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61F27-083C-1AAE-96D7-08382CE8D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11867"/>
            <a:ext cx="8637073" cy="1523807"/>
          </a:xfrm>
        </p:spPr>
        <p:txBody>
          <a:bodyPr>
            <a:normAutofit/>
          </a:bodyPr>
          <a:lstStyle/>
          <a:p>
            <a:r>
              <a:rPr lang="sk-SK" sz="4400"/>
              <a:t>Implementácia prekladača imperatívneho jazyka ifj22</a:t>
            </a:r>
            <a:endParaRPr lang="sk-SK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7E9B462-072D-732D-8CEE-CF05B554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22326"/>
            <a:ext cx="8637072" cy="977621"/>
          </a:xfrm>
        </p:spPr>
        <p:txBody>
          <a:bodyPr/>
          <a:lstStyle/>
          <a:p>
            <a:r>
              <a:rPr lang="sk-SK"/>
              <a:t>Tým - xkniaz00</a:t>
            </a:r>
          </a:p>
          <a:p>
            <a:r>
              <a:rPr lang="sk-SK"/>
              <a:t>Varianta - BVS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03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C7FFE-8695-F739-F276-96A5D2F1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autori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33301F-708D-0FD3-94FE-8E98B3A5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/>
              <a:t>Kniazkin Daniil   	(xkniaz00)	- vedúci tímu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/>
              <a:t>Erik Hrubý        	(xhruby30)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/>
              <a:t>Alžbeta Hricovová 	(xhrico00)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/>
              <a:t>Nikita Kotvitskiy 	(xkotvi01)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28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51CE6B-D37C-0E03-4C6E-449DEC00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89110"/>
            <a:ext cx="9603275" cy="1049235"/>
          </a:xfrm>
        </p:spPr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FF5009-7004-4D3C-2C74-3B310F62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/>
              <a:t>Štruktúra programu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/>
              <a:t>Scanner - Lexikálna analýza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/>
              <a:t>Parser - Syntaktická analýza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/>
              <a:t>Sémantická analýza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/>
              <a:t>Generovanie jazyka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025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3398E-045D-C95D-90CB-04F0D34D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Štruktúra programu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702CFA5-4690-0865-5E10-7AB5AD3E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890712"/>
            <a:ext cx="8316308" cy="34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7AC99D-2BAA-3E34-A170-05704363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Scanner</a:t>
            </a:r>
            <a:r>
              <a:rPr lang="sk-SK" dirty="0"/>
              <a:t> - Lexikálna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52862-82A2-F3B8-B130-627DD703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Realizácia deterministickým konečným automatom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Výsledná štruktúra </a:t>
            </a:r>
            <a:r>
              <a:rPr lang="sk-SK" dirty="0" err="1"/>
              <a:t>program_t</a:t>
            </a:r>
            <a:r>
              <a:rPr lang="sk-SK" dirty="0"/>
              <a:t> – </a:t>
            </a:r>
          </a:p>
          <a:p>
            <a:pPr marL="0" indent="0">
              <a:buNone/>
            </a:pPr>
            <a:r>
              <a:rPr lang="sk-SK" dirty="0"/>
              <a:t>    obsahuje zoznam tokenov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5475CDA9-D507-ABCB-D3C1-2A6A5B98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949" y="2139245"/>
            <a:ext cx="3567905" cy="27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6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4AB09F-3B64-DD95-BE77-FC9D8555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Parser</a:t>
            </a:r>
            <a:r>
              <a:rPr lang="sk-SK" dirty="0"/>
              <a:t> - Syntaktická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0A1E8C-8391-B0B6-0B27-57C0B429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Rekurzívny zostup zhora-dole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Pravidlá v súbore rules.txt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Viacero variant pre pravidlo</a:t>
            </a:r>
          </a:p>
        </p:txBody>
      </p:sp>
    </p:spTree>
    <p:extLst>
      <p:ext uri="{BB962C8B-B14F-4D97-AF65-F5344CB8AC3E}">
        <p14:creationId xmlns:p14="http://schemas.microsoft.com/office/powerpoint/2010/main" val="198209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4DF362C3-CE04-29B2-AC1D-B60104E2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sk-SK" dirty="0"/>
              <a:t>Sémantická analýza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BD15D9-C717-A261-553B-ECC785FE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1. priechod: deklarácie funkcií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2. priechod: definície, parametre, výrazy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2 tabuľky symbolov: </a:t>
            </a:r>
          </a:p>
          <a:p>
            <a:pPr marL="0" indent="0">
              <a:buNone/>
            </a:pPr>
            <a:r>
              <a:rPr lang="sk-SK" dirty="0"/>
              <a:t>    - hlavné telo programu</a:t>
            </a:r>
          </a:p>
          <a:p>
            <a:pPr marL="0" indent="0">
              <a:buNone/>
            </a:pPr>
            <a:r>
              <a:rPr lang="sk-SK" dirty="0"/>
              <a:t>    - telo funkcií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158E0E7-D9AE-C879-8570-BDBD26C9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372" y="434108"/>
            <a:ext cx="3941933" cy="53393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9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AF1491-C578-A418-A48F-33083831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Generovanie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3D5CB8-3D5A-7E40-C55C-5D0B881E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1. krok – záhlavie, pomocné premenné, vstavané funkcie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2. krok – užívateľské funkcie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3. krok – hlavné telo programu</a:t>
            </a:r>
          </a:p>
        </p:txBody>
      </p:sp>
    </p:spTree>
    <p:extLst>
      <p:ext uri="{BB962C8B-B14F-4D97-AF65-F5344CB8AC3E}">
        <p14:creationId xmlns:p14="http://schemas.microsoft.com/office/powerpoint/2010/main" val="159016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005138-C2E5-9CB9-EC5B-24C6973D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68" y="568170"/>
            <a:ext cx="9603275" cy="1400993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600" dirty="0"/>
              <a:t>Ďakujeme za pozornosť</a:t>
            </a:r>
            <a:r>
              <a:rPr lang="sk-SK" dirty="0"/>
              <a:t>,</a:t>
            </a:r>
            <a:br>
              <a:rPr lang="sk-SK" dirty="0"/>
            </a:br>
            <a:br>
              <a:rPr lang="sk-SK" dirty="0"/>
            </a:br>
            <a:r>
              <a:rPr lang="sk-SK" dirty="0"/>
              <a:t>priestor pre dotazy</a:t>
            </a:r>
          </a:p>
        </p:txBody>
      </p:sp>
    </p:spTree>
    <p:extLst>
      <p:ext uri="{BB962C8B-B14F-4D97-AF65-F5344CB8AC3E}">
        <p14:creationId xmlns:p14="http://schemas.microsoft.com/office/powerpoint/2010/main" val="2806405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157</Words>
  <Application>Microsoft Office PowerPoint</Application>
  <PresentationFormat>Širokouhlá</PresentationFormat>
  <Paragraphs>34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Galéria</vt:lpstr>
      <vt:lpstr>Implementácia prekladača imperatívneho jazyka ifj22</vt:lpstr>
      <vt:lpstr>autori</vt:lpstr>
      <vt:lpstr>obsah</vt:lpstr>
      <vt:lpstr>Štruktúra programu</vt:lpstr>
      <vt:lpstr>Scanner - Lexikálna analýza</vt:lpstr>
      <vt:lpstr>Parser - Syntaktická analýza</vt:lpstr>
      <vt:lpstr>Sémantická analýza</vt:lpstr>
      <vt:lpstr>Generovanie kódu</vt:lpstr>
      <vt:lpstr>Ďakujeme za pozornosť,  priestor pre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prekladača imperatívneho jazyka ifj22</dc:title>
  <dc:creator>Hricovová Alžbeta (241943)</dc:creator>
  <cp:lastModifiedBy>Hricovová Alžbeta (241943)</cp:lastModifiedBy>
  <cp:revision>8</cp:revision>
  <dcterms:created xsi:type="dcterms:W3CDTF">2022-12-15T14:35:19Z</dcterms:created>
  <dcterms:modified xsi:type="dcterms:W3CDTF">2022-12-15T17:45:48Z</dcterms:modified>
</cp:coreProperties>
</file>