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C36D6C-034A-4D18-8D7E-8A29DFE528DA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FE"/>
    <a:srgbClr val="F05133"/>
    <a:srgbClr val="F6F3D4"/>
    <a:srgbClr val="D14424"/>
    <a:srgbClr val="107C41"/>
    <a:srgbClr val="366C99"/>
    <a:srgbClr val="FFCE3E"/>
    <a:srgbClr val="5290F5"/>
    <a:srgbClr val="366D9C"/>
    <a:srgbClr val="F15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A3605-2768-4749-882C-5FB948C2A953}" v="161" dt="2021-06-27T08:31:58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81" autoAdjust="0"/>
    <p:restoredTop sz="95492" autoAdjust="0"/>
  </p:normalViewPr>
  <p:slideViewPr>
    <p:cSldViewPr snapToGrid="0" showGuides="1">
      <p:cViewPr varScale="1">
        <p:scale>
          <a:sx n="115" d="100"/>
          <a:sy n="115" d="100"/>
        </p:scale>
        <p:origin x="954" y="114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176" y="0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5979714D-9CC7-4CA6-A51A-B3616A2DFA7A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061"/>
            <a:ext cx="5510530" cy="3944313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176" y="9517142"/>
            <a:ext cx="2985400" cy="501571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A165972F-4F88-4161-8898-57E4F4C23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281" y="274919"/>
            <a:ext cx="10825432" cy="1726409"/>
          </a:xfrm>
        </p:spPr>
        <p:txBody>
          <a:bodyPr anchor="ctr" anchorCtr="0">
            <a:normAutofit/>
          </a:bodyPr>
          <a:lstStyle>
            <a:lvl1pPr algn="l">
              <a:defRPr sz="6000" cap="none" baseline="0">
                <a:ln w="25400">
                  <a:solidFill>
                    <a:schemeClr val="accent1"/>
                  </a:solidFill>
                </a:ln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942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101C3-793A-433F-ADEC-940B8833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8A3DC9-AC8F-49E0-83FE-789B273EB8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C41AAE-43F7-4371-99B9-34187B4A05A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4933FA-7FC9-467F-A70B-4FDA4499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1951A8B-9CAA-43CE-9923-66C2CE1C0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0DDD5C9-88F5-41E5-8DDF-DD19922E9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23000" y="1665288"/>
            <a:ext cx="5287962" cy="4562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F7261820-3645-4804-BDB2-9A85CD4BDB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38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텍스트 개체 틀 12">
            <a:extLst>
              <a:ext uri="{FF2B5EF4-FFF2-40B4-BE49-F238E27FC236}">
                <a16:creationId xmlns:a16="http://schemas.microsoft.com/office/drawing/2014/main" id="{A05C45F0-4838-44FB-8295-DDB6A409F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0" y="1198563"/>
            <a:ext cx="5287962" cy="328612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pPr lvl="0"/>
            <a:r>
              <a:rPr lang="ko-KR" altLang="en-US" dirty="0"/>
              <a:t>구분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8050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D5555D-A45F-4B8F-8556-169D5B96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75CD41-99D3-45B5-B06A-1898DC18B5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F394B-6454-40CD-BDDD-D509B185F2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22DF815-663B-45F9-83B5-A95D0FB1F6E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040BA-590B-4029-8997-67B2F280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9165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975" y="170232"/>
            <a:ext cx="4869610" cy="599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77FF31B-E2B4-4A2C-9BA8-EABACAD34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7789" y="6638553"/>
            <a:ext cx="3566609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AE6DC7-B959-454A-A3F4-EAF876B3E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6D344EF7-5460-4523-B83C-216643A99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2" y="64904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DF815-663B-45F9-83B5-A95D0FB1F6ED}" type="datetimeFigureOut">
              <a:rPr lang="ko-KR" altLang="en-US" smtClean="0"/>
              <a:t>2021-07-01</a:t>
            </a:fld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AFAC862-732C-410C-A668-9154746C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26331"/>
            <a:ext cx="2743200" cy="212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9A5D-1BF6-41A0-8AAD-7EB86CBCA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7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1" r:id="rId2"/>
    <p:sldLayoutId id="214748375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 cap="none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-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→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눈 보호기를 쓴 아이">
            <a:extLst>
              <a:ext uri="{FF2B5EF4-FFF2-40B4-BE49-F238E27FC236}">
                <a16:creationId xmlns:a16="http://schemas.microsoft.com/office/drawing/2014/main" id="{C700C59F-7477-438B-B36A-B12E3A80D4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8" b="7858"/>
          <a:stretch/>
        </p:blipFill>
        <p:spPr>
          <a:xfrm>
            <a:off x="2" y="0"/>
            <a:ext cx="12191998" cy="6857999"/>
          </a:xfrm>
          <a:prstGeom prst="rect">
            <a:avLst/>
          </a:prstGeom>
        </p:spPr>
      </p:pic>
      <p:sp>
        <p:nvSpPr>
          <p:cNvPr id="5" name="직사각형 8">
            <a:extLst>
              <a:ext uri="{FF2B5EF4-FFF2-40B4-BE49-F238E27FC236}">
                <a16:creationId xmlns:a16="http://schemas.microsoft.com/office/drawing/2014/main" id="{407B349D-1C82-4404-BDA6-5C739342C399}"/>
              </a:ext>
            </a:extLst>
          </p:cNvPr>
          <p:cNvSpPr/>
          <p:nvPr/>
        </p:nvSpPr>
        <p:spPr>
          <a:xfrm>
            <a:off x="6469943" y="842518"/>
            <a:ext cx="15792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9050">
                  <a:solidFill>
                    <a:srgbClr val="FFCE3E"/>
                  </a:solidFill>
                  <a:prstDash val="solid"/>
                </a:ln>
                <a:solidFill>
                  <a:srgbClr val="F05133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잔머리</a:t>
            </a:r>
            <a:endParaRPr lang="en-US" altLang="ko-KR" sz="4000" b="1" cap="none" spc="0" dirty="0">
              <a:ln w="19050">
                <a:solidFill>
                  <a:srgbClr val="FFCE3E"/>
                </a:solidFill>
                <a:prstDash val="solid"/>
              </a:ln>
              <a:solidFill>
                <a:srgbClr val="F05133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433AD6-1327-448E-B4D4-6C5DFEC8C0C1}"/>
              </a:ext>
            </a:extLst>
          </p:cNvPr>
          <p:cNvSpPr/>
          <p:nvPr/>
        </p:nvSpPr>
        <p:spPr>
          <a:xfrm>
            <a:off x="6128503" y="301552"/>
            <a:ext cx="22621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>
                <a:ln w="15875">
                  <a:solidFill>
                    <a:srgbClr val="F05133"/>
                  </a:solidFill>
                  <a:prstDash val="solid"/>
                </a:ln>
                <a:solidFill>
                  <a:srgbClr val="FFCE3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monMonsori Black" panose="02000A03000000000000" pitchFamily="2" charset="-127"/>
                <a:ea typeface="TmonMonsori Black" panose="02000A03000000000000" pitchFamily="2" charset="-127"/>
              </a:rPr>
              <a:t>업무의</a:t>
            </a:r>
            <a:endParaRPr lang="en-US" altLang="ko-KR" sz="4000" b="1" cap="none" spc="0" dirty="0">
              <a:ln w="15875">
                <a:solidFill>
                  <a:srgbClr val="F05133"/>
                </a:solidFill>
                <a:prstDash val="solid"/>
              </a:ln>
              <a:solidFill>
                <a:srgbClr val="FFCE3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7" name="그래픽 26">
            <a:extLst>
              <a:ext uri="{FF2B5EF4-FFF2-40B4-BE49-F238E27FC236}">
                <a16:creationId xmlns:a16="http://schemas.microsoft.com/office/drawing/2014/main" id="{6D846621-E5EA-4606-9652-2EBF44D77A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5881" y="548461"/>
            <a:ext cx="648000" cy="64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2F790D-737F-4551-B31C-CA7259F7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4470428"/>
            <a:ext cx="7010400" cy="2387571"/>
          </a:xfrm>
        </p:spPr>
        <p:txBody>
          <a:bodyPr>
            <a:noAutofit/>
          </a:bodyPr>
          <a:lstStyle/>
          <a:p>
            <a:pPr algn="ctr"/>
            <a:r>
              <a:rPr lang="en-US" altLang="ko-KR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IT </a:t>
            </a:r>
            <a:r>
              <a:rPr lang="ko-KR" altLang="en-US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프로젝트</a:t>
            </a:r>
            <a:r>
              <a:rPr lang="ko-KR" altLang="en-US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를 </a:t>
            </a:r>
            <a:br>
              <a:rPr lang="en-US" altLang="ko-KR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</a:br>
            <a:r>
              <a:rPr lang="ko-KR" altLang="en-US" sz="8000" dirty="0">
                <a:ln w="25400">
                  <a:solidFill>
                    <a:srgbClr val="F05133"/>
                  </a:solidFill>
                </a:ln>
                <a:latin typeface="TmonMonsori Black" panose="02000A03000000000000" pitchFamily="2" charset="-127"/>
                <a:ea typeface="TmonMonsori Black" panose="02000A03000000000000" pitchFamily="2" charset="-127"/>
              </a:rPr>
              <a:t>한다면 </a:t>
            </a:r>
            <a:r>
              <a:rPr lang="en-US" altLang="ko-KR" sz="8000" dirty="0">
                <a:ln w="25400">
                  <a:solidFill>
                    <a:srgbClr val="F05133"/>
                  </a:solidFill>
                </a:ln>
                <a:solidFill>
                  <a:srgbClr val="FFCE3E"/>
                </a:solidFill>
                <a:latin typeface="TmonMonsori Black" panose="02000A03000000000000" pitchFamily="2" charset="-127"/>
                <a:ea typeface="TmonMonsori Black" panose="02000A03000000000000" pitchFamily="2" charset="-127"/>
              </a:rPr>
              <a:t>Git</a:t>
            </a:r>
            <a:endParaRPr lang="ko-KR" altLang="en-US" sz="9600" dirty="0">
              <a:ln w="25400">
                <a:solidFill>
                  <a:srgbClr val="F05133"/>
                </a:solidFill>
              </a:ln>
              <a:latin typeface="TmonMonsori Black" panose="02000A03000000000000" pitchFamily="2" charset="-127"/>
              <a:ea typeface="TmonMonsori Black" panose="02000A03000000000000" pitchFamily="2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D509AB5-C01B-47C5-892D-A315B55D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81" y="1320463"/>
            <a:ext cx="1368661" cy="136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Powerpoint icon PNG, ICO or ICNS | Free vector icons">
            <a:extLst>
              <a:ext uri="{FF2B5EF4-FFF2-40B4-BE49-F238E27FC236}">
                <a16:creationId xmlns:a16="http://schemas.microsoft.com/office/drawing/2014/main" id="{151B401F-E77F-4C68-A284-0388C488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950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owerpoint icon PNG, ICO or ICNS | Free vector icons">
            <a:extLst>
              <a:ext uri="{FF2B5EF4-FFF2-40B4-BE49-F238E27FC236}">
                <a16:creationId xmlns:a16="http://schemas.microsoft.com/office/drawing/2014/main" id="{B1C61A05-C45D-44AE-9982-C4BB16373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918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owerpoint icon PNG, ICO or ICNS | Free vector icons">
            <a:extLst>
              <a:ext uri="{FF2B5EF4-FFF2-40B4-BE49-F238E27FC236}">
                <a16:creationId xmlns:a16="http://schemas.microsoft.com/office/drawing/2014/main" id="{548BF012-551B-416A-B702-7761A8EC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owerpoint icon PNG, ICO or ICNS | Free vector icons">
            <a:extLst>
              <a:ext uri="{FF2B5EF4-FFF2-40B4-BE49-F238E27FC236}">
                <a16:creationId xmlns:a16="http://schemas.microsoft.com/office/drawing/2014/main" id="{4BB3F310-2868-42BA-9DE8-25C1F8F4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Powerpoint icon PNG, ICO or ICNS | Free vector icons">
            <a:extLst>
              <a:ext uri="{FF2B5EF4-FFF2-40B4-BE49-F238E27FC236}">
                <a16:creationId xmlns:a16="http://schemas.microsoft.com/office/drawing/2014/main" id="{BDD5E97F-51D5-48A2-A55C-4D0BD013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822" y="2214363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owerpoint icon PNG, ICO or ICNS | Free vector icons">
            <a:extLst>
              <a:ext uri="{FF2B5EF4-FFF2-40B4-BE49-F238E27FC236}">
                <a16:creationId xmlns:a16="http://schemas.microsoft.com/office/drawing/2014/main" id="{257C3FC8-DE6D-46DF-86D3-F8222BEB3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886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Powerpoint icon PNG, ICO or ICNS | Free vector icons">
            <a:extLst>
              <a:ext uri="{FF2B5EF4-FFF2-40B4-BE49-F238E27FC236}">
                <a16:creationId xmlns:a16="http://schemas.microsoft.com/office/drawing/2014/main" id="{02DC1B8E-50C9-4147-924E-48AE86C1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854" y="3602589"/>
            <a:ext cx="778909" cy="77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C00AA5-7BBA-4A2D-9F19-08449486F837}"/>
              </a:ext>
            </a:extLst>
          </p:cNvPr>
          <p:cNvSpPr txBox="1"/>
          <p:nvPr/>
        </p:nvSpPr>
        <p:spPr>
          <a:xfrm>
            <a:off x="3177949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5190C5-FFDA-408D-8614-90C5633E6751}"/>
              </a:ext>
            </a:extLst>
          </p:cNvPr>
          <p:cNvSpPr txBox="1"/>
          <p:nvPr/>
        </p:nvSpPr>
        <p:spPr>
          <a:xfrm>
            <a:off x="4500918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9DC050-5D77-4B9A-96CE-1BFFE40F2F82}"/>
              </a:ext>
            </a:extLst>
          </p:cNvPr>
          <p:cNvSpPr txBox="1"/>
          <p:nvPr/>
        </p:nvSpPr>
        <p:spPr>
          <a:xfrm>
            <a:off x="5823886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9DDE48-F759-4341-9D2A-76095E05D57B}"/>
              </a:ext>
            </a:extLst>
          </p:cNvPr>
          <p:cNvSpPr txBox="1"/>
          <p:nvPr/>
        </p:nvSpPr>
        <p:spPr>
          <a:xfrm>
            <a:off x="7146854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8518C-DE7A-4C31-8CA4-63618E75D901}"/>
              </a:ext>
            </a:extLst>
          </p:cNvPr>
          <p:cNvSpPr txBox="1"/>
          <p:nvPr/>
        </p:nvSpPr>
        <p:spPr>
          <a:xfrm>
            <a:off x="8469822" y="3075710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B44EC-3D2B-4661-A04E-192FB17BFC14}"/>
              </a:ext>
            </a:extLst>
          </p:cNvPr>
          <p:cNvSpPr txBox="1"/>
          <p:nvPr/>
        </p:nvSpPr>
        <p:spPr>
          <a:xfrm>
            <a:off x="5823886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V2_B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33B6A7-23BE-424C-81E3-0948F58AD6BE}"/>
              </a:ext>
            </a:extLst>
          </p:cNvPr>
          <p:cNvSpPr txBox="1"/>
          <p:nvPr/>
        </p:nvSpPr>
        <p:spPr>
          <a:xfrm>
            <a:off x="7146854" y="4539045"/>
            <a:ext cx="77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V3_B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7192228-75A8-4263-8D16-41AAEB051BD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956859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02354D6-4F35-4AFE-9659-5ED69FAC231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79827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E47E86B-4CBF-47DE-A5A4-EB7701ADB58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6602795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0E87631-A51A-4F76-85BA-8E1E56F7BBB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7925763" y="2603818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669771B-77DB-44C9-84D6-F7F1562535A0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5279827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23156C-47FB-4938-BFB1-3B000D878A2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6602795" y="3992044"/>
            <a:ext cx="544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0CF2645-31BF-4981-BC1C-5F2FE8C9294C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 flipV="1">
            <a:off x="7925763" y="2603818"/>
            <a:ext cx="544059" cy="1388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43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2860AD-FF8C-4E5B-82B8-C74959ABB427}"/>
              </a:ext>
            </a:extLst>
          </p:cNvPr>
          <p:cNvSpPr/>
          <p:nvPr/>
        </p:nvSpPr>
        <p:spPr>
          <a:xfrm>
            <a:off x="856211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0E0C7A-476E-4B5B-8A65-AA105642D58C}"/>
              </a:ext>
            </a:extLst>
          </p:cNvPr>
          <p:cNvSpPr/>
          <p:nvPr/>
        </p:nvSpPr>
        <p:spPr>
          <a:xfrm>
            <a:off x="452905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821D39-FBE6-4F98-8D43-75C2EC959956}"/>
              </a:ext>
            </a:extLst>
          </p:cNvPr>
          <p:cNvSpPr/>
          <p:nvPr/>
        </p:nvSpPr>
        <p:spPr>
          <a:xfrm>
            <a:off x="820189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A5CD63-4FA5-43E7-A2D2-0A22386638FA}"/>
              </a:ext>
            </a:extLst>
          </p:cNvPr>
          <p:cNvSpPr/>
          <p:nvPr/>
        </p:nvSpPr>
        <p:spPr>
          <a:xfrm>
            <a:off x="1330036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384A7D-81D9-4CE6-98AA-2B5808EAC3DF}"/>
              </a:ext>
            </a:extLst>
          </p:cNvPr>
          <p:cNvSpPr/>
          <p:nvPr/>
        </p:nvSpPr>
        <p:spPr>
          <a:xfrm>
            <a:off x="5002875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Stage 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332558-4176-4E03-AAD1-F6A3A0DD0D7D}"/>
              </a:ext>
            </a:extLst>
          </p:cNvPr>
          <p:cNvSpPr/>
          <p:nvPr/>
        </p:nvSpPr>
        <p:spPr>
          <a:xfrm>
            <a:off x="8675717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9921DB0-DA1E-4B47-9DBE-2A19699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86" y="1997397"/>
            <a:ext cx="484912" cy="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9366BD9-C378-433E-BDF6-737D8EC5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85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시계 방향으로 굽은 화살표 단색으로 채워진">
            <a:extLst>
              <a:ext uri="{FF2B5EF4-FFF2-40B4-BE49-F238E27FC236}">
                <a16:creationId xmlns:a16="http://schemas.microsoft.com/office/drawing/2014/main" id="{EB807A4B-A2C0-48A1-8018-C66897CE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9876455" y="2199705"/>
            <a:ext cx="702252" cy="7309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589C5-1F16-4F28-AE0D-C14F06AD5244}"/>
              </a:ext>
            </a:extLst>
          </p:cNvPr>
          <p:cNvSpPr/>
          <p:nvPr/>
        </p:nvSpPr>
        <p:spPr>
          <a:xfrm>
            <a:off x="4172989" y="698269"/>
            <a:ext cx="7506393" cy="5669280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5EACEB-F256-4323-B4CB-2AC6934759DD}"/>
              </a:ext>
            </a:extLst>
          </p:cNvPr>
          <p:cNvSpPr/>
          <p:nvPr/>
        </p:nvSpPr>
        <p:spPr>
          <a:xfrm>
            <a:off x="6833061" y="448887"/>
            <a:ext cx="2186247" cy="490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전용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A2F9BBF-F342-483A-943A-4A96939D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02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35E2D2-EDD2-4418-8566-9114F034D364}"/>
              </a:ext>
            </a:extLst>
          </p:cNvPr>
          <p:cNvSpPr txBox="1"/>
          <p:nvPr/>
        </p:nvSpPr>
        <p:spPr>
          <a:xfrm>
            <a:off x="1330036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43EBD-5C3C-403D-A70C-3D59160E626E}"/>
              </a:ext>
            </a:extLst>
          </p:cNvPr>
          <p:cNvSpPr txBox="1"/>
          <p:nvPr/>
        </p:nvSpPr>
        <p:spPr>
          <a:xfrm>
            <a:off x="8710354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E8A25-17D4-4262-B042-19B4E5E115D5}"/>
              </a:ext>
            </a:extLst>
          </p:cNvPr>
          <p:cNvSpPr txBox="1"/>
          <p:nvPr/>
        </p:nvSpPr>
        <p:spPr>
          <a:xfrm>
            <a:off x="8710354" y="2069253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2860AD-FF8C-4E5B-82B8-C74959ABB427}"/>
              </a:ext>
            </a:extLst>
          </p:cNvPr>
          <p:cNvSpPr/>
          <p:nvPr/>
        </p:nvSpPr>
        <p:spPr>
          <a:xfrm>
            <a:off x="856211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0E0C7A-476E-4B5B-8A65-AA105642D58C}"/>
              </a:ext>
            </a:extLst>
          </p:cNvPr>
          <p:cNvSpPr/>
          <p:nvPr/>
        </p:nvSpPr>
        <p:spPr>
          <a:xfrm>
            <a:off x="452905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821D39-FBE6-4F98-8D43-75C2EC959956}"/>
              </a:ext>
            </a:extLst>
          </p:cNvPr>
          <p:cNvSpPr/>
          <p:nvPr/>
        </p:nvSpPr>
        <p:spPr>
          <a:xfrm>
            <a:off x="820189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A5CD63-4FA5-43E7-A2D2-0A22386638FA}"/>
              </a:ext>
            </a:extLst>
          </p:cNvPr>
          <p:cNvSpPr/>
          <p:nvPr/>
        </p:nvSpPr>
        <p:spPr>
          <a:xfrm>
            <a:off x="1330036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384A7D-81D9-4CE6-98AA-2B5808EAC3DF}"/>
              </a:ext>
            </a:extLst>
          </p:cNvPr>
          <p:cNvSpPr/>
          <p:nvPr/>
        </p:nvSpPr>
        <p:spPr>
          <a:xfrm>
            <a:off x="5002875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Stage 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332558-4176-4E03-AAD1-F6A3A0DD0D7D}"/>
              </a:ext>
            </a:extLst>
          </p:cNvPr>
          <p:cNvSpPr/>
          <p:nvPr/>
        </p:nvSpPr>
        <p:spPr>
          <a:xfrm>
            <a:off x="8675717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9921DB0-DA1E-4B47-9DBE-2A19699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86" y="1997397"/>
            <a:ext cx="484912" cy="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9366BD9-C378-433E-BDF6-737D8EC5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85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시계 방향으로 굽은 화살표 단색으로 채워진">
            <a:extLst>
              <a:ext uri="{FF2B5EF4-FFF2-40B4-BE49-F238E27FC236}">
                <a16:creationId xmlns:a16="http://schemas.microsoft.com/office/drawing/2014/main" id="{EB807A4B-A2C0-48A1-8018-C66897CE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9876455" y="2199705"/>
            <a:ext cx="702252" cy="7309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589C5-1F16-4F28-AE0D-C14F06AD5244}"/>
              </a:ext>
            </a:extLst>
          </p:cNvPr>
          <p:cNvSpPr/>
          <p:nvPr/>
        </p:nvSpPr>
        <p:spPr>
          <a:xfrm>
            <a:off x="4172989" y="698269"/>
            <a:ext cx="7506393" cy="5669280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5EACEB-F256-4323-B4CB-2AC6934759DD}"/>
              </a:ext>
            </a:extLst>
          </p:cNvPr>
          <p:cNvSpPr/>
          <p:nvPr/>
        </p:nvSpPr>
        <p:spPr>
          <a:xfrm>
            <a:off x="6833061" y="448887"/>
            <a:ext cx="2186247" cy="490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전용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A2F9BBF-F342-483A-943A-4A96939D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19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35E2D2-EDD2-4418-8566-9114F034D364}"/>
              </a:ext>
            </a:extLst>
          </p:cNvPr>
          <p:cNvSpPr txBox="1"/>
          <p:nvPr/>
        </p:nvSpPr>
        <p:spPr>
          <a:xfrm>
            <a:off x="1330036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43EBD-5C3C-403D-A70C-3D59160E626E}"/>
              </a:ext>
            </a:extLst>
          </p:cNvPr>
          <p:cNvSpPr txBox="1"/>
          <p:nvPr/>
        </p:nvSpPr>
        <p:spPr>
          <a:xfrm>
            <a:off x="8710354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E8A25-17D4-4262-B042-19B4E5E115D5}"/>
              </a:ext>
            </a:extLst>
          </p:cNvPr>
          <p:cNvSpPr txBox="1"/>
          <p:nvPr/>
        </p:nvSpPr>
        <p:spPr>
          <a:xfrm>
            <a:off x="8710354" y="2069253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869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2860AD-FF8C-4E5B-82B8-C74959ABB427}"/>
              </a:ext>
            </a:extLst>
          </p:cNvPr>
          <p:cNvSpPr/>
          <p:nvPr/>
        </p:nvSpPr>
        <p:spPr>
          <a:xfrm>
            <a:off x="856211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0E0C7A-476E-4B5B-8A65-AA105642D58C}"/>
              </a:ext>
            </a:extLst>
          </p:cNvPr>
          <p:cNvSpPr/>
          <p:nvPr/>
        </p:nvSpPr>
        <p:spPr>
          <a:xfrm>
            <a:off x="452905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821D39-FBE6-4F98-8D43-75C2EC959956}"/>
              </a:ext>
            </a:extLst>
          </p:cNvPr>
          <p:cNvSpPr/>
          <p:nvPr/>
        </p:nvSpPr>
        <p:spPr>
          <a:xfrm>
            <a:off x="820189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A5CD63-4FA5-43E7-A2D2-0A22386638FA}"/>
              </a:ext>
            </a:extLst>
          </p:cNvPr>
          <p:cNvSpPr/>
          <p:nvPr/>
        </p:nvSpPr>
        <p:spPr>
          <a:xfrm>
            <a:off x="1330036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384A7D-81D9-4CE6-98AA-2B5808EAC3DF}"/>
              </a:ext>
            </a:extLst>
          </p:cNvPr>
          <p:cNvSpPr/>
          <p:nvPr/>
        </p:nvSpPr>
        <p:spPr>
          <a:xfrm>
            <a:off x="5002875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Stage 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332558-4176-4E03-AAD1-F6A3A0DD0D7D}"/>
              </a:ext>
            </a:extLst>
          </p:cNvPr>
          <p:cNvSpPr/>
          <p:nvPr/>
        </p:nvSpPr>
        <p:spPr>
          <a:xfrm>
            <a:off x="8675717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9921DB0-DA1E-4B47-9DBE-2A19699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86" y="1997397"/>
            <a:ext cx="484912" cy="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9366BD9-C378-433E-BDF6-737D8EC5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85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시계 방향으로 굽은 화살표 단색으로 채워진">
            <a:extLst>
              <a:ext uri="{FF2B5EF4-FFF2-40B4-BE49-F238E27FC236}">
                <a16:creationId xmlns:a16="http://schemas.microsoft.com/office/drawing/2014/main" id="{EB807A4B-A2C0-48A1-8018-C66897CE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9876455" y="2199705"/>
            <a:ext cx="702252" cy="7309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589C5-1F16-4F28-AE0D-C14F06AD5244}"/>
              </a:ext>
            </a:extLst>
          </p:cNvPr>
          <p:cNvSpPr/>
          <p:nvPr/>
        </p:nvSpPr>
        <p:spPr>
          <a:xfrm>
            <a:off x="4172989" y="698269"/>
            <a:ext cx="7506393" cy="5669280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5EACEB-F256-4323-B4CB-2AC6934759DD}"/>
              </a:ext>
            </a:extLst>
          </p:cNvPr>
          <p:cNvSpPr/>
          <p:nvPr/>
        </p:nvSpPr>
        <p:spPr>
          <a:xfrm>
            <a:off x="6833061" y="448887"/>
            <a:ext cx="2186247" cy="490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전용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A2F9BBF-F342-483A-943A-4A96939D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19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35E2D2-EDD2-4418-8566-9114F034D364}"/>
              </a:ext>
            </a:extLst>
          </p:cNvPr>
          <p:cNvSpPr txBox="1"/>
          <p:nvPr/>
        </p:nvSpPr>
        <p:spPr>
          <a:xfrm>
            <a:off x="1330036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43EBD-5C3C-403D-A70C-3D59160E626E}"/>
              </a:ext>
            </a:extLst>
          </p:cNvPr>
          <p:cNvSpPr txBox="1"/>
          <p:nvPr/>
        </p:nvSpPr>
        <p:spPr>
          <a:xfrm>
            <a:off x="8710354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E8A25-17D4-4262-B042-19B4E5E115D5}"/>
              </a:ext>
            </a:extLst>
          </p:cNvPr>
          <p:cNvSpPr txBox="1"/>
          <p:nvPr/>
        </p:nvSpPr>
        <p:spPr>
          <a:xfrm>
            <a:off x="8710354" y="2069253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</a:t>
            </a:r>
            <a:endParaRPr lang="ko-KR" altLang="en-US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CC71C4C-3731-4AFC-877B-B39F0055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158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5C98F4E-D72E-4391-AC58-4B63045D5CE5}"/>
              </a:ext>
            </a:extLst>
          </p:cNvPr>
          <p:cNvSpPr txBox="1"/>
          <p:nvPr/>
        </p:nvSpPr>
        <p:spPr>
          <a:xfrm>
            <a:off x="5002875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64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2860AD-FF8C-4E5B-82B8-C74959ABB427}"/>
              </a:ext>
            </a:extLst>
          </p:cNvPr>
          <p:cNvSpPr/>
          <p:nvPr/>
        </p:nvSpPr>
        <p:spPr>
          <a:xfrm>
            <a:off x="856211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20E0C7A-476E-4B5B-8A65-AA105642D58C}"/>
              </a:ext>
            </a:extLst>
          </p:cNvPr>
          <p:cNvSpPr/>
          <p:nvPr/>
        </p:nvSpPr>
        <p:spPr>
          <a:xfrm>
            <a:off x="452905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7821D39-FBE6-4F98-8D43-75C2EC959956}"/>
              </a:ext>
            </a:extLst>
          </p:cNvPr>
          <p:cNvSpPr/>
          <p:nvPr/>
        </p:nvSpPr>
        <p:spPr>
          <a:xfrm>
            <a:off x="8201890" y="1463040"/>
            <a:ext cx="3133899" cy="4621876"/>
          </a:xfrm>
          <a:prstGeom prst="roundRect">
            <a:avLst>
              <a:gd name="adj" fmla="val 5792"/>
            </a:avLst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A5CD63-4FA5-43E7-A2D2-0A22386638FA}"/>
              </a:ext>
            </a:extLst>
          </p:cNvPr>
          <p:cNvSpPr/>
          <p:nvPr/>
        </p:nvSpPr>
        <p:spPr>
          <a:xfrm>
            <a:off x="1330036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Working Directory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C384A7D-81D9-4CE6-98AA-2B5808EAC3DF}"/>
              </a:ext>
            </a:extLst>
          </p:cNvPr>
          <p:cNvSpPr/>
          <p:nvPr/>
        </p:nvSpPr>
        <p:spPr>
          <a:xfrm>
            <a:off x="5002875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Stage </a:t>
            </a:r>
            <a:r>
              <a:rPr lang="ko-KR" altLang="en-US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332558-4176-4E03-AAD1-F6A3A0DD0D7D}"/>
              </a:ext>
            </a:extLst>
          </p:cNvPr>
          <p:cNvSpPr/>
          <p:nvPr/>
        </p:nvSpPr>
        <p:spPr>
          <a:xfrm>
            <a:off x="8675717" y="1180407"/>
            <a:ext cx="2186247" cy="490451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저장소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E9921DB0-DA1E-4B47-9DBE-2A19699EF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86" y="1997397"/>
            <a:ext cx="484912" cy="48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99366BD9-C378-433E-BDF6-737D8EC5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85" y="2648080"/>
            <a:ext cx="617914" cy="6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래픽 18" descr="시계 방향으로 굽은 화살표 단색으로 채워진">
            <a:extLst>
              <a:ext uri="{FF2B5EF4-FFF2-40B4-BE49-F238E27FC236}">
                <a16:creationId xmlns:a16="http://schemas.microsoft.com/office/drawing/2014/main" id="{EB807A4B-A2C0-48A1-8018-C66897CE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9876455" y="2199705"/>
            <a:ext cx="702252" cy="73098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3589C5-1F16-4F28-AE0D-C14F06AD5244}"/>
              </a:ext>
            </a:extLst>
          </p:cNvPr>
          <p:cNvSpPr/>
          <p:nvPr/>
        </p:nvSpPr>
        <p:spPr>
          <a:xfrm>
            <a:off x="4172989" y="698269"/>
            <a:ext cx="7506393" cy="5669280"/>
          </a:xfrm>
          <a:prstGeom prst="rect">
            <a:avLst/>
          </a:prstGeom>
          <a:noFill/>
          <a:ln w="349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85EACEB-F256-4323-B4CB-2AC6934759DD}"/>
              </a:ext>
            </a:extLst>
          </p:cNvPr>
          <p:cNvSpPr/>
          <p:nvPr/>
        </p:nvSpPr>
        <p:spPr>
          <a:xfrm>
            <a:off x="6833061" y="448887"/>
            <a:ext cx="2186247" cy="490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Git </a:t>
            </a:r>
            <a:r>
              <a:rPr lang="ko-KR" altLang="en-US" dirty="0">
                <a:solidFill>
                  <a:schemeClr val="tx1"/>
                </a:solidFill>
              </a:rPr>
              <a:t>전용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A2F9BBF-F342-483A-943A-4A96939D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19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735E2D2-EDD2-4418-8566-9114F034D364}"/>
              </a:ext>
            </a:extLst>
          </p:cNvPr>
          <p:cNvSpPr txBox="1"/>
          <p:nvPr/>
        </p:nvSpPr>
        <p:spPr>
          <a:xfrm>
            <a:off x="1330036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A43EBD-5C3C-403D-A70C-3D59160E626E}"/>
              </a:ext>
            </a:extLst>
          </p:cNvPr>
          <p:cNvSpPr txBox="1"/>
          <p:nvPr/>
        </p:nvSpPr>
        <p:spPr>
          <a:xfrm>
            <a:off x="8710354" y="275804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E8A25-17D4-4262-B042-19B4E5E115D5}"/>
              </a:ext>
            </a:extLst>
          </p:cNvPr>
          <p:cNvSpPr txBox="1"/>
          <p:nvPr/>
        </p:nvSpPr>
        <p:spPr>
          <a:xfrm>
            <a:off x="8710354" y="2069253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V0</a:t>
            </a:r>
            <a:endParaRPr lang="ko-KR" altLang="en-US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73F73DC-2239-4268-A560-1F2F76EEE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60" y="3412376"/>
            <a:ext cx="983680" cy="98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1CFE53-B5BC-4C59-B9BF-0EA9F88683B4}"/>
              </a:ext>
            </a:extLst>
          </p:cNvPr>
          <p:cNvSpPr txBox="1"/>
          <p:nvPr/>
        </p:nvSpPr>
        <p:spPr>
          <a:xfrm>
            <a:off x="8707577" y="3705220"/>
            <a:ext cx="65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pic>
        <p:nvPicPr>
          <p:cNvPr id="29" name="그래픽 28" descr="시계 방향으로 굽은 화살표 단색으로 채워진">
            <a:extLst>
              <a:ext uri="{FF2B5EF4-FFF2-40B4-BE49-F238E27FC236}">
                <a16:creationId xmlns:a16="http://schemas.microsoft.com/office/drawing/2014/main" id="{D55749C0-C475-4281-A430-BED496EAF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0672" flipV="1">
            <a:off x="10111667" y="3224816"/>
            <a:ext cx="702252" cy="73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38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업무의 잔머리v4">
  <a:themeElements>
    <a:clrScheme name="주요 이벤트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나눔바른고딕 n Arial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>
    <a:spDef>
      <a:spPr>
        <a:noFill/>
        <a:ln w="3492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업무의 잔머리v4" id="{3D74C943-57C5-41B9-88F8-06752A496681}" vid="{F3576BED-BE3F-4DD4-B378-BA7D23C6C4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3289</TotalTime>
  <Words>68</Words>
  <Application>Microsoft Office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TmonMonsori Black</vt:lpstr>
      <vt:lpstr>여기어때 잘난체</vt:lpstr>
      <vt:lpstr>Arial</vt:lpstr>
      <vt:lpstr>Calibri</vt:lpstr>
      <vt:lpstr>업무의 잔머리v4</vt:lpstr>
      <vt:lpstr>IT 프로젝트를  한다면 Git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업무용 매크로 모음 (VBA)</dc:title>
  <dc:creator>이 주석</dc:creator>
  <cp:lastModifiedBy>잔 마왕</cp:lastModifiedBy>
  <cp:revision>68</cp:revision>
  <cp:lastPrinted>2021-06-12T06:57:36Z</cp:lastPrinted>
  <dcterms:created xsi:type="dcterms:W3CDTF">2019-09-14T04:33:08Z</dcterms:created>
  <dcterms:modified xsi:type="dcterms:W3CDTF">2021-07-01T03:12:59Z</dcterms:modified>
</cp:coreProperties>
</file>