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88163" cy="100187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DC36D6C-034A-4D18-8D7E-8A29DFE528DA}">
          <p14:sldIdLst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DFBFE"/>
    <a:srgbClr val="F05133"/>
    <a:srgbClr val="F6F3D4"/>
    <a:srgbClr val="D14424"/>
    <a:srgbClr val="107C41"/>
    <a:srgbClr val="366C99"/>
    <a:srgbClr val="FFCE3E"/>
    <a:srgbClr val="5290F5"/>
    <a:srgbClr val="366D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81" autoAdjust="0"/>
    <p:restoredTop sz="95492" autoAdjust="0"/>
  </p:normalViewPr>
  <p:slideViewPr>
    <p:cSldViewPr snapToGrid="0" showGuides="1">
      <p:cViewPr varScale="1">
        <p:scale>
          <a:sx n="115" d="100"/>
          <a:sy n="115" d="100"/>
        </p:scale>
        <p:origin x="954" y="114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400" cy="501571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176" y="0"/>
            <a:ext cx="2985400" cy="501571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r">
              <a:defRPr sz="1200"/>
            </a:lvl1pPr>
          </a:lstStyle>
          <a:p>
            <a:fld id="{5979714D-9CC7-4CA6-A51A-B3616A2DFA7A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2" tIns="45711" rIns="91422" bIns="4571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822061"/>
            <a:ext cx="5510530" cy="3944313"/>
          </a:xfrm>
          <a:prstGeom prst="rect">
            <a:avLst/>
          </a:prstGeom>
        </p:spPr>
        <p:txBody>
          <a:bodyPr vert="horz" lIns="91422" tIns="45711" rIns="91422" bIns="4571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7142"/>
            <a:ext cx="2985400" cy="501571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176" y="9517142"/>
            <a:ext cx="2985400" cy="501571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r">
              <a:defRPr sz="1200"/>
            </a:lvl1pPr>
          </a:lstStyle>
          <a:p>
            <a:fld id="{A165972F-4F88-4161-8898-57E4F4C23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95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281" y="274919"/>
            <a:ext cx="10825432" cy="1726409"/>
          </a:xfrm>
        </p:spPr>
        <p:txBody>
          <a:bodyPr anchor="ctr" anchorCtr="0">
            <a:normAutofit/>
          </a:bodyPr>
          <a:lstStyle>
            <a:lvl1pPr algn="l">
              <a:defRPr sz="6000" cap="none" baseline="0">
                <a:ln w="25400">
                  <a:solidFill>
                    <a:schemeClr val="accent1"/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9428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101C3-793A-433F-ADEC-940B8833B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8A3DC9-AC8F-49E0-83FE-789B273EB8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C41AAE-43F7-4371-99B9-34187B4A05A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22DF815-663B-45F9-83B5-A95D0FB1F6ED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4933FA-7FC9-467F-A70B-4FDA44997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9A5D-1BF6-41A0-8AAD-7EB86CBCA1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1951A8B-9CAA-43CE-9923-66C2CE1C04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1038" y="1665288"/>
            <a:ext cx="5287962" cy="45624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00DDD5C9-88F5-41E5-8DDF-DD19922E97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23000" y="1665288"/>
            <a:ext cx="5287962" cy="45624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F7261820-3645-4804-BDB2-9A85CD4BDB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1038" y="1198563"/>
            <a:ext cx="5287962" cy="328612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pPr lvl="0"/>
            <a:r>
              <a:rPr lang="ko-KR" altLang="en-US" dirty="0"/>
              <a:t>구분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텍스트 개체 틀 12">
            <a:extLst>
              <a:ext uri="{FF2B5EF4-FFF2-40B4-BE49-F238E27FC236}">
                <a16:creationId xmlns:a16="http://schemas.microsoft.com/office/drawing/2014/main" id="{A05C45F0-4838-44FB-8295-DDB6A409F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3000" y="1198563"/>
            <a:ext cx="5287962" cy="328612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pPr lvl="0"/>
            <a:r>
              <a:rPr lang="ko-KR" altLang="en-US" dirty="0"/>
              <a:t>구분 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080507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5555D-A45F-4B8F-8556-169D5B964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75CD41-99D3-45B5-B06A-1898DC18B5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AF394B-6454-40CD-BDDD-D509B185F27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22DF815-663B-45F9-83B5-A95D0FB1F6ED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5040BA-590B-4029-8997-67B2F2800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9A5D-1BF6-41A0-8AAD-7EB86CBCA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91652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975" y="170232"/>
            <a:ext cx="4869610" cy="599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477FF31B-E2B4-4A2C-9BA8-EABACAD34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7789" y="6638553"/>
            <a:ext cx="3566609" cy="212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EAE6DC7-B959-454A-A3F4-EAF876B3E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6D344EF7-5460-4523-B83C-216643A99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2" y="649049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DF815-663B-45F9-83B5-A95D0FB1F6ED}" type="datetimeFigureOut">
              <a:rPr lang="ko-KR" altLang="en-US" smtClean="0"/>
              <a:t>2021-07-03</a:t>
            </a:fld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AFAC862-732C-410C-A668-9154746C3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26331"/>
            <a:ext cx="2743200" cy="212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29A5D-1BF6-41A0-8AAD-7EB86CBCA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278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1" r:id="rId2"/>
    <p:sldLayoutId id="2147483753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kern="1200" cap="none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SzPct val="100000"/>
        <a:buFont typeface="Arial" panose="020B0604020202020204" pitchFamily="34" charset="0"/>
        <a:buChar char="-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SzPct val="100000"/>
        <a:buFont typeface="Arial" panose="020B0604020202020204" pitchFamily="34" charset="0"/>
        <a:buChar char="→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테이블 위의 종이 파일">
            <a:extLst>
              <a:ext uri="{FF2B5EF4-FFF2-40B4-BE49-F238E27FC236}">
                <a16:creationId xmlns:a16="http://schemas.microsoft.com/office/drawing/2014/main" id="{3DFCABFD-981B-4ADD-AB96-A575A00736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84" b="7984"/>
          <a:stretch/>
        </p:blipFill>
        <p:spPr>
          <a:xfrm>
            <a:off x="0" y="-1"/>
            <a:ext cx="12191999" cy="6858000"/>
          </a:xfrm>
          <a:prstGeom prst="rect">
            <a:avLst/>
          </a:prstGeom>
        </p:spPr>
      </p:pic>
      <p:sp>
        <p:nvSpPr>
          <p:cNvPr id="5" name="직사각형 8">
            <a:extLst>
              <a:ext uri="{FF2B5EF4-FFF2-40B4-BE49-F238E27FC236}">
                <a16:creationId xmlns:a16="http://schemas.microsoft.com/office/drawing/2014/main" id="{407B349D-1C82-4404-BDA6-5C739342C399}"/>
              </a:ext>
            </a:extLst>
          </p:cNvPr>
          <p:cNvSpPr/>
          <p:nvPr/>
        </p:nvSpPr>
        <p:spPr>
          <a:xfrm>
            <a:off x="6469943" y="842518"/>
            <a:ext cx="157927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cap="none" spc="0" dirty="0">
                <a:ln w="19050">
                  <a:solidFill>
                    <a:srgbClr val="FFCE3E"/>
                  </a:solidFill>
                  <a:prstDash val="solid"/>
                </a:ln>
                <a:solidFill>
                  <a:srgbClr val="F05133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rPr>
              <a:t>잔머리</a:t>
            </a:r>
            <a:endParaRPr lang="en-US" altLang="ko-KR" sz="4000" b="1" cap="none" spc="0" dirty="0">
              <a:ln w="19050">
                <a:solidFill>
                  <a:srgbClr val="FFCE3E"/>
                </a:solidFill>
                <a:prstDash val="solid"/>
              </a:ln>
              <a:solidFill>
                <a:srgbClr val="F05133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monMonsori Black" panose="02000A03000000000000" pitchFamily="2" charset="-127"/>
              <a:ea typeface="TmonMonsori Black" panose="02000A03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433AD6-1327-448E-B4D4-6C5DFEC8C0C1}"/>
              </a:ext>
            </a:extLst>
          </p:cNvPr>
          <p:cNvSpPr/>
          <p:nvPr/>
        </p:nvSpPr>
        <p:spPr>
          <a:xfrm>
            <a:off x="6128503" y="301552"/>
            <a:ext cx="226215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b="1" cap="none" spc="0" dirty="0">
                <a:ln w="15875">
                  <a:solidFill>
                    <a:srgbClr val="F05133"/>
                  </a:solidFill>
                  <a:prstDash val="solid"/>
                </a:ln>
                <a:solidFill>
                  <a:srgbClr val="FFCE3E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rPr>
              <a:t>업무의</a:t>
            </a:r>
            <a:endParaRPr lang="en-US" altLang="ko-KR" sz="4000" b="1" cap="none" spc="0" dirty="0">
              <a:ln w="15875">
                <a:solidFill>
                  <a:srgbClr val="F05133"/>
                </a:solidFill>
                <a:prstDash val="solid"/>
              </a:ln>
              <a:solidFill>
                <a:srgbClr val="FFCE3E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monMonsori Black" panose="02000A03000000000000" pitchFamily="2" charset="-127"/>
              <a:ea typeface="TmonMonsori Black" panose="02000A03000000000000" pitchFamily="2" charset="-127"/>
            </a:endParaRPr>
          </a:p>
        </p:txBody>
      </p:sp>
      <p:pic>
        <p:nvPicPr>
          <p:cNvPr id="7" name="그래픽 26">
            <a:extLst>
              <a:ext uri="{FF2B5EF4-FFF2-40B4-BE49-F238E27FC236}">
                <a16:creationId xmlns:a16="http://schemas.microsoft.com/office/drawing/2014/main" id="{6D846621-E5EA-4606-9652-2EBF44D77A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35881" y="548461"/>
            <a:ext cx="648000" cy="64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72F790D-737F-4551-B31C-CA7259F7E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804756"/>
            <a:ext cx="12192000" cy="2053243"/>
          </a:xfrm>
          <a:solidFill>
            <a:schemeClr val="tx1">
              <a:alpha val="5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ko-KR" altLang="en-US" sz="8000" dirty="0">
                <a:ln w="25400">
                  <a:solidFill>
                    <a:srgbClr val="F05133"/>
                  </a:solidFill>
                </a:ln>
                <a:solidFill>
                  <a:srgbClr val="FFCE3E"/>
                </a:solidFill>
                <a:latin typeface="TmonMonsori Black" panose="02000A03000000000000" pitchFamily="2" charset="-127"/>
                <a:ea typeface="TmonMonsori Black" panose="02000A03000000000000" pitchFamily="2" charset="-127"/>
              </a:rPr>
              <a:t>문서 관리</a:t>
            </a:r>
            <a:r>
              <a:rPr lang="ko-KR" altLang="en-US" sz="8000" dirty="0">
                <a:ln w="25400">
                  <a:solidFill>
                    <a:srgbClr val="F05133"/>
                  </a:solidFill>
                </a:ln>
                <a:latin typeface="TmonMonsori Black" panose="02000A03000000000000" pitchFamily="2" charset="-127"/>
                <a:ea typeface="TmonMonsori Black" panose="02000A03000000000000" pitchFamily="2" charset="-127"/>
              </a:rPr>
              <a:t>에도 </a:t>
            </a:r>
            <a:r>
              <a:rPr lang="en-US" altLang="ko-KR" sz="8000" dirty="0">
                <a:ln w="25400">
                  <a:solidFill>
                    <a:srgbClr val="F05133"/>
                  </a:solidFill>
                </a:ln>
                <a:solidFill>
                  <a:srgbClr val="FFCE3E"/>
                </a:solidFill>
                <a:latin typeface="TmonMonsori Black" panose="02000A03000000000000" pitchFamily="2" charset="-127"/>
                <a:ea typeface="TmonMonsori Black" panose="02000A03000000000000" pitchFamily="2" charset="-127"/>
              </a:rPr>
              <a:t>Git</a:t>
            </a:r>
            <a:endParaRPr lang="ko-KR" altLang="en-US" sz="9600" dirty="0">
              <a:ln w="25400">
                <a:solidFill>
                  <a:srgbClr val="F05133"/>
                </a:solidFill>
              </a:ln>
              <a:latin typeface="TmonMonsori Black" panose="02000A03000000000000" pitchFamily="2" charset="-127"/>
              <a:ea typeface="TmonMonsori Black" panose="02000A03000000000000" pitchFamily="2" charset="-127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D509AB5-C01B-47C5-892D-A315B55DB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281" y="1320463"/>
            <a:ext cx="1368661" cy="136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52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Powerpoint icon PNG, ICO or ICNS | Free vector icons">
            <a:extLst>
              <a:ext uri="{FF2B5EF4-FFF2-40B4-BE49-F238E27FC236}">
                <a16:creationId xmlns:a16="http://schemas.microsoft.com/office/drawing/2014/main" id="{151B401F-E77F-4C68-A284-0388C4883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950" y="2214363"/>
            <a:ext cx="778909" cy="77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Powerpoint icon PNG, ICO or ICNS | Free vector icons">
            <a:extLst>
              <a:ext uri="{FF2B5EF4-FFF2-40B4-BE49-F238E27FC236}">
                <a16:creationId xmlns:a16="http://schemas.microsoft.com/office/drawing/2014/main" id="{B1C61A05-C45D-44AE-9982-C4BB16373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918" y="2214363"/>
            <a:ext cx="778909" cy="77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Powerpoint icon PNG, ICO or ICNS | Free vector icons">
            <a:extLst>
              <a:ext uri="{FF2B5EF4-FFF2-40B4-BE49-F238E27FC236}">
                <a16:creationId xmlns:a16="http://schemas.microsoft.com/office/drawing/2014/main" id="{548BF012-551B-416A-B702-7761A8EC2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886" y="2214363"/>
            <a:ext cx="778909" cy="77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Powerpoint icon PNG, ICO or ICNS | Free vector icons">
            <a:extLst>
              <a:ext uri="{FF2B5EF4-FFF2-40B4-BE49-F238E27FC236}">
                <a16:creationId xmlns:a16="http://schemas.microsoft.com/office/drawing/2014/main" id="{4BB3F310-2868-42BA-9DE8-25C1F8F4E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854" y="2214363"/>
            <a:ext cx="778909" cy="77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Powerpoint icon PNG, ICO or ICNS | Free vector icons">
            <a:extLst>
              <a:ext uri="{FF2B5EF4-FFF2-40B4-BE49-F238E27FC236}">
                <a16:creationId xmlns:a16="http://schemas.microsoft.com/office/drawing/2014/main" id="{BDD5E97F-51D5-48A2-A55C-4D0BD0131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822" y="2214363"/>
            <a:ext cx="778909" cy="77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Powerpoint icon PNG, ICO or ICNS | Free vector icons">
            <a:extLst>
              <a:ext uri="{FF2B5EF4-FFF2-40B4-BE49-F238E27FC236}">
                <a16:creationId xmlns:a16="http://schemas.microsoft.com/office/drawing/2014/main" id="{257C3FC8-DE6D-46DF-86D3-F8222BEB3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886" y="3602589"/>
            <a:ext cx="778909" cy="77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Powerpoint icon PNG, ICO or ICNS | Free vector icons">
            <a:extLst>
              <a:ext uri="{FF2B5EF4-FFF2-40B4-BE49-F238E27FC236}">
                <a16:creationId xmlns:a16="http://schemas.microsoft.com/office/drawing/2014/main" id="{02DC1B8E-50C9-4147-924E-48AE86C12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854" y="3602589"/>
            <a:ext cx="778909" cy="77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7C00AA5-7BBA-4A2D-9F19-08449486F837}"/>
              </a:ext>
            </a:extLst>
          </p:cNvPr>
          <p:cNvSpPr txBox="1"/>
          <p:nvPr/>
        </p:nvSpPr>
        <p:spPr>
          <a:xfrm>
            <a:off x="3177949" y="3075710"/>
            <a:ext cx="77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5190C5-FFDA-408D-8614-90C5633E6751}"/>
              </a:ext>
            </a:extLst>
          </p:cNvPr>
          <p:cNvSpPr txBox="1"/>
          <p:nvPr/>
        </p:nvSpPr>
        <p:spPr>
          <a:xfrm>
            <a:off x="4500918" y="3075710"/>
            <a:ext cx="77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V2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9DC050-5D77-4B9A-96CE-1BFFE40F2F82}"/>
              </a:ext>
            </a:extLst>
          </p:cNvPr>
          <p:cNvSpPr txBox="1"/>
          <p:nvPr/>
        </p:nvSpPr>
        <p:spPr>
          <a:xfrm>
            <a:off x="5823886" y="3075710"/>
            <a:ext cx="77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V2_A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9DDE48-F759-4341-9D2A-76095E05D57B}"/>
              </a:ext>
            </a:extLst>
          </p:cNvPr>
          <p:cNvSpPr txBox="1"/>
          <p:nvPr/>
        </p:nvSpPr>
        <p:spPr>
          <a:xfrm>
            <a:off x="7146854" y="3075710"/>
            <a:ext cx="77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V3_A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A8518C-DE7A-4C31-8CA4-63618E75D901}"/>
              </a:ext>
            </a:extLst>
          </p:cNvPr>
          <p:cNvSpPr txBox="1"/>
          <p:nvPr/>
        </p:nvSpPr>
        <p:spPr>
          <a:xfrm>
            <a:off x="8469822" y="3075710"/>
            <a:ext cx="77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V4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5B44EC-3D2B-4661-A04E-192FB17BFC14}"/>
              </a:ext>
            </a:extLst>
          </p:cNvPr>
          <p:cNvSpPr txBox="1"/>
          <p:nvPr/>
        </p:nvSpPr>
        <p:spPr>
          <a:xfrm>
            <a:off x="5823886" y="4539045"/>
            <a:ext cx="77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V2_B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33B6A7-23BE-424C-81E3-0948F58AD6BE}"/>
              </a:ext>
            </a:extLst>
          </p:cNvPr>
          <p:cNvSpPr txBox="1"/>
          <p:nvPr/>
        </p:nvSpPr>
        <p:spPr>
          <a:xfrm>
            <a:off x="7146854" y="4539045"/>
            <a:ext cx="77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V3_B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7192228-75A8-4263-8D16-41AAEB051BD8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3956859" y="2603818"/>
            <a:ext cx="544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02354D6-4F35-4AFE-9659-5ED69FAC2312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279827" y="2603818"/>
            <a:ext cx="544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E47E86B-4CBF-47DE-A5A4-EB7701ADB581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6602795" y="2603818"/>
            <a:ext cx="544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0E87631-A51A-4F76-85BA-8E1E56F7BBB3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7925763" y="2603818"/>
            <a:ext cx="544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669771B-77DB-44C9-84D6-F7F1562535A0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5279827" y="2603818"/>
            <a:ext cx="544059" cy="1388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23156C-47FB-4938-BFB1-3B000D878A20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6602795" y="3992044"/>
            <a:ext cx="544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0CF2645-31BF-4981-BC1C-5F2FE8C9294C}"/>
              </a:ext>
            </a:extLst>
          </p:cNvPr>
          <p:cNvCxnSpPr>
            <a:cxnSpLocks/>
            <a:stCxn id="16" idx="3"/>
            <a:endCxn id="14" idx="1"/>
          </p:cNvCxnSpPr>
          <p:nvPr/>
        </p:nvCxnSpPr>
        <p:spPr>
          <a:xfrm flipV="1">
            <a:off x="7925763" y="2603818"/>
            <a:ext cx="544059" cy="1388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437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92E2E5-CF2F-4A78-A412-C95DEBDBA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아주 순화된 이야기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D8E0D3-C2F1-47F4-9B5C-9C8AC10999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부드러운 본문을 삽입하고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EC6259-7DCD-4DAC-AB92-9CC02A7A8A5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자세한 내용을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95FF21-BAF8-46E1-848D-6394CCBFF2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이야기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E018087-A0DB-46D8-8A74-4CE6EF31C4D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이야기 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7786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업무의 잔머리v4">
  <a:themeElements>
    <a:clrScheme name="주요 이벤트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나눔바른고딕 n Arial">
      <a:majorFont>
        <a:latin typeface="Arial"/>
        <a:ea typeface="나눔바른고딕"/>
        <a:cs typeface=""/>
      </a:majorFont>
      <a:minorFont>
        <a:latin typeface="Arial"/>
        <a:ea typeface="나눔바른고딕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>
    <a:spDef>
      <a:spPr>
        <a:noFill/>
        <a:ln w="34925"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업무의 잔머리v4" id="{3D74C943-57C5-41B9-88F8-06752A496681}" vid="{F3576BED-BE3F-4DD4-B378-BA7D23C6C4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3315</TotalTime>
  <Words>34</Words>
  <Application>Microsoft Office PowerPoint</Application>
  <PresentationFormat>와이드스크린</PresentationFormat>
  <Paragraphs>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TmonMonsori Black</vt:lpstr>
      <vt:lpstr>여기어때 잘난체</vt:lpstr>
      <vt:lpstr>Arial</vt:lpstr>
      <vt:lpstr>Calibri</vt:lpstr>
      <vt:lpstr>업무의 잔머리v4</vt:lpstr>
      <vt:lpstr>문서 관리에도 Git</vt:lpstr>
      <vt:lpstr>PowerPoint 프레젠테이션</vt:lpstr>
      <vt:lpstr>아주 순화된 이야기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업무용 매크로 모음 (VBA)</dc:title>
  <dc:creator>이 주석</dc:creator>
  <cp:lastModifiedBy>잔 마왕</cp:lastModifiedBy>
  <cp:revision>73</cp:revision>
  <cp:lastPrinted>2021-06-12T06:57:36Z</cp:lastPrinted>
  <dcterms:created xsi:type="dcterms:W3CDTF">2019-09-14T04:33:08Z</dcterms:created>
  <dcterms:modified xsi:type="dcterms:W3CDTF">2021-07-03T11:16:54Z</dcterms:modified>
</cp:coreProperties>
</file>