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DFBFE"/>
    <a:srgbClr val="F05133"/>
    <a:srgbClr val="F6F3D4"/>
    <a:srgbClr val="D14424"/>
    <a:srgbClr val="107C41"/>
    <a:srgbClr val="366C99"/>
    <a:srgbClr val="FFCE3E"/>
    <a:srgbClr val="5290F5"/>
    <a:srgbClr val="36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 위의 종이 파일">
            <a:extLst>
              <a:ext uri="{FF2B5EF4-FFF2-40B4-BE49-F238E27FC236}">
                <a16:creationId xmlns:a16="http://schemas.microsoft.com/office/drawing/2014/main" id="{3DFCABFD-981B-4ADD-AB96-A575A0073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/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4756"/>
            <a:ext cx="12192000" cy="2053243"/>
          </a:xfrm>
          <a:solidFill>
            <a:schemeClr val="tx1">
              <a:alpha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문서 관리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에도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E2E5-CF2F-4A78-A412-C95DEBD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일반적인 이야기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8E0D3-C2F1-47F4-9B5C-9C8AC1099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6259-7DCD-4DAC-AB92-9CC02A7A8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5FF21-BAF8-46E1-848D-6394CCBFF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018087-A0DB-46D8-8A74-4CE6EF31C4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8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3315</TotalTime>
  <Words>27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TmonMonsori Black</vt:lpstr>
      <vt:lpstr>여기어때 잘난체</vt:lpstr>
      <vt:lpstr>Arial</vt:lpstr>
      <vt:lpstr>Calibri</vt:lpstr>
      <vt:lpstr>업무의 잔머리v4</vt:lpstr>
      <vt:lpstr>문서 관리에도 Git</vt:lpstr>
      <vt:lpstr>PowerPoint 프레젠테이션</vt:lpstr>
      <vt:lpstr>아주 일반적인 이야기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71</cp:revision>
  <cp:lastPrinted>2021-06-12T06:57:36Z</cp:lastPrinted>
  <dcterms:created xsi:type="dcterms:W3CDTF">2019-09-14T04:33:08Z</dcterms:created>
  <dcterms:modified xsi:type="dcterms:W3CDTF">2021-07-03T08:13:12Z</dcterms:modified>
</cp:coreProperties>
</file>