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8120063" cy="10826750" type="B4ISO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35B510-DF79-48F0-9333-44E12A050F8C}" v="30" dt="2022-01-12T20:47:45.1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22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잔 마왕" userId="98e7bb4ea40e3576" providerId="LiveId" clId="{F435B510-DF79-48F0-9333-44E12A050F8C}"/>
    <pc:docChg chg="custSel modSld">
      <pc:chgData name="잔 마왕" userId="98e7bb4ea40e3576" providerId="LiveId" clId="{F435B510-DF79-48F0-9333-44E12A050F8C}" dt="2022-01-12T20:47:45.162" v="78" actId="14100"/>
      <pc:docMkLst>
        <pc:docMk/>
      </pc:docMkLst>
      <pc:sldChg chg="addSp delSp modSp">
        <pc:chgData name="잔 마왕" userId="98e7bb4ea40e3576" providerId="LiveId" clId="{F435B510-DF79-48F0-9333-44E12A050F8C}" dt="2022-01-12T20:47:45.162" v="78" actId="14100"/>
        <pc:sldMkLst>
          <pc:docMk/>
          <pc:sldMk cId="1488047276" sldId="256"/>
        </pc:sldMkLst>
        <pc:picChg chg="add del mod">
          <ac:chgData name="잔 마왕" userId="98e7bb4ea40e3576" providerId="LiveId" clId="{F435B510-DF79-48F0-9333-44E12A050F8C}" dt="2022-01-12T20:43:13.814" v="49" actId="478"/>
          <ac:picMkLst>
            <pc:docMk/>
            <pc:sldMk cId="1488047276" sldId="256"/>
            <ac:picMk id="1026" creationId="{6813E3FB-0D57-4592-B003-012E04B75928}"/>
          </ac:picMkLst>
        </pc:picChg>
        <pc:picChg chg="add mod">
          <ac:chgData name="잔 마왕" userId="98e7bb4ea40e3576" providerId="LiveId" clId="{F435B510-DF79-48F0-9333-44E12A050F8C}" dt="2022-01-12T20:47:45.162" v="78" actId="14100"/>
          <ac:picMkLst>
            <pc:docMk/>
            <pc:sldMk cId="1488047276" sldId="256"/>
            <ac:picMk id="1028" creationId="{E35D0194-1E88-423A-B7E6-93CA1DF3F1A0}"/>
          </ac:picMkLst>
        </pc:picChg>
      </pc:sldChg>
      <pc:sldChg chg="addSp delSp modSp mod">
        <pc:chgData name="잔 마왕" userId="98e7bb4ea40e3576" providerId="LiveId" clId="{F435B510-DF79-48F0-9333-44E12A050F8C}" dt="2022-01-12T20:47:03.594" v="74" actId="207"/>
        <pc:sldMkLst>
          <pc:docMk/>
          <pc:sldMk cId="3966651399" sldId="257"/>
        </pc:sldMkLst>
        <pc:spChg chg="mod">
          <ac:chgData name="잔 마왕" userId="98e7bb4ea40e3576" providerId="LiveId" clId="{F435B510-DF79-48F0-9333-44E12A050F8C}" dt="2022-01-12T20:45:26.221" v="64" actId="207"/>
          <ac:spMkLst>
            <pc:docMk/>
            <pc:sldMk cId="3966651399" sldId="257"/>
            <ac:spMk id="2" creationId="{7899C089-1153-4CC6-A405-FA9CE5BEF345}"/>
          </ac:spMkLst>
        </pc:spChg>
        <pc:spChg chg="mod">
          <ac:chgData name="잔 마왕" userId="98e7bb4ea40e3576" providerId="LiveId" clId="{F435B510-DF79-48F0-9333-44E12A050F8C}" dt="2022-01-12T20:47:03.594" v="74" actId="207"/>
          <ac:spMkLst>
            <pc:docMk/>
            <pc:sldMk cId="3966651399" sldId="257"/>
            <ac:spMk id="4" creationId="{327E9B8F-857D-4BAC-B973-510494E72F6D}"/>
          </ac:spMkLst>
        </pc:spChg>
        <pc:spChg chg="mod ord">
          <ac:chgData name="잔 마왕" userId="98e7bb4ea40e3576" providerId="LiveId" clId="{F435B510-DF79-48F0-9333-44E12A050F8C}" dt="2022-01-12T20:45:22.733" v="63" actId="207"/>
          <ac:spMkLst>
            <pc:docMk/>
            <pc:sldMk cId="3966651399" sldId="257"/>
            <ac:spMk id="7" creationId="{6A071E6A-EB25-4829-8FE0-E52C75D7B346}"/>
          </ac:spMkLst>
        </pc:spChg>
        <pc:spChg chg="mod">
          <ac:chgData name="잔 마왕" userId="98e7bb4ea40e3576" providerId="LiveId" clId="{F435B510-DF79-48F0-9333-44E12A050F8C}" dt="2022-01-12T20:40:48.885" v="41" actId="207"/>
          <ac:spMkLst>
            <pc:docMk/>
            <pc:sldMk cId="3966651399" sldId="257"/>
            <ac:spMk id="8" creationId="{66931F52-812A-44AA-B703-E5B8EA4EA3F8}"/>
          </ac:spMkLst>
        </pc:spChg>
        <pc:spChg chg="del">
          <ac:chgData name="잔 마왕" userId="98e7bb4ea40e3576" providerId="LiveId" clId="{F435B510-DF79-48F0-9333-44E12A050F8C}" dt="2022-01-12T20:37:06.715" v="7" actId="478"/>
          <ac:spMkLst>
            <pc:docMk/>
            <pc:sldMk cId="3966651399" sldId="257"/>
            <ac:spMk id="9" creationId="{67F82EAA-FA83-4632-9D2C-20EBCE7A0F5E}"/>
          </ac:spMkLst>
        </pc:spChg>
        <pc:spChg chg="del">
          <ac:chgData name="잔 마왕" userId="98e7bb4ea40e3576" providerId="LiveId" clId="{F435B510-DF79-48F0-9333-44E12A050F8C}" dt="2022-01-12T20:37:08.602" v="8" actId="478"/>
          <ac:spMkLst>
            <pc:docMk/>
            <pc:sldMk cId="3966651399" sldId="257"/>
            <ac:spMk id="10" creationId="{DC69D603-F288-4C44-8218-E40BFFF90F79}"/>
          </ac:spMkLst>
        </pc:spChg>
        <pc:spChg chg="add mod ord">
          <ac:chgData name="잔 마왕" userId="98e7bb4ea40e3576" providerId="LiveId" clId="{F435B510-DF79-48F0-9333-44E12A050F8C}" dt="2022-01-12T20:40:39.559" v="39" actId="207"/>
          <ac:spMkLst>
            <pc:docMk/>
            <pc:sldMk cId="3966651399" sldId="257"/>
            <ac:spMk id="11" creationId="{BFF9508A-5BB4-4225-93A2-A5A340BA9101}"/>
          </ac:spMkLst>
        </pc:spChg>
        <pc:spChg chg="add mod ord">
          <ac:chgData name="잔 마왕" userId="98e7bb4ea40e3576" providerId="LiveId" clId="{F435B510-DF79-48F0-9333-44E12A050F8C}" dt="2022-01-12T20:40:42.973" v="40" actId="207"/>
          <ac:spMkLst>
            <pc:docMk/>
            <pc:sldMk cId="3966651399" sldId="257"/>
            <ac:spMk id="12" creationId="{00C89411-8E96-4945-9AB6-B34B1D93E4F6}"/>
          </ac:spMkLst>
        </pc:spChg>
        <pc:picChg chg="add mod">
          <ac:chgData name="잔 마왕" userId="98e7bb4ea40e3576" providerId="LiveId" clId="{F435B510-DF79-48F0-9333-44E12A050F8C}" dt="2022-01-12T20:46:09.642" v="70"/>
          <ac:picMkLst>
            <pc:docMk/>
            <pc:sldMk cId="3966651399" sldId="257"/>
            <ac:picMk id="13" creationId="{80AA0A44-1313-4E79-8C7F-E7BA9473DBB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P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그림 개체 틀 25">
            <a:extLst>
              <a:ext uri="{FF2B5EF4-FFF2-40B4-BE49-F238E27FC236}">
                <a16:creationId xmlns:a16="http://schemas.microsoft.com/office/drawing/2014/main" id="{CCB2FBAC-F8C7-4DE9-BF07-1819C64D18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6430" y="397718"/>
            <a:ext cx="7747205" cy="10031317"/>
          </a:xfrm>
          <a:effectLst/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29" name="제목 28">
            <a:extLst>
              <a:ext uri="{FF2B5EF4-FFF2-40B4-BE49-F238E27FC236}">
                <a16:creationId xmlns:a16="http://schemas.microsoft.com/office/drawing/2014/main" id="{790E051D-E76E-4DDB-8882-07A270B73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862" y="810164"/>
            <a:ext cx="7189984" cy="3601541"/>
          </a:xfrm>
        </p:spPr>
        <p:txBody>
          <a:bodyPr>
            <a:noAutofit/>
          </a:bodyPr>
          <a:lstStyle>
            <a:lvl1pPr>
              <a:defRPr sz="5328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748987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엑셀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그림 개체 틀 25">
            <a:extLst>
              <a:ext uri="{FF2B5EF4-FFF2-40B4-BE49-F238E27FC236}">
                <a16:creationId xmlns:a16="http://schemas.microsoft.com/office/drawing/2014/main" id="{CCB2FBAC-F8C7-4DE9-BF07-1819C64D18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6430" y="397718"/>
            <a:ext cx="7747205" cy="10031317"/>
          </a:xfrm>
          <a:effectLst/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29" name="제목 28">
            <a:extLst>
              <a:ext uri="{FF2B5EF4-FFF2-40B4-BE49-F238E27FC236}">
                <a16:creationId xmlns:a16="http://schemas.microsoft.com/office/drawing/2014/main" id="{790E051D-E76E-4DDB-8882-07A270B73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862" y="942737"/>
            <a:ext cx="7189984" cy="3601541"/>
          </a:xfrm>
        </p:spPr>
        <p:txBody>
          <a:bodyPr>
            <a:noAutofit/>
          </a:bodyPr>
          <a:lstStyle>
            <a:lvl1pPr>
              <a:defRPr sz="5328">
                <a:effectLst>
                  <a:glow rad="190500">
                    <a:schemeClr val="accent2"/>
                  </a:glo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42154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워드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그림 개체 틀 25">
            <a:extLst>
              <a:ext uri="{FF2B5EF4-FFF2-40B4-BE49-F238E27FC236}">
                <a16:creationId xmlns:a16="http://schemas.microsoft.com/office/drawing/2014/main" id="{CCB2FBAC-F8C7-4DE9-BF07-1819C64D18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6430" y="397718"/>
            <a:ext cx="7747205" cy="10031317"/>
          </a:xfrm>
          <a:effectLst/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29" name="제목 28">
            <a:extLst>
              <a:ext uri="{FF2B5EF4-FFF2-40B4-BE49-F238E27FC236}">
                <a16:creationId xmlns:a16="http://schemas.microsoft.com/office/drawing/2014/main" id="{790E051D-E76E-4DDB-8882-07A270B73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862" y="854355"/>
            <a:ext cx="7189984" cy="3601541"/>
          </a:xfrm>
        </p:spPr>
        <p:txBody>
          <a:bodyPr>
            <a:noAutofit/>
          </a:bodyPr>
          <a:lstStyle>
            <a:lvl1pPr>
              <a:defRPr sz="5328">
                <a:effectLst>
                  <a:glow rad="190500">
                    <a:schemeClr val="accent3"/>
                  </a:glo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5445663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파이썬">
    <p:bg>
      <p:bgPr>
        <a:gradFill>
          <a:gsLst>
            <a:gs pos="0">
              <a:schemeClr val="accent4"/>
            </a:gs>
            <a:gs pos="51000">
              <a:schemeClr val="accent5"/>
            </a:gs>
            <a:gs pos="49000">
              <a:schemeClr val="accent4"/>
            </a:gs>
            <a:gs pos="100000">
              <a:schemeClr val="accent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그림 개체 틀 25">
            <a:extLst>
              <a:ext uri="{FF2B5EF4-FFF2-40B4-BE49-F238E27FC236}">
                <a16:creationId xmlns:a16="http://schemas.microsoft.com/office/drawing/2014/main" id="{CCB2FBAC-F8C7-4DE9-BF07-1819C64D18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6430" y="397718"/>
            <a:ext cx="7747205" cy="10031317"/>
          </a:xfrm>
          <a:effectLst/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29" name="제목 28">
            <a:extLst>
              <a:ext uri="{FF2B5EF4-FFF2-40B4-BE49-F238E27FC236}">
                <a16:creationId xmlns:a16="http://schemas.microsoft.com/office/drawing/2014/main" id="{790E051D-E76E-4DDB-8882-07A270B73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862" y="839624"/>
            <a:ext cx="7189984" cy="3601541"/>
          </a:xfrm>
        </p:spPr>
        <p:txBody>
          <a:bodyPr>
            <a:noAutofit/>
          </a:bodyPr>
          <a:lstStyle>
            <a:lvl1pPr>
              <a:defRPr sz="5328">
                <a:effectLst>
                  <a:glow rad="190500">
                    <a:schemeClr val="accent4"/>
                  </a:glo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422184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오토핫키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그림 개체 틀 25">
            <a:extLst>
              <a:ext uri="{FF2B5EF4-FFF2-40B4-BE49-F238E27FC236}">
                <a16:creationId xmlns:a16="http://schemas.microsoft.com/office/drawing/2014/main" id="{CCB2FBAC-F8C7-4DE9-BF07-1819C64D18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6430" y="397718"/>
            <a:ext cx="7747205" cy="10031317"/>
          </a:xfrm>
          <a:effectLst/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29" name="제목 28">
            <a:extLst>
              <a:ext uri="{FF2B5EF4-FFF2-40B4-BE49-F238E27FC236}">
                <a16:creationId xmlns:a16="http://schemas.microsoft.com/office/drawing/2014/main" id="{790E051D-E76E-4DDB-8882-07A270B73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862" y="795435"/>
            <a:ext cx="7189984" cy="3601541"/>
          </a:xfrm>
        </p:spPr>
        <p:txBody>
          <a:bodyPr>
            <a:noAutofit/>
          </a:bodyPr>
          <a:lstStyle>
            <a:lvl1pPr>
              <a:defRPr sz="5328">
                <a:effectLst>
                  <a:glow rad="190500">
                    <a:schemeClr val="accent6"/>
                  </a:glo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87987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흰바탕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96AF1-79EB-43EF-8DC6-3005C778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D138C0-A05A-4166-944C-1192A7678F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0E8E61-36AC-44BE-89D9-506CAF0072F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20EB4E3-EE3A-4046-94AD-CAFD758BCA9A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51E699-3D7B-49A1-9015-972CD99C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2F8C-BA1A-4E7A-91CF-42CAF02D98F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D3B28E6-600E-4DE7-9E35-36E253B563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6965" y="1606471"/>
            <a:ext cx="7720404" cy="82027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56405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검은바탕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96AF1-79EB-43EF-8DC6-3005C778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D138C0-A05A-4166-944C-1192A7678F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0E8E61-36AC-44BE-89D9-506CAF0072F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20EB4E3-EE3A-4046-94AD-CAFD758BCA9A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51E699-3D7B-49A1-9015-972CD99C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7C2F8C-BA1A-4E7A-91CF-42CAF02D98F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D3B28E6-600E-4DE7-9E35-36E253B563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6965" y="1606471"/>
            <a:ext cx="7720404" cy="82027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2026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아이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5555D-A45F-4B8F-8556-169D5B964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75CD41-99D3-45B5-B06A-1898DC18B5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AF394B-6454-40CD-BDDD-D509B185F27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20EB4E3-EE3A-4046-94AD-CAFD758BCA9A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5040BA-590B-4029-8997-67B2F2800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2F8C-BA1A-4E7A-91CF-42CAF02D98F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AEFDC80-4F10-4253-8D3D-35215E4E9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254" y="1699476"/>
            <a:ext cx="479533" cy="113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VG] Autohotkey main icon as svg - AutoHotkey Community">
            <a:extLst>
              <a:ext uri="{FF2B5EF4-FFF2-40B4-BE49-F238E27FC236}">
                <a16:creationId xmlns:a16="http://schemas.microsoft.com/office/drawing/2014/main" id="{FDDCD6FB-66C7-436D-98CC-F74296E0D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656" y="1699476"/>
            <a:ext cx="479531" cy="113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Microsoft Excel - 나무위키">
            <a:extLst>
              <a:ext uri="{FF2B5EF4-FFF2-40B4-BE49-F238E27FC236}">
                <a16:creationId xmlns:a16="http://schemas.microsoft.com/office/drawing/2014/main" id="{D2A6FD4E-DDB4-41D2-941D-3FDE6F42F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41" y="1699476"/>
            <a:ext cx="479531" cy="113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Microsoft PowerPoint – Wikipedia, wolna encyklopedia">
            <a:extLst>
              <a:ext uri="{FF2B5EF4-FFF2-40B4-BE49-F238E27FC236}">
                <a16:creationId xmlns:a16="http://schemas.microsoft.com/office/drawing/2014/main" id="{25DD1FCD-81D2-4009-8827-A71ECA865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030" y="1699476"/>
            <a:ext cx="515607" cy="113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Uzyskaj produkt Word Mobile — sklep Microsoft Store pl-PL">
            <a:extLst>
              <a:ext uri="{FF2B5EF4-FFF2-40B4-BE49-F238E27FC236}">
                <a16:creationId xmlns:a16="http://schemas.microsoft.com/office/drawing/2014/main" id="{A761D07B-E7D6-4B7F-A3FB-76F8040F53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61" t="34858" r="33692" b="34504"/>
          <a:stretch/>
        </p:blipFill>
        <p:spPr bwMode="auto">
          <a:xfrm>
            <a:off x="1458506" y="1699476"/>
            <a:ext cx="532879" cy="113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7039A27-45C8-4EC8-96AC-2A270602D7D7}"/>
              </a:ext>
            </a:extLst>
          </p:cNvPr>
          <p:cNvSpPr/>
          <p:nvPr/>
        </p:nvSpPr>
        <p:spPr>
          <a:xfrm>
            <a:off x="294840" y="3891093"/>
            <a:ext cx="1051824" cy="471479"/>
          </a:xfrm>
          <a:prstGeom prst="rect">
            <a:avLst/>
          </a:prstGeom>
          <a:noFill/>
          <a:effectLst>
            <a:glow rad="127000">
              <a:srgbClr val="D14424"/>
            </a:glow>
          </a:effectLst>
        </p:spPr>
        <p:txBody>
          <a:bodyPr wrap="square" lIns="60900" tIns="30450" rIns="60900" bIns="30450">
            <a:spAutoFit/>
          </a:bodyPr>
          <a:lstStyle/>
          <a:p>
            <a:pPr algn="ctr"/>
            <a:r>
              <a:rPr lang="ko-KR" altLang="en-US" sz="2664" b="1" cap="none" spc="0" dirty="0">
                <a:ln w="15875">
                  <a:noFill/>
                  <a:prstDash val="solid"/>
                </a:ln>
                <a:solidFill>
                  <a:srgbClr val="FFFFFF"/>
                </a:solidFill>
                <a:effectLst>
                  <a:glow rad="203200">
                    <a:srgbClr val="D14424"/>
                  </a:glo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rPr>
              <a:t>업무의</a:t>
            </a:r>
            <a:endParaRPr lang="en-US" altLang="ko-KR" sz="2664" b="1" cap="none" spc="0" dirty="0">
              <a:ln w="15875">
                <a:noFill/>
                <a:prstDash val="solid"/>
              </a:ln>
              <a:solidFill>
                <a:srgbClr val="FFFFFF"/>
              </a:solidFill>
              <a:effectLst>
                <a:glow rad="203200">
                  <a:srgbClr val="D14424"/>
                </a:glow>
              </a:effectLst>
              <a:latin typeface="TmonMonsori Black" panose="02000A03000000000000" pitchFamily="2" charset="-127"/>
              <a:ea typeface="TmonMonsori Black" panose="02000A03000000000000" pitchFamily="2" charset="-127"/>
            </a:endParaRPr>
          </a:p>
        </p:txBody>
      </p:sp>
      <p:pic>
        <p:nvPicPr>
          <p:cNvPr id="12" name="그래픽 26">
            <a:extLst>
              <a:ext uri="{FF2B5EF4-FFF2-40B4-BE49-F238E27FC236}">
                <a16:creationId xmlns:a16="http://schemas.microsoft.com/office/drawing/2014/main" id="{2AE20C28-D4B8-4981-80D7-7C24678E036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04381" y="4280889"/>
            <a:ext cx="431578" cy="1023000"/>
          </a:xfrm>
          <a:prstGeom prst="rect">
            <a:avLst/>
          </a:prstGeom>
          <a:effectLst>
            <a:glow rad="127000">
              <a:srgbClr val="D14424"/>
            </a:glow>
          </a:effectLst>
        </p:spPr>
      </p:pic>
      <p:sp>
        <p:nvSpPr>
          <p:cNvPr id="13" name="직사각형 8">
            <a:extLst>
              <a:ext uri="{FF2B5EF4-FFF2-40B4-BE49-F238E27FC236}">
                <a16:creationId xmlns:a16="http://schemas.microsoft.com/office/drawing/2014/main" id="{6345F4C4-EEEB-44C1-8DDE-D1A2F4C2C59F}"/>
              </a:ext>
            </a:extLst>
          </p:cNvPr>
          <p:cNvSpPr/>
          <p:nvPr/>
        </p:nvSpPr>
        <p:spPr>
          <a:xfrm>
            <a:off x="295188" y="4745118"/>
            <a:ext cx="1051129" cy="471479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none" lIns="60900" tIns="30450" rIns="60900" bIns="30450">
            <a:spAutoFit/>
          </a:bodyPr>
          <a:lstStyle/>
          <a:p>
            <a:pPr algn="ctr"/>
            <a:r>
              <a:rPr lang="ko-KR" altLang="en-US" sz="2664" b="1" cap="none" spc="0" dirty="0">
                <a:ln w="19050">
                  <a:noFill/>
                  <a:prstDash val="solid"/>
                </a:ln>
                <a:solidFill>
                  <a:srgbClr val="D14424"/>
                </a:solidFill>
                <a:effectLst>
                  <a:glow rad="127000">
                    <a:schemeClr val="bg1"/>
                  </a:glo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rPr>
              <a:t>잔머리</a:t>
            </a:r>
            <a:endParaRPr lang="en-US" altLang="ko-KR" sz="2664" b="1" cap="none" spc="0" dirty="0">
              <a:ln w="19050">
                <a:noFill/>
                <a:prstDash val="solid"/>
              </a:ln>
              <a:solidFill>
                <a:srgbClr val="D14424"/>
              </a:solidFill>
              <a:effectLst>
                <a:glow rad="127000">
                  <a:schemeClr val="bg1"/>
                </a:glow>
              </a:effectLst>
              <a:latin typeface="TmonMonsori Black" panose="02000A03000000000000" pitchFamily="2" charset="-127"/>
              <a:ea typeface="TmonMonsori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454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005" y="1771879"/>
            <a:ext cx="6902054" cy="3769313"/>
          </a:xfrm>
        </p:spPr>
        <p:txBody>
          <a:bodyPr anchor="b"/>
          <a:lstStyle>
            <a:lvl1pPr algn="ctr">
              <a:defRPr sz="532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5008" y="5686551"/>
            <a:ext cx="6090047" cy="2613958"/>
          </a:xfrm>
        </p:spPr>
        <p:txBody>
          <a:bodyPr/>
          <a:lstStyle>
            <a:lvl1pPr marL="0" indent="0" algn="ctr">
              <a:buNone/>
              <a:defRPr sz="2131"/>
            </a:lvl1pPr>
            <a:lvl2pPr marL="405994" indent="0" algn="ctr">
              <a:buNone/>
              <a:defRPr sz="1776"/>
            </a:lvl2pPr>
            <a:lvl3pPr marL="811987" indent="0" algn="ctr">
              <a:buNone/>
              <a:defRPr sz="1598"/>
            </a:lvl3pPr>
            <a:lvl4pPr marL="1217981" indent="0" algn="ctr">
              <a:buNone/>
              <a:defRPr sz="1421"/>
            </a:lvl4pPr>
            <a:lvl5pPr marL="1623974" indent="0" algn="ctr">
              <a:buNone/>
              <a:defRPr sz="1421"/>
            </a:lvl5pPr>
            <a:lvl6pPr marL="2029968" indent="0" algn="ctr">
              <a:buNone/>
              <a:defRPr sz="1421"/>
            </a:lvl6pPr>
            <a:lvl7pPr marL="2435962" indent="0" algn="ctr">
              <a:buNone/>
              <a:defRPr sz="1421"/>
            </a:lvl7pPr>
            <a:lvl8pPr marL="2841955" indent="0" algn="ctr">
              <a:buNone/>
              <a:defRPr sz="1421"/>
            </a:lvl8pPr>
            <a:lvl9pPr marL="3247949" indent="0" algn="ctr">
              <a:buNone/>
              <a:defRPr sz="142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B4E3-EE3A-4046-94AD-CAFD758BCA9A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2F8C-BA1A-4E7A-91CF-42CAF02D9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686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507" y="268746"/>
            <a:ext cx="3243237" cy="946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477FF31B-E2B4-4A2C-9BA8-EABACAD34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583" y="10480308"/>
            <a:ext cx="2375417" cy="335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99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EAE6DC7-B959-454A-A3F4-EAF876B3E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8255" y="1550272"/>
            <a:ext cx="7003554" cy="8201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6D344EF7-5460-4523-B83C-216643A99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063" y="10246568"/>
            <a:ext cx="1827014" cy="57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EB4E3-EE3A-4046-94AD-CAFD758BCA9A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AFAC862-732C-410C-A668-9154746C3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93049" y="10145272"/>
            <a:ext cx="1827014" cy="335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C2F8C-BA1A-4E7A-91CF-42CAF02D9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136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xStyles>
    <p:titleStyle>
      <a:lvl1pPr algn="l" defTabSz="608990" rtl="0" eaLnBrk="1" latinLnBrk="1" hangingPunct="1">
        <a:lnSpc>
          <a:spcPct val="90000"/>
        </a:lnSpc>
        <a:spcBef>
          <a:spcPct val="0"/>
        </a:spcBef>
        <a:buNone/>
        <a:defRPr sz="1598" kern="1200" cap="none" baseline="0">
          <a:solidFill>
            <a:schemeClr val="bg1"/>
          </a:solidFill>
          <a:effectLst>
            <a:glow rad="190500">
              <a:schemeClr val="accent1"/>
            </a:glow>
          </a:effectLst>
          <a:latin typeface="+mj-lt"/>
          <a:ea typeface="+mj-ea"/>
          <a:cs typeface="+mj-cs"/>
        </a:defRPr>
      </a:lvl1pPr>
    </p:titleStyle>
    <p:bodyStyle>
      <a:lvl1pPr marL="0" indent="0" algn="l" defTabSz="608990" rtl="0" eaLnBrk="1" latinLnBrk="1" hangingPunct="1">
        <a:lnSpc>
          <a:spcPct val="120000"/>
        </a:lnSpc>
        <a:spcBef>
          <a:spcPts val="666"/>
        </a:spcBef>
        <a:buClr>
          <a:schemeClr val="accent1"/>
        </a:buClr>
        <a:buSzPct val="100000"/>
        <a:buFontTx/>
        <a:buNone/>
        <a:defRPr sz="1332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304495" indent="0" algn="l" defTabSz="608990" rtl="0" eaLnBrk="1" latinLnBrk="1" hangingPunct="1">
        <a:lnSpc>
          <a:spcPct val="120000"/>
        </a:lnSpc>
        <a:spcBef>
          <a:spcPts val="333"/>
        </a:spcBef>
        <a:buClr>
          <a:schemeClr val="tx1"/>
        </a:buClr>
        <a:buSzPct val="100000"/>
        <a:buFontTx/>
        <a:buNone/>
        <a:defRPr sz="1199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608990" indent="0" algn="l" defTabSz="608990" rtl="0" eaLnBrk="1" latinLnBrk="1" hangingPunct="1">
        <a:lnSpc>
          <a:spcPct val="120000"/>
        </a:lnSpc>
        <a:spcBef>
          <a:spcPts val="333"/>
        </a:spcBef>
        <a:buClr>
          <a:schemeClr val="tx1"/>
        </a:buClr>
        <a:buSzPct val="100000"/>
        <a:buFont typeface="Arial" panose="020B0604020202020204" pitchFamily="34" charset="0"/>
        <a:buNone/>
        <a:defRPr sz="1066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913486" indent="0" algn="l" defTabSz="608990" rtl="0" eaLnBrk="1" latinLnBrk="1" hangingPunct="1">
        <a:lnSpc>
          <a:spcPct val="120000"/>
        </a:lnSpc>
        <a:spcBef>
          <a:spcPts val="333"/>
        </a:spcBef>
        <a:buClr>
          <a:schemeClr val="accent1"/>
        </a:buClr>
        <a:buSzPct val="100000"/>
        <a:buFontTx/>
        <a:buNone/>
        <a:defRPr sz="932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217981" indent="0" algn="l" defTabSz="608990" rtl="0" eaLnBrk="1" latinLnBrk="1" hangingPunct="1">
        <a:lnSpc>
          <a:spcPct val="120000"/>
        </a:lnSpc>
        <a:spcBef>
          <a:spcPts val="333"/>
        </a:spcBef>
        <a:buClr>
          <a:schemeClr val="accent1"/>
        </a:buClr>
        <a:buSzPct val="100000"/>
        <a:buFontTx/>
        <a:buNone/>
        <a:defRPr sz="932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674724" indent="-152248" algn="l" defTabSz="608990" rtl="0" eaLnBrk="1" latinLnBrk="1" hangingPunct="1">
        <a:lnSpc>
          <a:spcPct val="120000"/>
        </a:lnSpc>
        <a:spcBef>
          <a:spcPts val="333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932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1979219" indent="-152248" algn="l" defTabSz="608990" rtl="0" eaLnBrk="1" latinLnBrk="1" hangingPunct="1">
        <a:lnSpc>
          <a:spcPct val="120000"/>
        </a:lnSpc>
        <a:spcBef>
          <a:spcPts val="333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932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283714" indent="-152248" algn="l" defTabSz="608990" rtl="0" eaLnBrk="1" latinLnBrk="1" hangingPunct="1">
        <a:lnSpc>
          <a:spcPct val="120000"/>
        </a:lnSpc>
        <a:spcBef>
          <a:spcPts val="333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932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588209" indent="-152248" algn="l" defTabSz="608990" rtl="0" eaLnBrk="1" latinLnBrk="1" hangingPunct="1">
        <a:lnSpc>
          <a:spcPct val="120000"/>
        </a:lnSpc>
        <a:spcBef>
          <a:spcPts val="333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932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8990" rtl="0" eaLnBrk="1" latinLnBrk="1" hangingPunct="1">
        <a:defRPr sz="1199" kern="1200">
          <a:solidFill>
            <a:schemeClr val="tx1"/>
          </a:solidFill>
          <a:latin typeface="+mn-lt"/>
          <a:ea typeface="+mn-ea"/>
          <a:cs typeface="+mn-cs"/>
        </a:defRPr>
      </a:lvl1pPr>
      <a:lvl2pPr marL="304495" algn="l" defTabSz="608990" rtl="0" eaLnBrk="1" latinLnBrk="1" hangingPunct="1">
        <a:defRPr sz="1199" kern="1200">
          <a:solidFill>
            <a:schemeClr val="tx1"/>
          </a:solidFill>
          <a:latin typeface="+mn-lt"/>
          <a:ea typeface="+mn-ea"/>
          <a:cs typeface="+mn-cs"/>
        </a:defRPr>
      </a:lvl2pPr>
      <a:lvl3pPr marL="608990" algn="l" defTabSz="608990" rtl="0" eaLnBrk="1" latinLnBrk="1" hangingPunct="1">
        <a:defRPr sz="1199" kern="1200">
          <a:solidFill>
            <a:schemeClr val="tx1"/>
          </a:solidFill>
          <a:latin typeface="+mn-lt"/>
          <a:ea typeface="+mn-ea"/>
          <a:cs typeface="+mn-cs"/>
        </a:defRPr>
      </a:lvl3pPr>
      <a:lvl4pPr marL="913486" algn="l" defTabSz="608990" rtl="0" eaLnBrk="1" latinLnBrk="1" hangingPunct="1">
        <a:defRPr sz="1199" kern="1200">
          <a:solidFill>
            <a:schemeClr val="tx1"/>
          </a:solidFill>
          <a:latin typeface="+mn-lt"/>
          <a:ea typeface="+mn-ea"/>
          <a:cs typeface="+mn-cs"/>
        </a:defRPr>
      </a:lvl4pPr>
      <a:lvl5pPr marL="1217981" algn="l" defTabSz="608990" rtl="0" eaLnBrk="1" latinLnBrk="1" hangingPunct="1">
        <a:defRPr sz="1199" kern="1200">
          <a:solidFill>
            <a:schemeClr val="tx1"/>
          </a:solidFill>
          <a:latin typeface="+mn-lt"/>
          <a:ea typeface="+mn-ea"/>
          <a:cs typeface="+mn-cs"/>
        </a:defRPr>
      </a:lvl5pPr>
      <a:lvl6pPr marL="1522476" algn="l" defTabSz="608990" rtl="0" eaLnBrk="1" latinLnBrk="1" hangingPunct="1">
        <a:defRPr sz="1199" kern="1200">
          <a:solidFill>
            <a:schemeClr val="tx1"/>
          </a:solidFill>
          <a:latin typeface="+mn-lt"/>
          <a:ea typeface="+mn-ea"/>
          <a:cs typeface="+mn-cs"/>
        </a:defRPr>
      </a:lvl6pPr>
      <a:lvl7pPr marL="1826971" algn="l" defTabSz="608990" rtl="0" eaLnBrk="1" latinLnBrk="1" hangingPunct="1">
        <a:defRPr sz="1199" kern="1200">
          <a:solidFill>
            <a:schemeClr val="tx1"/>
          </a:solidFill>
          <a:latin typeface="+mn-lt"/>
          <a:ea typeface="+mn-ea"/>
          <a:cs typeface="+mn-cs"/>
        </a:defRPr>
      </a:lvl7pPr>
      <a:lvl8pPr marL="2131466" algn="l" defTabSz="608990" rtl="0" eaLnBrk="1" latinLnBrk="1" hangingPunct="1">
        <a:defRPr sz="1199" kern="1200">
          <a:solidFill>
            <a:schemeClr val="tx1"/>
          </a:solidFill>
          <a:latin typeface="+mn-lt"/>
          <a:ea typeface="+mn-ea"/>
          <a:cs typeface="+mn-cs"/>
        </a:defRPr>
      </a:lvl8pPr>
      <a:lvl9pPr marL="2435962" algn="l" defTabSz="608990" rtl="0" eaLnBrk="1" latinLnBrk="1" hangingPunct="1">
        <a:defRPr sz="11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66931F52-812A-44AA-B703-E5B8EA4EA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039" y="745588"/>
            <a:ext cx="7189984" cy="9045525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ko-KR" altLang="en-US" sz="11500" dirty="0"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자동</a:t>
            </a:r>
            <a:br>
              <a:rPr lang="en-US" altLang="ko-KR" sz="11500" dirty="0"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</a:br>
            <a:r>
              <a:rPr lang="ko-KR" altLang="en-US" sz="11500" dirty="0"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업무</a:t>
            </a:r>
            <a:br>
              <a:rPr lang="en-US" altLang="ko-KR" sz="11500" dirty="0"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</a:br>
            <a:r>
              <a:rPr lang="ko-KR" altLang="en-US" sz="11500" dirty="0"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트릭</a:t>
            </a:r>
            <a:br>
              <a:rPr lang="en-US" altLang="ko-KR" sz="11500" dirty="0"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</a:br>
            <a:r>
              <a:rPr lang="en-US" altLang="ko-KR" sz="6000" dirty="0">
                <a:solidFill>
                  <a:schemeClr val="accent5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sz="6000" dirty="0">
                <a:solidFill>
                  <a:schemeClr val="accent5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파이썬</a:t>
            </a:r>
            <a:r>
              <a:rPr lang="en-US" altLang="ko-KR" sz="6000" dirty="0">
                <a:solidFill>
                  <a:schemeClr val="accent5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endParaRPr lang="en-US" sz="6600" dirty="0">
              <a:solidFill>
                <a:schemeClr val="accent5"/>
              </a:solidFill>
              <a:effectLst/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7E9B8F-857D-4BAC-B973-510494E72F6D}"/>
              </a:ext>
            </a:extLst>
          </p:cNvPr>
          <p:cNvSpPr txBox="1"/>
          <p:nvPr/>
        </p:nvSpPr>
        <p:spPr>
          <a:xfrm>
            <a:off x="4965895" y="9332555"/>
            <a:ext cx="2011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잔마왕 </a:t>
            </a:r>
            <a:r>
              <a:rPr lang="ko-KR" altLang="en-US" sz="2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지음</a:t>
            </a:r>
          </a:p>
        </p:txBody>
      </p:sp>
      <p:pic>
        <p:nvPicPr>
          <p:cNvPr id="1028" name="Picture 4" descr="uPaper">
            <a:extLst>
              <a:ext uri="{FF2B5EF4-FFF2-40B4-BE49-F238E27FC236}">
                <a16:creationId xmlns:a16="http://schemas.microsoft.com/office/drawing/2014/main" id="{E35D0194-1E88-423A-B7E6-93CA1DF3F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03" y="9069499"/>
            <a:ext cx="3034990" cy="101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047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A071E6A-EB25-4829-8FE0-E52C75D7B346}"/>
              </a:ext>
            </a:extLst>
          </p:cNvPr>
          <p:cNvSpPr/>
          <p:nvPr/>
        </p:nvSpPr>
        <p:spPr>
          <a:xfrm>
            <a:off x="-1" y="0"/>
            <a:ext cx="8120063" cy="1082675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FF9508A-5BB4-4225-93A2-A5A340BA9101}"/>
              </a:ext>
            </a:extLst>
          </p:cNvPr>
          <p:cNvSpPr/>
          <p:nvPr/>
        </p:nvSpPr>
        <p:spPr>
          <a:xfrm>
            <a:off x="-3" y="5413374"/>
            <a:ext cx="4060031" cy="541851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0C89411-8E96-4945-9AB6-B34B1D93E4F6}"/>
              </a:ext>
            </a:extLst>
          </p:cNvPr>
          <p:cNvSpPr/>
          <p:nvPr/>
        </p:nvSpPr>
        <p:spPr>
          <a:xfrm>
            <a:off x="4060028" y="5413374"/>
            <a:ext cx="4060034" cy="541337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899C089-1153-4CC6-A405-FA9CE5BEF345}"/>
              </a:ext>
            </a:extLst>
          </p:cNvPr>
          <p:cNvSpPr/>
          <p:nvPr/>
        </p:nvSpPr>
        <p:spPr>
          <a:xfrm>
            <a:off x="-1" y="-1"/>
            <a:ext cx="4060031" cy="541337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66931F52-812A-44AA-B703-E5B8EA4EA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039" y="745588"/>
            <a:ext cx="7189984" cy="9045525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ko-KR" altLang="en-US" sz="11500" dirty="0"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자동</a:t>
            </a:r>
            <a:br>
              <a:rPr lang="en-US" altLang="ko-KR" sz="11500" dirty="0"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</a:br>
            <a:r>
              <a:rPr lang="ko-KR" altLang="en-US" sz="11500" dirty="0"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업무</a:t>
            </a:r>
            <a:br>
              <a:rPr lang="en-US" altLang="ko-KR" sz="11500" dirty="0"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</a:br>
            <a:r>
              <a:rPr lang="ko-KR" altLang="en-US" sz="11500" dirty="0"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트릭</a:t>
            </a:r>
            <a:br>
              <a:rPr lang="en-US" altLang="ko-KR" sz="11500" dirty="0"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</a:br>
            <a:r>
              <a:rPr lang="en-US" altLang="ko-KR" sz="6000" dirty="0"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(VBA)</a:t>
            </a:r>
            <a:endParaRPr lang="en-US" sz="6600" dirty="0">
              <a:effectLst/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7E9B8F-857D-4BAC-B973-510494E72F6D}"/>
              </a:ext>
            </a:extLst>
          </p:cNvPr>
          <p:cNvSpPr txBox="1"/>
          <p:nvPr/>
        </p:nvSpPr>
        <p:spPr>
          <a:xfrm>
            <a:off x="5126786" y="9524100"/>
            <a:ext cx="2011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잔마왕 </a:t>
            </a:r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지음</a:t>
            </a:r>
          </a:p>
        </p:txBody>
      </p:sp>
      <p:pic>
        <p:nvPicPr>
          <p:cNvPr id="13" name="Picture 4" descr="uPaper">
            <a:extLst>
              <a:ext uri="{FF2B5EF4-FFF2-40B4-BE49-F238E27FC236}">
                <a16:creationId xmlns:a16="http://schemas.microsoft.com/office/drawing/2014/main" id="{80AA0A44-1313-4E79-8C7F-E7BA9473D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00" y="9311318"/>
            <a:ext cx="2878771" cy="95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6513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_Office_YT">
  <a:themeElements>
    <a:clrScheme name="T_Office_Y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C74421"/>
      </a:accent1>
      <a:accent2>
        <a:srgbClr val="107C41"/>
      </a:accent2>
      <a:accent3>
        <a:srgbClr val="1D60C0"/>
      </a:accent3>
      <a:accent4>
        <a:srgbClr val="37709F"/>
      </a:accent4>
      <a:accent5>
        <a:srgbClr val="FFCC3F"/>
      </a:accent5>
      <a:accent6>
        <a:srgbClr val="528F52"/>
      </a:accent6>
      <a:hlink>
        <a:srgbClr val="F21213"/>
      </a:hlink>
      <a:folHlink>
        <a:srgbClr val="B6A394"/>
      </a:folHlink>
    </a:clrScheme>
    <a:fontScheme name="Tricks_Office">
      <a:majorFont>
        <a:latin typeface="TmonMonsori Black"/>
        <a:ea typeface="Tmon몬소리 Black"/>
        <a:cs typeface=""/>
      </a:majorFont>
      <a:minorFont>
        <a:latin typeface="Arial Black"/>
        <a:ea typeface="배달의민족 한나체 Pro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>
    <a:spDef>
      <a:spPr>
        <a:noFill/>
        <a:ln w="34925"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_Office_YT" id="{4CFB358B-5B11-4C99-803D-5F8DC5DB73CB}" vid="{EC05670A-99AF-40D7-A0BC-0D16664B1F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47</TotalTime>
  <Words>22</Words>
  <Application>Microsoft Office PowerPoint</Application>
  <PresentationFormat>B4(ISO) 용지(250x353mm)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G마켓 산스 TTF Bold</vt:lpstr>
      <vt:lpstr>TmonMonsori Black</vt:lpstr>
      <vt:lpstr>Arial</vt:lpstr>
      <vt:lpstr>Arial Black</vt:lpstr>
      <vt:lpstr>T_Office_YT</vt:lpstr>
      <vt:lpstr>자동 업무 트릭 (파이썬)</vt:lpstr>
      <vt:lpstr>자동 업무 트릭 (VBA)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자동 업무 트릭 (파이썬)</dc:title>
  <dc:creator>잔 마왕</dc:creator>
  <cp:lastModifiedBy>잔 마왕</cp:lastModifiedBy>
  <cp:revision>1</cp:revision>
  <dcterms:created xsi:type="dcterms:W3CDTF">2022-01-12T20:00:23Z</dcterms:created>
  <dcterms:modified xsi:type="dcterms:W3CDTF">2022-01-12T20:48:08Z</dcterms:modified>
</cp:coreProperties>
</file>