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9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153"/>
    <a:srgbClr val="D14424"/>
    <a:srgbClr val="107C41"/>
    <a:srgbClr val="366C99"/>
    <a:srgbClr val="FFCE3E"/>
    <a:srgbClr val="5290F5"/>
    <a:srgbClr val="366D9C"/>
    <a:srgbClr val="F1511B"/>
    <a:srgbClr val="FBBC09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27" d="100"/>
          <a:sy n="127" d="100"/>
        </p:scale>
        <p:origin x="59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jp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나뭇가지에 있는 녹색 뱀">
            <a:extLst>
              <a:ext uri="{FF2B5EF4-FFF2-40B4-BE49-F238E27FC236}">
                <a16:creationId xmlns:a16="http://schemas.microsoft.com/office/drawing/2014/main" id="{520F29DD-D20A-4D61-A617-4C952933B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7290088" y="1078745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948648" y="537779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6026" y="784688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29" y="3873148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으로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보는 </a:t>
            </a:r>
            <a:b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고급 </a:t>
            </a:r>
            <a:r>
              <a:rPr lang="ko-KR" altLang="en-US" sz="6600" dirty="0">
                <a:ln w="25400">
                  <a:solidFill>
                    <a:srgbClr val="185C37"/>
                  </a:solidFill>
                </a:ln>
                <a:solidFill>
                  <a:srgbClr val="FFFF00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엑셀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57" y="1395648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Excel - 나무위키">
            <a:extLst>
              <a:ext uri="{FF2B5EF4-FFF2-40B4-BE49-F238E27FC236}">
                <a16:creationId xmlns:a16="http://schemas.microsoft.com/office/drawing/2014/main" id="{041867FC-D700-470B-B9B4-8A81AF1D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69" y="611425"/>
            <a:ext cx="760688" cy="7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이언트 판다">
            <a:extLst>
              <a:ext uri="{FF2B5EF4-FFF2-40B4-BE49-F238E27FC236}">
                <a16:creationId xmlns:a16="http://schemas.microsoft.com/office/drawing/2014/main" id="{A2B97753-434A-474C-BE26-47DFFF7D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3"/>
          <a:stretch/>
        </p:blipFill>
        <p:spPr>
          <a:xfrm>
            <a:off x="0" y="0"/>
            <a:ext cx="12192000" cy="6859343"/>
          </a:xfrm>
          <a:prstGeom prst="rect">
            <a:avLst/>
          </a:prstGeom>
        </p:spPr>
      </p:pic>
      <p:pic>
        <p:nvPicPr>
          <p:cNvPr id="10" name="그림 9" descr="검은색 배경의 뱀 한 마리">
            <a:extLst>
              <a:ext uri="{FF2B5EF4-FFF2-40B4-BE49-F238E27FC236}">
                <a16:creationId xmlns:a16="http://schemas.microsoft.com/office/drawing/2014/main" id="{4F7002E3-8D59-4C69-9EA8-73A7C2F24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2" r="17773"/>
          <a:stretch/>
        </p:blipFill>
        <p:spPr>
          <a:xfrm flipH="1">
            <a:off x="7443952" y="1130531"/>
            <a:ext cx="4748046" cy="572815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5031702" y="5888670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4690262" y="5347704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7640" y="5594613"/>
            <a:ext cx="648000" cy="6480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3879460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35" y="-69018"/>
            <a:ext cx="11834124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r>
              <a:rPr lang="en-US" altLang="ko-KR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with</a:t>
            </a:r>
            <a:r>
              <a:rPr lang="ko-KR" altLang="en-US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en-US" altLang="ko-KR" dirty="0">
                <a:ln w="25400">
                  <a:solidFill>
                    <a:schemeClr val="bg1"/>
                  </a:solidFill>
                </a:ln>
                <a:solidFill>
                  <a:srgbClr val="0B0153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Pandas </a:t>
            </a:r>
            <a:r>
              <a:rPr lang="en-US" altLang="ko-KR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en-US" altLang="ko-KR" dirty="0">
                <a:ln w="25400">
                  <a:solidFill>
                    <a:schemeClr val="bg1"/>
                  </a:solidFill>
                </a:ln>
                <a:solidFill>
                  <a:srgbClr val="107C41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Excel</a:t>
            </a:r>
            <a:r>
              <a:rPr lang="en-US" altLang="ko-KR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dirty="0">
              <a:ln w="25400">
                <a:solidFill>
                  <a:srgbClr val="366C99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3" name="Picture 2" descr="Microsoft Excel - 나무위키">
            <a:extLst>
              <a:ext uri="{FF2B5EF4-FFF2-40B4-BE49-F238E27FC236}">
                <a16:creationId xmlns:a16="http://schemas.microsoft.com/office/drawing/2014/main" id="{CB75AA6C-7DE7-46EB-B05C-51FA01D5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42" y="2977188"/>
            <a:ext cx="760688" cy="7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8BC712-6D32-4BAB-8232-AE17EFA1B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016" y="3882962"/>
            <a:ext cx="613252" cy="7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검은색 배경의 구렁이">
            <a:extLst>
              <a:ext uri="{FF2B5EF4-FFF2-40B4-BE49-F238E27FC236}">
                <a16:creationId xmlns:a16="http://schemas.microsoft.com/office/drawing/2014/main" id="{C13C9DA9-18BA-4373-BD45-01D73F50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xfrm>
            <a:off x="-5735" y="0"/>
            <a:ext cx="12197735" cy="6861226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2465528" y="982946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2124088" y="441980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466" y="688889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761" y="4763589"/>
            <a:ext cx="9560742" cy="2093446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D14424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PPT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삼킨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03" y="4037884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point icon PNG, ICO or ICNS | Free vector icons">
            <a:extLst>
              <a:ext uri="{FF2B5EF4-FFF2-40B4-BE49-F238E27FC236}">
                <a16:creationId xmlns:a16="http://schemas.microsoft.com/office/drawing/2014/main" id="{6A95DE9F-DFA7-4197-B15E-A01BCE53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70" y="3991303"/>
            <a:ext cx="875125" cy="8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테이블, 실내, 컵이(가) 표시된 사진&#10;&#10;자동 생성된 설명">
            <a:extLst>
              <a:ext uri="{FF2B5EF4-FFF2-40B4-BE49-F238E27FC236}">
                <a16:creationId xmlns:a16="http://schemas.microsoft.com/office/drawing/2014/main" id="{05D534B3-FECF-42C6-A156-CA5D3681A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7514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3676867" y="695939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134CB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134CB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3335427" y="154973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134CB1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134CB1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805" y="401882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233" y="4937760"/>
            <a:ext cx="7359534" cy="1847135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>
                <a:ln w="25400">
                  <a:solidFill>
                    <a:srgbClr val="134CB1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Word</a:t>
            </a:r>
            <a:r>
              <a:rPr lang="ko-KR" altLang="en-US" dirty="0">
                <a:ln w="25400">
                  <a:solidFill>
                    <a:srgbClr val="134CB1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삼킨</a:t>
            </a:r>
            <a:br>
              <a:rPr lang="en-US" altLang="ko-KR" dirty="0">
                <a:ln w="25400">
                  <a:solidFill>
                    <a:srgbClr val="134CB1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dirty="0">
                <a:ln w="25400">
                  <a:solidFill>
                    <a:srgbClr val="134CB1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파이썬</a:t>
            </a:r>
            <a:endParaRPr lang="ko-KR" altLang="en-US" sz="4400" dirty="0">
              <a:ln w="25400">
                <a:solidFill>
                  <a:srgbClr val="134CB1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6" name="Picture 2" descr="Microsoft Word – Wikipedia, wolna encyklopedia">
            <a:extLst>
              <a:ext uri="{FF2B5EF4-FFF2-40B4-BE49-F238E27FC236}">
                <a16:creationId xmlns:a16="http://schemas.microsoft.com/office/drawing/2014/main" id="{F2FBBBC3-6B20-4BD2-984E-5FF4F2F6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69" y="289439"/>
            <a:ext cx="938554" cy="87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AD29315-2440-4F22-87A5-66D0064A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82" y="334899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54F2EC2-5266-4C72-9FF7-70307D3D5234}"/>
              </a:ext>
            </a:extLst>
          </p:cNvPr>
          <p:cNvSpPr/>
          <p:nvPr/>
        </p:nvSpPr>
        <p:spPr>
          <a:xfrm>
            <a:off x="1636051" y="1999750"/>
            <a:ext cx="780182" cy="938260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1588</TotalTime>
  <Words>29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TmonMonsori Black</vt:lpstr>
      <vt:lpstr>여기어때 잘난체</vt:lpstr>
      <vt:lpstr>Arial</vt:lpstr>
      <vt:lpstr>Calibri</vt:lpstr>
      <vt:lpstr>업무의 잔머리v4</vt:lpstr>
      <vt:lpstr>Python 으로 보는  고급 엑셀</vt:lpstr>
      <vt:lpstr>Python with Pandas (Excel)</vt:lpstr>
      <vt:lpstr>PPT를 삼킨 Python</vt:lpstr>
      <vt:lpstr>Word를 삼킨 파이썬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마왕 잔</cp:lastModifiedBy>
  <cp:revision>63</cp:revision>
  <dcterms:created xsi:type="dcterms:W3CDTF">2019-09-14T04:33:08Z</dcterms:created>
  <dcterms:modified xsi:type="dcterms:W3CDTF">2023-09-24T08:58:18Z</dcterms:modified>
</cp:coreProperties>
</file>