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3"/>
  </p:notesMasterIdLst>
  <p:sldIdLst>
    <p:sldId id="257" r:id="rId2"/>
  </p:sldIdLst>
  <p:sldSz cx="12192000" cy="6858000"/>
  <p:notesSz cx="6889750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CA"/>
    <a:srgbClr val="73451C"/>
    <a:srgbClr val="2167BA"/>
    <a:srgbClr val="BDBFC2"/>
    <a:srgbClr val="1D63B5"/>
    <a:srgbClr val="528F52"/>
    <a:srgbClr val="FFCF3F"/>
    <a:srgbClr val="37709F"/>
    <a:srgbClr val="1D60C0"/>
    <a:srgbClr val="C74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BD5C6-8F2E-4739-8B7E-2091A9337646}" v="13" dt="2022-07-23T04:34:04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5492" autoAdjust="0"/>
  </p:normalViewPr>
  <p:slideViewPr>
    <p:cSldViewPr snapToGrid="0" showGuides="1">
      <p:cViewPr varScale="1">
        <p:scale>
          <a:sx n="129" d="100"/>
          <a:sy n="129" d="100"/>
        </p:scale>
        <p:origin x="252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1800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P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13183"/>
            <a:ext cx="10795518" cy="2281328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6599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엑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97159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2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43546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워드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41175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3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023640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파이썬">
    <p:bg>
      <p:bgPr>
        <a:gradFill>
          <a:gsLst>
            <a:gs pos="0">
              <a:schemeClr val="accent4"/>
            </a:gs>
            <a:gs pos="51000">
              <a:schemeClr val="accent5"/>
            </a:gs>
            <a:gs pos="49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31844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4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530689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파이썬">
    <p:bg>
      <p:bgPr>
        <a:gradFill>
          <a:gsLst>
            <a:gs pos="0">
              <a:schemeClr val="accent4"/>
            </a:gs>
            <a:gs pos="51000">
              <a:schemeClr val="accent5"/>
            </a:gs>
            <a:gs pos="49000">
              <a:schemeClr val="accent4"/>
            </a:gs>
            <a:gs pos="100000">
              <a:schemeClr val="accent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7" y="251927"/>
            <a:ext cx="5721388" cy="3086077"/>
          </a:xfrm>
          <a:effectLst/>
        </p:spPr>
        <p:txBody>
          <a:bodyPr/>
          <a:lstStyle/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698" y="251927"/>
            <a:ext cx="5605974" cy="1887591"/>
          </a:xfrm>
        </p:spPr>
        <p:txBody>
          <a:bodyPr>
            <a:noAutofit/>
          </a:bodyPr>
          <a:lstStyle>
            <a:lvl1pPr algn="r">
              <a:defRPr sz="5400">
                <a:effectLst>
                  <a:glow rad="190500">
                    <a:schemeClr val="accent4"/>
                  </a:glo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A56CA-A31A-4820-A77C-B934FE13F2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90697" y="2379663"/>
            <a:ext cx="2520950" cy="390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여행지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그림 개체 틀 25">
            <a:extLst>
              <a:ext uri="{FF2B5EF4-FFF2-40B4-BE49-F238E27FC236}">
                <a16:creationId xmlns:a16="http://schemas.microsoft.com/office/drawing/2014/main" id="{5C03A587-F9A9-4D5E-BE73-10646F7FE3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9917" y="3519997"/>
            <a:ext cx="5721388" cy="3086077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CA5AA7C-DB02-45CA-AA57-30582D4D3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697" y="2947479"/>
            <a:ext cx="2520950" cy="390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여행지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그림 개체 틀 25">
            <a:extLst>
              <a:ext uri="{FF2B5EF4-FFF2-40B4-BE49-F238E27FC236}">
                <a16:creationId xmlns:a16="http://schemas.microsoft.com/office/drawing/2014/main" id="{437C0DBD-3C06-4120-8E5E-03E1AE8C70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2008" y="3519996"/>
            <a:ext cx="5721388" cy="3086077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EC6E2500-705A-4FC9-B099-53A096330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91133" y="2947479"/>
            <a:ext cx="2520950" cy="390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dirty="0"/>
              <a:t>여행지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04863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오토핫키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CCB2FBAC-F8C7-4DE9-BF07-1819C64D18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9918" y="251927"/>
            <a:ext cx="11632166" cy="6354148"/>
          </a:xfrm>
          <a:effectLst/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29" name="제목 28">
            <a:extLst>
              <a:ext uri="{FF2B5EF4-FFF2-40B4-BE49-F238E27FC236}">
                <a16:creationId xmlns:a16="http://schemas.microsoft.com/office/drawing/2014/main" id="{790E051D-E76E-4DDB-8882-07A270B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95" y="503853"/>
            <a:ext cx="10795518" cy="2281328"/>
          </a:xfrm>
        </p:spPr>
        <p:txBody>
          <a:bodyPr>
            <a:noAutofit/>
          </a:bodyPr>
          <a:lstStyle>
            <a:lvl1pPr>
              <a:defRPr sz="8000">
                <a:effectLst>
                  <a:glow rad="190500">
                    <a:schemeClr val="accent6"/>
                  </a:glo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87436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흰바탕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6AF1-79EB-43EF-8DC6-3005C778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138C0-A05A-4166-944C-1192A7678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E8E61-36AC-44BE-89D9-506CAF0072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1E699-3D7B-49A1-9015-972CD99C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D3B28E6-600E-4DE7-9E35-36E253B56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663" y="1017588"/>
            <a:ext cx="11591925" cy="51958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4007042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검은바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6AF1-79EB-43EF-8DC6-3005C778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138C0-A05A-4166-944C-1192A7678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E8E61-36AC-44BE-89D9-506CAF0072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1E699-3D7B-49A1-9015-972CD99C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D3B28E6-600E-4DE7-9E35-36E253B56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663" y="1017588"/>
            <a:ext cx="11591925" cy="5195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5176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아이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AEFDC80-4F10-4253-8D3D-35215E4E9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856" y="1076501"/>
            <a:ext cx="72000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VG] Autohotkey main icon as svg - AutoHotkey Community">
            <a:extLst>
              <a:ext uri="{FF2B5EF4-FFF2-40B4-BE49-F238E27FC236}">
                <a16:creationId xmlns:a16="http://schemas.microsoft.com/office/drawing/2014/main" id="{FDDCD6FB-66C7-436D-98CC-F74296E0D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717" y="107650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icrosoft Excel - 나무위키">
            <a:extLst>
              <a:ext uri="{FF2B5EF4-FFF2-40B4-BE49-F238E27FC236}">
                <a16:creationId xmlns:a16="http://schemas.microsoft.com/office/drawing/2014/main" id="{D2A6FD4E-DDB4-41D2-941D-3FDE6F42F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93" y="107650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icrosoft PowerPoint – Wikipedia, wolna encyklopedia">
            <a:extLst>
              <a:ext uri="{FF2B5EF4-FFF2-40B4-BE49-F238E27FC236}">
                <a16:creationId xmlns:a16="http://schemas.microsoft.com/office/drawing/2014/main" id="{25DD1FCD-81D2-4009-8827-A71ECA86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71" y="1076501"/>
            <a:ext cx="774167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Uzyskaj produkt Word Mobile — sklep Microsoft Store pl-PL">
            <a:extLst>
              <a:ext uri="{FF2B5EF4-FFF2-40B4-BE49-F238E27FC236}">
                <a16:creationId xmlns:a16="http://schemas.microsoft.com/office/drawing/2014/main" id="{A761D07B-E7D6-4B7F-A3FB-76F8040F5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1" t="34858" r="33692" b="34504"/>
          <a:stretch/>
        </p:blipFill>
        <p:spPr bwMode="auto">
          <a:xfrm>
            <a:off x="2189897" y="1076501"/>
            <a:ext cx="8001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039A27-45C8-4EC8-96AC-2A270602D7D7}"/>
              </a:ext>
            </a:extLst>
          </p:cNvPr>
          <p:cNvSpPr/>
          <p:nvPr/>
        </p:nvSpPr>
        <p:spPr>
          <a:xfrm>
            <a:off x="442693" y="2464739"/>
            <a:ext cx="1579278" cy="707886"/>
          </a:xfrm>
          <a:prstGeom prst="rect">
            <a:avLst/>
          </a:prstGeom>
          <a:noFill/>
          <a:effectLst>
            <a:glow rad="127000">
              <a:srgbClr val="D14424"/>
            </a:glo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noFill/>
                  <a:prstDash val="solid"/>
                </a:ln>
                <a:solidFill>
                  <a:srgbClr val="FFFFFF"/>
                </a:solidFill>
                <a:effectLst>
                  <a:glow rad="203200">
                    <a:srgbClr val="D14424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noFill/>
                <a:prstDash val="solid"/>
              </a:ln>
              <a:solidFill>
                <a:srgbClr val="FFFFFF"/>
              </a:solidFill>
              <a:effectLst>
                <a:glow rad="203200">
                  <a:srgbClr val="D14424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2" name="그래픽 26">
            <a:extLst>
              <a:ext uri="{FF2B5EF4-FFF2-40B4-BE49-F238E27FC236}">
                <a16:creationId xmlns:a16="http://schemas.microsoft.com/office/drawing/2014/main" id="{2AE20C28-D4B8-4981-80D7-7C24678E03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08631" y="2711648"/>
            <a:ext cx="648000" cy="648000"/>
          </a:xfrm>
          <a:prstGeom prst="rect">
            <a:avLst/>
          </a:prstGeom>
          <a:effectLst>
            <a:glow rad="127000">
              <a:srgbClr val="D14424"/>
            </a:glow>
          </a:effectLst>
        </p:spPr>
      </p:pic>
      <p:sp>
        <p:nvSpPr>
          <p:cNvPr id="13" name="직사각형 8">
            <a:extLst>
              <a:ext uri="{FF2B5EF4-FFF2-40B4-BE49-F238E27FC236}">
                <a16:creationId xmlns:a16="http://schemas.microsoft.com/office/drawing/2014/main" id="{6345F4C4-EEEB-44C1-8DDE-D1A2F4C2C59F}"/>
              </a:ext>
            </a:extLst>
          </p:cNvPr>
          <p:cNvSpPr/>
          <p:nvPr/>
        </p:nvSpPr>
        <p:spPr>
          <a:xfrm>
            <a:off x="442693" y="3005705"/>
            <a:ext cx="1579278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noFill/>
                  <a:prstDash val="solid"/>
                </a:ln>
                <a:solidFill>
                  <a:srgbClr val="D14424"/>
                </a:solidFill>
                <a:effectLst>
                  <a:glow rad="127000">
                    <a:schemeClr val="bg1"/>
                  </a:glo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noFill/>
                <a:prstDash val="solid"/>
              </a:ln>
              <a:solidFill>
                <a:srgbClr val="D14424"/>
              </a:solidFill>
              <a:effectLst>
                <a:glow rad="127000">
                  <a:schemeClr val="bg1"/>
                </a:glo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4584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81990"/>
            <a:ext cx="10515600" cy="519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4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30" r:id="rId5"/>
    <p:sldLayoutId id="2147483826" r:id="rId6"/>
    <p:sldLayoutId id="2147483827" r:id="rId7"/>
    <p:sldLayoutId id="2147483828" r:id="rId8"/>
    <p:sldLayoutId id="214748382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bg1"/>
          </a:solidFill>
          <a:effectLst>
            <a:glow rad="190500">
              <a:schemeClr val="accent1"/>
            </a:glo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Tx/>
        <a:buNone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Tx/>
        <a:buNone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None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Tx/>
        <a:buNone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Tx/>
        <a:buNone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 descr="테디베어를 가진 쌍둥이">
            <a:extLst>
              <a:ext uri="{FF2B5EF4-FFF2-40B4-BE49-F238E27FC236}">
                <a16:creationId xmlns:a16="http://schemas.microsoft.com/office/drawing/2014/main" id="{6E6F72B7-2E89-49EA-9190-3219657C28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6" b="8976"/>
          <a:stretch/>
        </p:blipFill>
        <p:spPr>
          <a:xfrm>
            <a:off x="279918" y="251927"/>
            <a:ext cx="11632166" cy="6354148"/>
          </a:xfr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88179E6-608B-4A2B-9636-C899E1EA4354}"/>
              </a:ext>
            </a:extLst>
          </p:cNvPr>
          <p:cNvSpPr txBox="1">
            <a:spLocks/>
          </p:cNvSpPr>
          <p:nvPr/>
        </p:nvSpPr>
        <p:spPr>
          <a:xfrm>
            <a:off x="1685572" y="376519"/>
            <a:ext cx="9592028" cy="20677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0" kern="1200" cap="none" baseline="0">
                <a:solidFill>
                  <a:schemeClr val="bg1"/>
                </a:solidFill>
                <a:effectLst>
                  <a:glow rad="190500">
                    <a:schemeClr val="accent1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0" dirty="0" err="1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파이썬</a:t>
            </a:r>
            <a:r>
              <a:rPr lang="ko-KR" altLang="en-US" sz="4400" dirty="0" err="1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으로</a:t>
            </a:r>
            <a:r>
              <a:rPr lang="ko-KR" altLang="en-US" sz="44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 </a:t>
            </a:r>
            <a:r>
              <a:rPr lang="ko-KR" altLang="en-US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엑셀 </a:t>
            </a:r>
            <a:r>
              <a:rPr lang="en-US" altLang="ko-KR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IF </a:t>
            </a:r>
            <a:r>
              <a:rPr lang="ko-KR" altLang="en-US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함수 </a:t>
            </a:r>
            <a:r>
              <a:rPr lang="ko-KR" altLang="en-US" sz="44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흉내내기</a:t>
            </a:r>
            <a:endParaRPr lang="en-US" altLang="ko-KR" sz="6000" dirty="0">
              <a:ln w="25400">
                <a:noFill/>
              </a:ln>
              <a:effectLst>
                <a:glow rad="139700">
                  <a:schemeClr val="accent4"/>
                </a:glow>
              </a:effectLst>
              <a:latin typeface="Arial" panose="020B0604020202020204" pitchFamily="34" charset="0"/>
              <a:ea typeface="궁서체" panose="02030609000101010101" pitchFamily="17" charset="-127"/>
            </a:endParaRPr>
          </a:p>
          <a:p>
            <a:pPr algn="ctr"/>
            <a:r>
              <a:rPr lang="en-US" altLang="ko-KR" sz="60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(</a:t>
            </a:r>
            <a:r>
              <a:rPr lang="ko-KR" altLang="en-US" sz="6000" dirty="0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파이썬</a:t>
            </a:r>
            <a:r>
              <a:rPr lang="en-US" altLang="ko-KR" sz="60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-</a:t>
            </a:r>
            <a:r>
              <a:rPr lang="en-US" altLang="ko-KR" sz="4400" dirty="0" err="1">
                <a:ln w="25400">
                  <a:noFill/>
                </a:ln>
                <a:solidFill>
                  <a:schemeClr val="accent5"/>
                </a:solidFill>
                <a:effectLst>
                  <a:glow rad="139700">
                    <a:schemeClr val="accent4"/>
                  </a:glo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numpy</a:t>
            </a:r>
            <a:r>
              <a:rPr lang="en-US" altLang="ko-KR" sz="6000" dirty="0">
                <a:ln w="25400">
                  <a:noFill/>
                </a:ln>
                <a:effectLst>
                  <a:glow rad="139700">
                    <a:schemeClr val="accent4"/>
                  </a:glo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)</a:t>
            </a:r>
            <a:endParaRPr lang="ko-KR" altLang="en-US" sz="6000" dirty="0">
              <a:ln w="25400">
                <a:noFill/>
              </a:ln>
              <a:effectLst>
                <a:glow rad="139700">
                  <a:schemeClr val="accent4"/>
                </a:glow>
              </a:effectLst>
              <a:latin typeface="Arial" panose="020B0604020202020204" pitchFamily="34" charset="0"/>
              <a:ea typeface="궁서체" panose="02030609000101010101" pitchFamily="17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468C1D-AAE5-4FBE-9E29-3E44BA53DCE1}"/>
              </a:ext>
            </a:extLst>
          </p:cNvPr>
          <p:cNvSpPr/>
          <p:nvPr/>
        </p:nvSpPr>
        <p:spPr>
          <a:xfrm>
            <a:off x="4801300" y="5210195"/>
            <a:ext cx="2262158" cy="707886"/>
          </a:xfrm>
          <a:prstGeom prst="rect">
            <a:avLst/>
          </a:prstGeom>
          <a:noFill/>
          <a:effectLst>
            <a:outerShdw blurRad="114300" dist="88900" dir="2700000" algn="tl" rotWithShape="0">
              <a:prstClr val="black">
                <a:alpha val="8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noFill/>
                  <a:prstDash val="solid"/>
                </a:ln>
                <a:solidFill>
                  <a:srgbClr val="FFFFFF"/>
                </a:solidFill>
                <a:effectLst>
                  <a:glow rad="203200">
                    <a:schemeClr val="accent4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업무의</a:t>
            </a:r>
            <a:endParaRPr lang="en-US" altLang="ko-KR" sz="4000" b="1" cap="none" spc="0" dirty="0">
              <a:ln w="15875">
                <a:noFill/>
                <a:prstDash val="solid"/>
              </a:ln>
              <a:solidFill>
                <a:srgbClr val="FFFFFF"/>
              </a:solidFill>
              <a:effectLst>
                <a:glow rad="203200">
                  <a:schemeClr val="accent4"/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궁서체" panose="02030609000101010101" pitchFamily="17" charset="-127"/>
            </a:endParaRPr>
          </a:p>
        </p:txBody>
      </p:sp>
      <p:pic>
        <p:nvPicPr>
          <p:cNvPr id="10" name="그래픽 26">
            <a:extLst>
              <a:ext uri="{FF2B5EF4-FFF2-40B4-BE49-F238E27FC236}">
                <a16:creationId xmlns:a16="http://schemas.microsoft.com/office/drawing/2014/main" id="{B641089B-7D6D-4FD0-820F-138CA9B99B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8678" y="5457104"/>
            <a:ext cx="648000" cy="648000"/>
          </a:xfrm>
          <a:prstGeom prst="rect">
            <a:avLst/>
          </a:prstGeom>
          <a:effectLst>
            <a:glow rad="127000">
              <a:schemeClr val="accent4"/>
            </a:glow>
          </a:effectLst>
        </p:spPr>
      </p:pic>
      <p:sp>
        <p:nvSpPr>
          <p:cNvPr id="11" name="직사각형 8">
            <a:extLst>
              <a:ext uri="{FF2B5EF4-FFF2-40B4-BE49-F238E27FC236}">
                <a16:creationId xmlns:a16="http://schemas.microsoft.com/office/drawing/2014/main" id="{6A1BA3F7-48D7-4A93-B7C3-92276B3D5A16}"/>
              </a:ext>
            </a:extLst>
          </p:cNvPr>
          <p:cNvSpPr/>
          <p:nvPr/>
        </p:nvSpPr>
        <p:spPr>
          <a:xfrm>
            <a:off x="5070605" y="5751161"/>
            <a:ext cx="1723549" cy="707886"/>
          </a:xfrm>
          <a:prstGeom prst="rect">
            <a:avLst/>
          </a:prstGeom>
          <a:noFill/>
          <a:effectLst>
            <a:glow rad="127000">
              <a:schemeClr val="bg1"/>
            </a:glow>
            <a:outerShdw blurRad="114300" dist="88900" dir="2700000" algn="tl" rotWithShape="0">
              <a:prstClr val="black">
                <a:alpha val="8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noFill/>
                  <a:prstDash val="solid"/>
                </a:ln>
                <a:solidFill>
                  <a:schemeClr val="accent5"/>
                </a:solidFill>
                <a:effectLst>
                  <a:glow rad="203200">
                    <a:schemeClr val="accent4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ea typeface="궁서체" panose="02030609000101010101" pitchFamily="17" charset="-127"/>
              </a:rPr>
              <a:t>잔머리</a:t>
            </a:r>
            <a:endParaRPr lang="en-US" altLang="ko-KR" sz="4000" b="1" cap="none" spc="0" dirty="0">
              <a:ln w="19050">
                <a:noFill/>
                <a:prstDash val="solid"/>
              </a:ln>
              <a:solidFill>
                <a:schemeClr val="accent5"/>
              </a:solidFill>
              <a:effectLst>
                <a:glow rad="203200">
                  <a:schemeClr val="accent4"/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궁서체" panose="02030609000101010101" pitchFamily="17" charset="-127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DC23FB0-0DDD-4414-9BA1-CAD628789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743" y="2691192"/>
            <a:ext cx="72000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FEE2381-9AB4-F995-A117-F785A5220C08}"/>
              </a:ext>
            </a:extLst>
          </p:cNvPr>
          <p:cNvSpPr/>
          <p:nvPr/>
        </p:nvSpPr>
        <p:spPr>
          <a:xfrm>
            <a:off x="10573045" y="5589569"/>
            <a:ext cx="318530" cy="383069"/>
          </a:xfrm>
          <a:custGeom>
            <a:avLst/>
            <a:gdLst>
              <a:gd name="connsiteX0" fmla="*/ 117297 w 780182"/>
              <a:gd name="connsiteY0" fmla="*/ 549310 h 938260"/>
              <a:gd name="connsiteX1" fmla="*/ 181970 w 780182"/>
              <a:gd name="connsiteY1" fmla="*/ 643800 h 938260"/>
              <a:gd name="connsiteX2" fmla="*/ 184926 w 780182"/>
              <a:gd name="connsiteY2" fmla="*/ 648617 h 938260"/>
              <a:gd name="connsiteX3" fmla="*/ 91322 w 780182"/>
              <a:gd name="connsiteY3" fmla="*/ 717825 h 938260"/>
              <a:gd name="connsiteX4" fmla="*/ 44362 w 780182"/>
              <a:gd name="connsiteY4" fmla="*/ 690719 h 938260"/>
              <a:gd name="connsiteX5" fmla="*/ 27185 w 780182"/>
              <a:gd name="connsiteY5" fmla="*/ 678394 h 938260"/>
              <a:gd name="connsiteX6" fmla="*/ 13694 w 780182"/>
              <a:gd name="connsiteY6" fmla="*/ 676809 h 938260"/>
              <a:gd name="connsiteX7" fmla="*/ 8953 w 780182"/>
              <a:gd name="connsiteY7" fmla="*/ 691501 h 938260"/>
              <a:gd name="connsiteX8" fmla="*/ 21971 w 780182"/>
              <a:gd name="connsiteY8" fmla="*/ 718738 h 938260"/>
              <a:gd name="connsiteX9" fmla="*/ 55892 w 780182"/>
              <a:gd name="connsiteY9" fmla="*/ 755268 h 938260"/>
              <a:gd name="connsiteX10" fmla="*/ 59337 w 780182"/>
              <a:gd name="connsiteY10" fmla="*/ 767311 h 938260"/>
              <a:gd name="connsiteX11" fmla="*/ 124243 w 780182"/>
              <a:gd name="connsiteY11" fmla="*/ 885141 h 938260"/>
              <a:gd name="connsiteX12" fmla="*/ 191517 w 780182"/>
              <a:gd name="connsiteY12" fmla="*/ 892561 h 938260"/>
              <a:gd name="connsiteX13" fmla="*/ 208357 w 780182"/>
              <a:gd name="connsiteY13" fmla="*/ 898661 h 938260"/>
              <a:gd name="connsiteX14" fmla="*/ 319379 w 780182"/>
              <a:gd name="connsiteY14" fmla="*/ 938230 h 938260"/>
              <a:gd name="connsiteX15" fmla="*/ 420754 w 780182"/>
              <a:gd name="connsiteY15" fmla="*/ 898222 h 938260"/>
              <a:gd name="connsiteX16" fmla="*/ 445389 w 780182"/>
              <a:gd name="connsiteY16" fmla="*/ 890056 h 938260"/>
              <a:gd name="connsiteX17" fmla="*/ 678777 w 780182"/>
              <a:gd name="connsiteY17" fmla="*/ 891037 h 938260"/>
              <a:gd name="connsiteX18" fmla="*/ 735970 w 780182"/>
              <a:gd name="connsiteY18" fmla="*/ 880701 h 938260"/>
              <a:gd name="connsiteX19" fmla="*/ 780177 w 780182"/>
              <a:gd name="connsiteY19" fmla="*/ 816968 h 938260"/>
              <a:gd name="connsiteX20" fmla="*/ 738223 w 780182"/>
              <a:gd name="connsiteY20" fmla="*/ 748967 h 938260"/>
              <a:gd name="connsiteX21" fmla="*/ 656044 w 780182"/>
              <a:gd name="connsiteY21" fmla="*/ 734788 h 938260"/>
              <a:gd name="connsiteX22" fmla="*/ 610093 w 780182"/>
              <a:gd name="connsiteY22" fmla="*/ 734692 h 938260"/>
              <a:gd name="connsiteX23" fmla="*/ 603821 w 780182"/>
              <a:gd name="connsiteY23" fmla="*/ 680903 h 938260"/>
              <a:gd name="connsiteX24" fmla="*/ 539903 w 780182"/>
              <a:gd name="connsiteY24" fmla="*/ 641191 h 938260"/>
              <a:gd name="connsiteX25" fmla="*/ 452234 w 780182"/>
              <a:gd name="connsiteY25" fmla="*/ 668009 h 938260"/>
              <a:gd name="connsiteX26" fmla="*/ 436594 w 780182"/>
              <a:gd name="connsiteY26" fmla="*/ 669575 h 938260"/>
              <a:gd name="connsiteX27" fmla="*/ 326539 w 780182"/>
              <a:gd name="connsiteY27" fmla="*/ 586146 h 938260"/>
              <a:gd name="connsiteX28" fmla="*/ 227404 w 780182"/>
              <a:gd name="connsiteY28" fmla="*/ 365433 h 938260"/>
              <a:gd name="connsiteX29" fmla="*/ 234801 w 780182"/>
              <a:gd name="connsiteY29" fmla="*/ 301282 h 938260"/>
              <a:gd name="connsiteX30" fmla="*/ 292076 w 780182"/>
              <a:gd name="connsiteY30" fmla="*/ 207690 h 938260"/>
              <a:gd name="connsiteX31" fmla="*/ 320598 w 780182"/>
              <a:gd name="connsiteY31" fmla="*/ 187907 h 938260"/>
              <a:gd name="connsiteX32" fmla="*/ 346079 w 780182"/>
              <a:gd name="connsiteY32" fmla="*/ 142113 h 938260"/>
              <a:gd name="connsiteX33" fmla="*/ 346580 w 780182"/>
              <a:gd name="connsiteY33" fmla="*/ 137926 h 938260"/>
              <a:gd name="connsiteX34" fmla="*/ 367970 w 780182"/>
              <a:gd name="connsiteY34" fmla="*/ 143271 h 938260"/>
              <a:gd name="connsiteX35" fmla="*/ 418349 w 780182"/>
              <a:gd name="connsiteY35" fmla="*/ 145441 h 938260"/>
              <a:gd name="connsiteX36" fmla="*/ 423585 w 780182"/>
              <a:gd name="connsiteY36" fmla="*/ 146629 h 938260"/>
              <a:gd name="connsiteX37" fmla="*/ 441860 w 780182"/>
              <a:gd name="connsiteY37" fmla="*/ 165494 h 938260"/>
              <a:gd name="connsiteX38" fmla="*/ 445813 w 780182"/>
              <a:gd name="connsiteY38" fmla="*/ 178972 h 938260"/>
              <a:gd name="connsiteX39" fmla="*/ 450781 w 780182"/>
              <a:gd name="connsiteY39" fmla="*/ 204343 h 938260"/>
              <a:gd name="connsiteX40" fmla="*/ 453355 w 780182"/>
              <a:gd name="connsiteY40" fmla="*/ 204096 h 938260"/>
              <a:gd name="connsiteX41" fmla="*/ 455728 w 780182"/>
              <a:gd name="connsiteY41" fmla="*/ 174703 h 938260"/>
              <a:gd name="connsiteX42" fmla="*/ 486865 w 780182"/>
              <a:gd name="connsiteY42" fmla="*/ 174703 h 938260"/>
              <a:gd name="connsiteX43" fmla="*/ 487427 w 780182"/>
              <a:gd name="connsiteY43" fmla="*/ 172575 h 938260"/>
              <a:gd name="connsiteX44" fmla="*/ 430419 w 780182"/>
              <a:gd name="connsiteY44" fmla="*/ 135778 h 938260"/>
              <a:gd name="connsiteX45" fmla="*/ 433046 w 780182"/>
              <a:gd name="connsiteY45" fmla="*/ 105768 h 938260"/>
              <a:gd name="connsiteX46" fmla="*/ 423605 w 780182"/>
              <a:gd name="connsiteY46" fmla="*/ 88036 h 938260"/>
              <a:gd name="connsiteX47" fmla="*/ 401307 w 780182"/>
              <a:gd name="connsiteY47" fmla="*/ 45886 h 938260"/>
              <a:gd name="connsiteX48" fmla="*/ 369759 w 780182"/>
              <a:gd name="connsiteY48" fmla="*/ 24385 h 938260"/>
              <a:gd name="connsiteX49" fmla="*/ 363398 w 780182"/>
              <a:gd name="connsiteY49" fmla="*/ 22353 h 938260"/>
              <a:gd name="connsiteX50" fmla="*/ 157757 w 780182"/>
              <a:gd name="connsiteY50" fmla="*/ 41707 h 938260"/>
              <a:gd name="connsiteX51" fmla="*/ 128124 w 780182"/>
              <a:gd name="connsiteY51" fmla="*/ 68307 h 938260"/>
              <a:gd name="connsiteX52" fmla="*/ 85177 w 780182"/>
              <a:gd name="connsiteY52" fmla="*/ 103731 h 938260"/>
              <a:gd name="connsiteX53" fmla="*/ 2457 w 780182"/>
              <a:gd name="connsiteY53" fmla="*/ 237049 h 938260"/>
              <a:gd name="connsiteX54" fmla="*/ 35199 w 780182"/>
              <a:gd name="connsiteY54" fmla="*/ 412833 h 938260"/>
              <a:gd name="connsiteX55" fmla="*/ 117297 w 780182"/>
              <a:gd name="connsiteY55" fmla="*/ 549310 h 93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80182" h="938260">
                <a:moveTo>
                  <a:pt x="117297" y="549310"/>
                </a:moveTo>
                <a:cubicBezTo>
                  <a:pt x="138455" y="581077"/>
                  <a:pt x="160393" y="612315"/>
                  <a:pt x="181970" y="643800"/>
                </a:cubicBezTo>
                <a:cubicBezTo>
                  <a:pt x="182738" y="644925"/>
                  <a:pt x="183404" y="646128"/>
                  <a:pt x="184926" y="648617"/>
                </a:cubicBezTo>
                <a:cubicBezTo>
                  <a:pt x="132457" y="643490"/>
                  <a:pt x="99454" y="663900"/>
                  <a:pt x="91322" y="717825"/>
                </a:cubicBezTo>
                <a:cubicBezTo>
                  <a:pt x="73521" y="711931"/>
                  <a:pt x="59019" y="701171"/>
                  <a:pt x="44362" y="690719"/>
                </a:cubicBezTo>
                <a:cubicBezTo>
                  <a:pt x="38611" y="686615"/>
                  <a:pt x="33382" y="681584"/>
                  <a:pt x="27185" y="678394"/>
                </a:cubicBezTo>
                <a:cubicBezTo>
                  <a:pt x="23219" y="676355"/>
                  <a:pt x="15849" y="674750"/>
                  <a:pt x="13694" y="676809"/>
                </a:cubicBezTo>
                <a:cubicBezTo>
                  <a:pt x="10318" y="680042"/>
                  <a:pt x="7683" y="687241"/>
                  <a:pt x="8953" y="691501"/>
                </a:cubicBezTo>
                <a:cubicBezTo>
                  <a:pt x="11814" y="701074"/>
                  <a:pt x="15869" y="710964"/>
                  <a:pt x="21971" y="718738"/>
                </a:cubicBezTo>
                <a:cubicBezTo>
                  <a:pt x="32196" y="731777"/>
                  <a:pt x="44137" y="743512"/>
                  <a:pt x="55892" y="755268"/>
                </a:cubicBezTo>
                <a:cubicBezTo>
                  <a:pt x="59709" y="759084"/>
                  <a:pt x="61471" y="761535"/>
                  <a:pt x="59337" y="767311"/>
                </a:cubicBezTo>
                <a:cubicBezTo>
                  <a:pt x="42991" y="811562"/>
                  <a:pt x="64025" y="872218"/>
                  <a:pt x="124243" y="885141"/>
                </a:cubicBezTo>
                <a:cubicBezTo>
                  <a:pt x="146197" y="889857"/>
                  <a:pt x="169028" y="890680"/>
                  <a:pt x="191517" y="892561"/>
                </a:cubicBezTo>
                <a:cubicBezTo>
                  <a:pt x="198001" y="893102"/>
                  <a:pt x="203183" y="894508"/>
                  <a:pt x="208357" y="898661"/>
                </a:cubicBezTo>
                <a:cubicBezTo>
                  <a:pt x="240735" y="924663"/>
                  <a:pt x="277339" y="939019"/>
                  <a:pt x="319379" y="938230"/>
                </a:cubicBezTo>
                <a:cubicBezTo>
                  <a:pt x="358194" y="937495"/>
                  <a:pt x="391291" y="922164"/>
                  <a:pt x="420754" y="898222"/>
                </a:cubicBezTo>
                <a:cubicBezTo>
                  <a:pt x="428337" y="892059"/>
                  <a:pt x="435845" y="889965"/>
                  <a:pt x="445389" y="890056"/>
                </a:cubicBezTo>
                <a:cubicBezTo>
                  <a:pt x="523183" y="890796"/>
                  <a:pt x="600992" y="891777"/>
                  <a:pt x="678777" y="891037"/>
                </a:cubicBezTo>
                <a:cubicBezTo>
                  <a:pt x="697925" y="890852"/>
                  <a:pt x="717716" y="886747"/>
                  <a:pt x="735970" y="880701"/>
                </a:cubicBezTo>
                <a:cubicBezTo>
                  <a:pt x="765555" y="870901"/>
                  <a:pt x="779842" y="847624"/>
                  <a:pt x="780177" y="816968"/>
                </a:cubicBezTo>
                <a:cubicBezTo>
                  <a:pt x="780515" y="786011"/>
                  <a:pt x="766759" y="762438"/>
                  <a:pt x="738223" y="748967"/>
                </a:cubicBezTo>
                <a:cubicBezTo>
                  <a:pt x="712234" y="736703"/>
                  <a:pt x="684042" y="735797"/>
                  <a:pt x="656044" y="734788"/>
                </a:cubicBezTo>
                <a:cubicBezTo>
                  <a:pt x="641104" y="734246"/>
                  <a:pt x="626138" y="734692"/>
                  <a:pt x="610093" y="734692"/>
                </a:cubicBezTo>
                <a:cubicBezTo>
                  <a:pt x="613270" y="714516"/>
                  <a:pt x="610922" y="697249"/>
                  <a:pt x="603821" y="680903"/>
                </a:cubicBezTo>
                <a:cubicBezTo>
                  <a:pt x="591749" y="653137"/>
                  <a:pt x="568253" y="642666"/>
                  <a:pt x="539903" y="641191"/>
                </a:cubicBezTo>
                <a:cubicBezTo>
                  <a:pt x="507581" y="639509"/>
                  <a:pt x="478724" y="650318"/>
                  <a:pt x="452234" y="668009"/>
                </a:cubicBezTo>
                <a:cubicBezTo>
                  <a:pt x="446936" y="671549"/>
                  <a:pt x="442593" y="671563"/>
                  <a:pt x="436594" y="669575"/>
                </a:cubicBezTo>
                <a:cubicBezTo>
                  <a:pt x="390367" y="654250"/>
                  <a:pt x="355533" y="623190"/>
                  <a:pt x="326539" y="586146"/>
                </a:cubicBezTo>
                <a:cubicBezTo>
                  <a:pt x="275529" y="520979"/>
                  <a:pt x="243413" y="446645"/>
                  <a:pt x="227404" y="365433"/>
                </a:cubicBezTo>
                <a:cubicBezTo>
                  <a:pt x="223039" y="343308"/>
                  <a:pt x="227972" y="322179"/>
                  <a:pt x="234801" y="301282"/>
                </a:cubicBezTo>
                <a:cubicBezTo>
                  <a:pt x="246488" y="265536"/>
                  <a:pt x="263232" y="232779"/>
                  <a:pt x="292076" y="207690"/>
                </a:cubicBezTo>
                <a:cubicBezTo>
                  <a:pt x="300766" y="200135"/>
                  <a:pt x="310641" y="193760"/>
                  <a:pt x="320598" y="187907"/>
                </a:cubicBezTo>
                <a:cubicBezTo>
                  <a:pt x="338303" y="177508"/>
                  <a:pt x="348487" y="163469"/>
                  <a:pt x="346079" y="142113"/>
                </a:cubicBezTo>
                <a:cubicBezTo>
                  <a:pt x="345956" y="141050"/>
                  <a:pt x="346326" y="139931"/>
                  <a:pt x="346580" y="137926"/>
                </a:cubicBezTo>
                <a:cubicBezTo>
                  <a:pt x="353917" y="139780"/>
                  <a:pt x="360882" y="141830"/>
                  <a:pt x="367970" y="143271"/>
                </a:cubicBezTo>
                <a:cubicBezTo>
                  <a:pt x="384618" y="146662"/>
                  <a:pt x="401302" y="149907"/>
                  <a:pt x="418349" y="145441"/>
                </a:cubicBezTo>
                <a:cubicBezTo>
                  <a:pt x="419922" y="145029"/>
                  <a:pt x="422453" y="145544"/>
                  <a:pt x="423585" y="146629"/>
                </a:cubicBezTo>
                <a:cubicBezTo>
                  <a:pt x="429919" y="152682"/>
                  <a:pt x="436548" y="158589"/>
                  <a:pt x="441860" y="165494"/>
                </a:cubicBezTo>
                <a:cubicBezTo>
                  <a:pt x="444522" y="168961"/>
                  <a:pt x="444825" y="174366"/>
                  <a:pt x="445813" y="178972"/>
                </a:cubicBezTo>
                <a:cubicBezTo>
                  <a:pt x="447617" y="187399"/>
                  <a:pt x="449141" y="195881"/>
                  <a:pt x="450781" y="204343"/>
                </a:cubicBezTo>
                <a:cubicBezTo>
                  <a:pt x="451639" y="204261"/>
                  <a:pt x="452498" y="204178"/>
                  <a:pt x="453355" y="204096"/>
                </a:cubicBezTo>
                <a:cubicBezTo>
                  <a:pt x="454164" y="194096"/>
                  <a:pt x="454968" y="184092"/>
                  <a:pt x="455728" y="174703"/>
                </a:cubicBezTo>
                <a:lnTo>
                  <a:pt x="486865" y="174703"/>
                </a:lnTo>
                <a:cubicBezTo>
                  <a:pt x="487057" y="173996"/>
                  <a:pt x="487242" y="173282"/>
                  <a:pt x="487427" y="172575"/>
                </a:cubicBezTo>
                <a:cubicBezTo>
                  <a:pt x="463835" y="168005"/>
                  <a:pt x="445140" y="155982"/>
                  <a:pt x="430419" y="135778"/>
                </a:cubicBezTo>
                <a:cubicBezTo>
                  <a:pt x="439828" y="125814"/>
                  <a:pt x="437796" y="115850"/>
                  <a:pt x="433046" y="105768"/>
                </a:cubicBezTo>
                <a:cubicBezTo>
                  <a:pt x="431716" y="99269"/>
                  <a:pt x="428374" y="93183"/>
                  <a:pt x="423605" y="88036"/>
                </a:cubicBezTo>
                <a:cubicBezTo>
                  <a:pt x="416050" y="74051"/>
                  <a:pt x="408657" y="59982"/>
                  <a:pt x="401307" y="45886"/>
                </a:cubicBezTo>
                <a:cubicBezTo>
                  <a:pt x="394596" y="33005"/>
                  <a:pt x="385468" y="24055"/>
                  <a:pt x="369759" y="24385"/>
                </a:cubicBezTo>
                <a:cubicBezTo>
                  <a:pt x="367647" y="24425"/>
                  <a:pt x="365381" y="23335"/>
                  <a:pt x="363398" y="22353"/>
                </a:cubicBezTo>
                <a:cubicBezTo>
                  <a:pt x="290828" y="-13797"/>
                  <a:pt x="222361" y="-5219"/>
                  <a:pt x="157757" y="41707"/>
                </a:cubicBezTo>
                <a:cubicBezTo>
                  <a:pt x="147065" y="49470"/>
                  <a:pt x="137375" y="58808"/>
                  <a:pt x="128124" y="68307"/>
                </a:cubicBezTo>
                <a:cubicBezTo>
                  <a:pt x="115058" y="81724"/>
                  <a:pt x="101442" y="94090"/>
                  <a:pt x="85177" y="103731"/>
                </a:cubicBezTo>
                <a:cubicBezTo>
                  <a:pt x="34573" y="133726"/>
                  <a:pt x="10403" y="180227"/>
                  <a:pt x="2457" y="237049"/>
                </a:cubicBezTo>
                <a:cubicBezTo>
                  <a:pt x="-6266" y="299430"/>
                  <a:pt x="9079" y="356993"/>
                  <a:pt x="35199" y="412833"/>
                </a:cubicBezTo>
                <a:cubicBezTo>
                  <a:pt x="57818" y="461216"/>
                  <a:pt x="87848" y="505087"/>
                  <a:pt x="117297" y="549310"/>
                </a:cubicBezTo>
                <a:close/>
              </a:path>
            </a:pathLst>
          </a:custGeom>
          <a:solidFill>
            <a:srgbClr val="73451C"/>
          </a:solidFill>
          <a:ln w="16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latin typeface="Arial" panose="020B0604020202020204" pitchFamily="34" charset="0"/>
              <a:ea typeface="궁서체" panose="02030609000101010101" pitchFamily="17" charset="-127"/>
            </a:endParaRPr>
          </a:p>
        </p:txBody>
      </p:sp>
      <p:pic>
        <p:nvPicPr>
          <p:cNvPr id="14" name="Picture 2" descr="Microsoft Excel - 나무위키">
            <a:extLst>
              <a:ext uri="{FF2B5EF4-FFF2-40B4-BE49-F238E27FC236}">
                <a16:creationId xmlns:a16="http://schemas.microsoft.com/office/drawing/2014/main" id="{D70E7FBF-5B71-AA8D-B92A-AFC77152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58" y="269119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0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_Office_YT">
  <a:themeElements>
    <a:clrScheme name="T_Office_Y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C74421"/>
      </a:accent1>
      <a:accent2>
        <a:srgbClr val="107C41"/>
      </a:accent2>
      <a:accent3>
        <a:srgbClr val="1D60C0"/>
      </a:accent3>
      <a:accent4>
        <a:srgbClr val="37709F"/>
      </a:accent4>
      <a:accent5>
        <a:srgbClr val="FFCC3F"/>
      </a:accent5>
      <a:accent6>
        <a:srgbClr val="528F52"/>
      </a:accent6>
      <a:hlink>
        <a:srgbClr val="F21213"/>
      </a:hlink>
      <a:folHlink>
        <a:srgbClr val="B6A394"/>
      </a:folHlink>
    </a:clrScheme>
    <a:fontScheme name="Tricks_Office">
      <a:majorFont>
        <a:latin typeface="TmonMonsori Black"/>
        <a:ea typeface="Tmon몬소리 Black"/>
        <a:cs typeface=""/>
      </a:majorFont>
      <a:minorFont>
        <a:latin typeface="Arial Black"/>
        <a:ea typeface="배달의민족 한나체 Pro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_Office_YT" id="{4CFB358B-5B11-4C99-803D-5F8DC5DB73CB}" vid="{EC05670A-99AF-40D7-A0BC-0D16664B1F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3625</TotalTime>
  <Words>12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TmonMonsori Black</vt:lpstr>
      <vt:lpstr>Arial</vt:lpstr>
      <vt:lpstr>Arial Black</vt:lpstr>
      <vt:lpstr>Calibri</vt:lpstr>
      <vt:lpstr>T_Office_YT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마왕 잔</cp:lastModifiedBy>
  <cp:revision>48</cp:revision>
  <dcterms:created xsi:type="dcterms:W3CDTF">2019-09-14T04:33:08Z</dcterms:created>
  <dcterms:modified xsi:type="dcterms:W3CDTF">2023-10-23T12:47:04Z</dcterms:modified>
</cp:coreProperties>
</file>