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435"/>
    <a:srgbClr val="BFB0B1"/>
    <a:srgbClr val="D5CDCB"/>
    <a:srgbClr val="BCAAA0"/>
    <a:srgbClr val="9D8986"/>
    <a:srgbClr val="9C8B89"/>
    <a:srgbClr val="CDBFBC"/>
    <a:srgbClr val="1D4A65"/>
    <a:srgbClr val="346893"/>
    <a:srgbClr val="C7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F0B48-6BD4-4375-B2E7-6F5B39AD5368}" v="24" dt="2022-09-24T11:44:37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5492" autoAdjust="0"/>
  </p:normalViewPr>
  <p:slideViewPr>
    <p:cSldViewPr snapToGrid="0" showGuides="1">
      <p:cViewPr varScale="1">
        <p:scale>
          <a:sx n="129" d="100"/>
          <a:sy n="129" d="100"/>
        </p:scale>
        <p:origin x="252" y="12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P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13183"/>
            <a:ext cx="10795518" cy="2281328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6599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엑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97159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2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43546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워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41175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3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2364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31844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30689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7" y="251927"/>
            <a:ext cx="5721388" cy="3086077"/>
          </a:xfrm>
          <a:effectLst/>
        </p:spPr>
        <p:txBody>
          <a:bodyPr/>
          <a:lstStyle/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698" y="251927"/>
            <a:ext cx="5605974" cy="1887591"/>
          </a:xfrm>
        </p:spPr>
        <p:txBody>
          <a:bodyPr>
            <a:noAutofit/>
          </a:bodyPr>
          <a:lstStyle>
            <a:lvl1pPr algn="r">
              <a:defRPr sz="54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A56CA-A31A-4820-A77C-B934FE13F2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0697" y="2379663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그림 개체 틀 25">
            <a:extLst>
              <a:ext uri="{FF2B5EF4-FFF2-40B4-BE49-F238E27FC236}">
                <a16:creationId xmlns:a16="http://schemas.microsoft.com/office/drawing/2014/main" id="{5C03A587-F9A9-4D5E-BE73-10646F7FE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9917" y="3519997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CA5AA7C-DB02-45CA-AA57-30582D4D3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697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그림 개체 틀 25">
            <a:extLst>
              <a:ext uri="{FF2B5EF4-FFF2-40B4-BE49-F238E27FC236}">
                <a16:creationId xmlns:a16="http://schemas.microsoft.com/office/drawing/2014/main" id="{437C0DBD-3C06-4120-8E5E-03E1AE8C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2008" y="3519996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C6E2500-705A-4FC9-B099-53A096330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1133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0486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오토핫키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03853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6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436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흰바탕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07042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검은바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176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아이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EFDC80-4F10-4253-8D3D-35215E4E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56" y="1076501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VG] Autohotkey main icon as svg - AutoHotkey Community">
            <a:extLst>
              <a:ext uri="{FF2B5EF4-FFF2-40B4-BE49-F238E27FC236}">
                <a16:creationId xmlns:a16="http://schemas.microsoft.com/office/drawing/2014/main" id="{FDDCD6FB-66C7-436D-98CC-F74296E0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17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icrosoft Excel - 나무위키">
            <a:extLst>
              <a:ext uri="{FF2B5EF4-FFF2-40B4-BE49-F238E27FC236}">
                <a16:creationId xmlns:a16="http://schemas.microsoft.com/office/drawing/2014/main" id="{D2A6FD4E-DDB4-41D2-941D-3FDE6F42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3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 PowerPoint – Wikipedia, wolna encyklopedia">
            <a:extLst>
              <a:ext uri="{FF2B5EF4-FFF2-40B4-BE49-F238E27FC236}">
                <a16:creationId xmlns:a16="http://schemas.microsoft.com/office/drawing/2014/main" id="{25DD1FCD-81D2-4009-8827-A71ECA8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71" y="1076501"/>
            <a:ext cx="7741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Uzyskaj produkt Word Mobile — sklep Microsoft Store pl-PL">
            <a:extLst>
              <a:ext uri="{FF2B5EF4-FFF2-40B4-BE49-F238E27FC236}">
                <a16:creationId xmlns:a16="http://schemas.microsoft.com/office/drawing/2014/main" id="{A761D07B-E7D6-4B7F-A3FB-76F8040F5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1" t="34858" r="33692" b="34504"/>
          <a:stretch/>
        </p:blipFill>
        <p:spPr bwMode="auto">
          <a:xfrm>
            <a:off x="2189897" y="1076501"/>
            <a:ext cx="8001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9A27-45C8-4EC8-96AC-2A270602D7D7}"/>
              </a:ext>
            </a:extLst>
          </p:cNvPr>
          <p:cNvSpPr/>
          <p:nvPr/>
        </p:nvSpPr>
        <p:spPr>
          <a:xfrm>
            <a:off x="442693" y="2464739"/>
            <a:ext cx="1579278" cy="707886"/>
          </a:xfrm>
          <a:prstGeom prst="rect">
            <a:avLst/>
          </a:prstGeom>
          <a:noFill/>
          <a:effectLst>
            <a:glow rad="127000">
              <a:srgbClr val="D14424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rgbClr val="D1442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rgbClr val="D1442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2" name="그래픽 26">
            <a:extLst>
              <a:ext uri="{FF2B5EF4-FFF2-40B4-BE49-F238E27FC236}">
                <a16:creationId xmlns:a16="http://schemas.microsoft.com/office/drawing/2014/main" id="{2AE20C28-D4B8-4981-80D7-7C24678E03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8631" y="2711648"/>
            <a:ext cx="648000" cy="648000"/>
          </a:xfrm>
          <a:prstGeom prst="rect">
            <a:avLst/>
          </a:prstGeom>
          <a:effectLst>
            <a:glow rad="127000">
              <a:srgbClr val="D14424"/>
            </a:glow>
          </a:effectLst>
        </p:spPr>
      </p:pic>
      <p:sp>
        <p:nvSpPr>
          <p:cNvPr id="13" name="직사각형 8">
            <a:extLst>
              <a:ext uri="{FF2B5EF4-FFF2-40B4-BE49-F238E27FC236}">
                <a16:creationId xmlns:a16="http://schemas.microsoft.com/office/drawing/2014/main" id="{6345F4C4-EEEB-44C1-8DDE-D1A2F4C2C59F}"/>
              </a:ext>
            </a:extLst>
          </p:cNvPr>
          <p:cNvSpPr/>
          <p:nvPr/>
        </p:nvSpPr>
        <p:spPr>
          <a:xfrm>
            <a:off x="442693" y="3005705"/>
            <a:ext cx="1579278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noFill/>
                  <a:prstDash val="solid"/>
                </a:ln>
                <a:solidFill>
                  <a:srgbClr val="D14424"/>
                </a:solidFill>
                <a:effectLst>
                  <a:glow rad="127000">
                    <a:schemeClr val="bg1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noFill/>
                <a:prstDash val="solid"/>
              </a:ln>
              <a:solidFill>
                <a:srgbClr val="D14424"/>
              </a:solidFill>
              <a:effectLst>
                <a:glow rad="127000">
                  <a:schemeClr val="bg1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584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1990"/>
            <a:ext cx="10515600" cy="519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30" r:id="rId5"/>
    <p:sldLayoutId id="2147483826" r:id="rId6"/>
    <p:sldLayoutId id="2147483827" r:id="rId7"/>
    <p:sldLayoutId id="2147483828" r:id="rId8"/>
    <p:sldLayoutId id="214748382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bg1"/>
          </a:solidFill>
          <a:effectLst>
            <a:glow rad="190500">
              <a:schemeClr val="accent1"/>
            </a:glo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Tx/>
        <a:buNone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Tx/>
        <a:buNone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None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여러 색으로 은은한 불이 켜진 저금통">
            <a:extLst>
              <a:ext uri="{FF2B5EF4-FFF2-40B4-BE49-F238E27FC236}">
                <a16:creationId xmlns:a16="http://schemas.microsoft.com/office/drawing/2014/main" id="{6E6F72B7-2E89-49EA-9190-3219657C28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2" b="8992"/>
          <a:stretch/>
        </p:blipFill>
        <p:spPr>
          <a:xfrm>
            <a:off x="279918" y="251927"/>
            <a:ext cx="11632166" cy="6354148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88179E6-608B-4A2B-9636-C899E1EA4354}"/>
              </a:ext>
            </a:extLst>
          </p:cNvPr>
          <p:cNvSpPr txBox="1">
            <a:spLocks/>
          </p:cNvSpPr>
          <p:nvPr/>
        </p:nvSpPr>
        <p:spPr>
          <a:xfrm>
            <a:off x="721752" y="1125642"/>
            <a:ext cx="6540890" cy="20568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kern="1200" cap="none" baseline="0">
                <a:solidFill>
                  <a:schemeClr val="bg1"/>
                </a:solidFill>
                <a:effectLst>
                  <a:glow rad="190500">
                    <a:schemeClr val="accent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파이썬 </a:t>
            </a:r>
            <a:r>
              <a:rPr lang="ko-KR" altLang="en-US" sz="44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 </a:t>
            </a:r>
            <a:r>
              <a:rPr lang="ko-KR" altLang="en-US" sz="48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프로그램</a:t>
            </a:r>
            <a:endParaRPr lang="en-US" altLang="ko-KR" sz="48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r>
              <a:rPr lang="ko-KR" altLang="en-US" sz="48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실수 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바로잡기</a:t>
            </a:r>
            <a:endParaRPr lang="en-US" altLang="ko-KR" sz="6000" dirty="0">
              <a:ln w="25400">
                <a:noFill/>
              </a:ln>
              <a:solidFill>
                <a:schemeClr val="accent5"/>
              </a:solidFill>
              <a:effectLst>
                <a:glow rad="139700">
                  <a:schemeClr val="accent4"/>
                </a:glow>
              </a:effectLst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ECAD31-B059-4DDF-B607-FD6C077876C9}"/>
              </a:ext>
            </a:extLst>
          </p:cNvPr>
          <p:cNvGrpSpPr/>
          <p:nvPr/>
        </p:nvGrpSpPr>
        <p:grpSpPr>
          <a:xfrm>
            <a:off x="8814870" y="584676"/>
            <a:ext cx="2655378" cy="1248852"/>
            <a:chOff x="605818" y="4949737"/>
            <a:chExt cx="2655378" cy="12488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468C1D-AAE5-4FBE-9E29-3E44BA53DCE1}"/>
                </a:ext>
              </a:extLst>
            </p:cNvPr>
            <p:cNvSpPr/>
            <p:nvPr/>
          </p:nvSpPr>
          <p:spPr>
            <a:xfrm>
              <a:off x="605818" y="4949737"/>
              <a:ext cx="2262158" cy="707886"/>
            </a:xfrm>
            <a:prstGeom prst="rect">
              <a:avLst/>
            </a:prstGeom>
            <a:noFill/>
            <a:effectLst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5875">
                    <a:noFill/>
                    <a:prstDash val="solid"/>
                  </a:ln>
                  <a:solidFill>
                    <a:srgbClr val="FFFFFF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궁서체" panose="02030609000101010101" pitchFamily="17" charset="-127"/>
                </a:rPr>
                <a:t>업무의</a:t>
              </a:r>
              <a:endParaRPr lang="en-US" altLang="ko-KR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궁서체" panose="02030609000101010101" pitchFamily="17" charset="-127"/>
              </a:endParaRPr>
            </a:p>
          </p:txBody>
        </p:sp>
        <p:pic>
          <p:nvPicPr>
            <p:cNvPr id="10" name="그래픽 26">
              <a:extLst>
                <a:ext uri="{FF2B5EF4-FFF2-40B4-BE49-F238E27FC236}">
                  <a16:creationId xmlns:a16="http://schemas.microsoft.com/office/drawing/2014/main" id="{B641089B-7D6D-4FD0-820F-138CA9B99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3196" y="5196646"/>
              <a:ext cx="648000" cy="648000"/>
            </a:xfrm>
            <a:prstGeom prst="rect">
              <a:avLst/>
            </a:prstGeom>
            <a:effectLst>
              <a:glow rad="127000">
                <a:schemeClr val="accent4"/>
              </a:glow>
            </a:effectLst>
          </p:spPr>
        </p:pic>
        <p:sp>
          <p:nvSpPr>
            <p:cNvPr id="11" name="직사각형 8">
              <a:extLst>
                <a:ext uri="{FF2B5EF4-FFF2-40B4-BE49-F238E27FC236}">
                  <a16:creationId xmlns:a16="http://schemas.microsoft.com/office/drawing/2014/main" id="{6A1BA3F7-48D7-4A93-B7C3-92276B3D5A16}"/>
                </a:ext>
              </a:extLst>
            </p:cNvPr>
            <p:cNvSpPr/>
            <p:nvPr/>
          </p:nvSpPr>
          <p:spPr>
            <a:xfrm>
              <a:off x="875123" y="5490703"/>
              <a:ext cx="1723549" cy="707886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9050">
                    <a:noFill/>
                    <a:prstDash val="solid"/>
                  </a:ln>
                  <a:solidFill>
                    <a:schemeClr val="accent5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궁서체" panose="02030609000101010101" pitchFamily="17" charset="-127"/>
                </a:rPr>
                <a:t>잔머리</a:t>
              </a:r>
              <a:endParaRPr lang="en-US" altLang="ko-KR" sz="4000" b="1" cap="none" spc="0" dirty="0">
                <a:ln w="19050">
                  <a:noFill/>
                  <a:prstDash val="solid"/>
                </a:ln>
                <a:solidFill>
                  <a:schemeClr val="accent5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궁서체" panose="02030609000101010101" pitchFamily="17" charset="-127"/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6DC23FB0-0DDD-4414-9BA1-CAD62878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11" y="3792019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EE2381-9AB4-F995-A117-F785A5220C08}"/>
              </a:ext>
            </a:extLst>
          </p:cNvPr>
          <p:cNvSpPr/>
          <p:nvPr/>
        </p:nvSpPr>
        <p:spPr>
          <a:xfrm rot="294411">
            <a:off x="7950848" y="5746095"/>
            <a:ext cx="318530" cy="383069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rgbClr val="B32435"/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7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여러 색으로 은은한 불이 켜진 저금통">
            <a:extLst>
              <a:ext uri="{FF2B5EF4-FFF2-40B4-BE49-F238E27FC236}">
                <a16:creationId xmlns:a16="http://schemas.microsoft.com/office/drawing/2014/main" id="{6E6F72B7-2E89-49EA-9190-3219657C28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13139" r="7179" b="4844"/>
          <a:stretch/>
        </p:blipFill>
        <p:spPr>
          <a:xfrm>
            <a:off x="2916020" y="703819"/>
            <a:ext cx="6354000" cy="5921027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88179E6-608B-4A2B-9636-C899E1EA4354}"/>
              </a:ext>
            </a:extLst>
          </p:cNvPr>
          <p:cNvSpPr txBox="1">
            <a:spLocks/>
          </p:cNvSpPr>
          <p:nvPr/>
        </p:nvSpPr>
        <p:spPr>
          <a:xfrm>
            <a:off x="3064349" y="868573"/>
            <a:ext cx="3930930" cy="1385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kern="1200" cap="none" baseline="0">
                <a:solidFill>
                  <a:schemeClr val="bg1"/>
                </a:solidFill>
                <a:effectLst>
                  <a:glow rad="190500">
                    <a:schemeClr val="accent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오류 발견</a:t>
            </a:r>
            <a:r>
              <a:rPr lang="en-US" altLang="ko-KR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!</a:t>
            </a:r>
            <a:endParaRPr lang="en-US" altLang="ko-KR" sz="48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ECAD31-B059-4DDF-B607-FD6C077876C9}"/>
              </a:ext>
            </a:extLst>
          </p:cNvPr>
          <p:cNvGrpSpPr/>
          <p:nvPr/>
        </p:nvGrpSpPr>
        <p:grpSpPr>
          <a:xfrm>
            <a:off x="6501976" y="817758"/>
            <a:ext cx="2655378" cy="1248852"/>
            <a:chOff x="605818" y="4949737"/>
            <a:chExt cx="2655378" cy="12488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468C1D-AAE5-4FBE-9E29-3E44BA53DCE1}"/>
                </a:ext>
              </a:extLst>
            </p:cNvPr>
            <p:cNvSpPr/>
            <p:nvPr/>
          </p:nvSpPr>
          <p:spPr>
            <a:xfrm>
              <a:off x="605818" y="4949737"/>
              <a:ext cx="2262158" cy="707886"/>
            </a:xfrm>
            <a:prstGeom prst="rect">
              <a:avLst/>
            </a:prstGeom>
            <a:noFill/>
            <a:effectLst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5875">
                    <a:noFill/>
                    <a:prstDash val="solid"/>
                  </a:ln>
                  <a:solidFill>
                    <a:srgbClr val="FFFFFF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궁서체" panose="02030609000101010101" pitchFamily="17" charset="-127"/>
                </a:rPr>
                <a:t>업무의</a:t>
              </a:r>
              <a:endParaRPr lang="en-US" altLang="ko-KR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궁서체" panose="02030609000101010101" pitchFamily="17" charset="-127"/>
              </a:endParaRPr>
            </a:p>
          </p:txBody>
        </p:sp>
        <p:pic>
          <p:nvPicPr>
            <p:cNvPr id="10" name="그래픽 26">
              <a:extLst>
                <a:ext uri="{FF2B5EF4-FFF2-40B4-BE49-F238E27FC236}">
                  <a16:creationId xmlns:a16="http://schemas.microsoft.com/office/drawing/2014/main" id="{B641089B-7D6D-4FD0-820F-138CA9B99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3196" y="5196646"/>
              <a:ext cx="648000" cy="648000"/>
            </a:xfrm>
            <a:prstGeom prst="rect">
              <a:avLst/>
            </a:prstGeom>
            <a:effectLst>
              <a:glow rad="127000">
                <a:schemeClr val="accent4"/>
              </a:glow>
            </a:effectLst>
          </p:spPr>
        </p:pic>
        <p:sp>
          <p:nvSpPr>
            <p:cNvPr id="11" name="직사각형 8">
              <a:extLst>
                <a:ext uri="{FF2B5EF4-FFF2-40B4-BE49-F238E27FC236}">
                  <a16:creationId xmlns:a16="http://schemas.microsoft.com/office/drawing/2014/main" id="{6A1BA3F7-48D7-4A93-B7C3-92276B3D5A16}"/>
                </a:ext>
              </a:extLst>
            </p:cNvPr>
            <p:cNvSpPr/>
            <p:nvPr/>
          </p:nvSpPr>
          <p:spPr>
            <a:xfrm>
              <a:off x="875123" y="5490703"/>
              <a:ext cx="1723549" cy="707886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9050">
                    <a:noFill/>
                    <a:prstDash val="solid"/>
                  </a:ln>
                  <a:solidFill>
                    <a:schemeClr val="accent5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궁서체" panose="02030609000101010101" pitchFamily="17" charset="-127"/>
                </a:rPr>
                <a:t>잔머리</a:t>
              </a:r>
              <a:endParaRPr lang="en-US" altLang="ko-KR" sz="4000" b="1" cap="none" spc="0" dirty="0">
                <a:ln w="19050">
                  <a:noFill/>
                  <a:prstDash val="solid"/>
                </a:ln>
                <a:solidFill>
                  <a:schemeClr val="accent5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궁서체" panose="02030609000101010101" pitchFamily="17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EE2381-9AB4-F995-A117-F785A5220C08}"/>
              </a:ext>
            </a:extLst>
          </p:cNvPr>
          <p:cNvSpPr/>
          <p:nvPr/>
        </p:nvSpPr>
        <p:spPr>
          <a:xfrm rot="294411">
            <a:off x="7950848" y="5746095"/>
            <a:ext cx="318530" cy="383069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rgbClr val="B32435"/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38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_Office_YT">
  <a:themeElements>
    <a:clrScheme name="T_Office_Y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C74421"/>
      </a:accent1>
      <a:accent2>
        <a:srgbClr val="107C41"/>
      </a:accent2>
      <a:accent3>
        <a:srgbClr val="1D60C0"/>
      </a:accent3>
      <a:accent4>
        <a:srgbClr val="37709F"/>
      </a:accent4>
      <a:accent5>
        <a:srgbClr val="FFCC3F"/>
      </a:accent5>
      <a:accent6>
        <a:srgbClr val="528F52"/>
      </a:accent6>
      <a:hlink>
        <a:srgbClr val="F21213"/>
      </a:hlink>
      <a:folHlink>
        <a:srgbClr val="B6A394"/>
      </a:folHlink>
    </a:clrScheme>
    <a:fontScheme name="Tricks_Office">
      <a:majorFont>
        <a:latin typeface="TmonMonsori Black"/>
        <a:ea typeface="Tmon몬소리 Black"/>
        <a:cs typeface=""/>
      </a:majorFont>
      <a:minorFont>
        <a:latin typeface="Arial Black"/>
        <a:ea typeface="배달의민족 한나체 Pro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_Office_YT" id="{4CFB358B-5B11-4C99-803D-5F8DC5DB73CB}" vid="{EC05670A-99AF-40D7-A0BC-0D16664B1F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4170</TotalTime>
  <Words>11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TmonMonsori Black</vt:lpstr>
      <vt:lpstr>Arial</vt:lpstr>
      <vt:lpstr>Arial Black</vt:lpstr>
      <vt:lpstr>Calibri</vt:lpstr>
      <vt:lpstr>T_Office_YT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마왕 잔</cp:lastModifiedBy>
  <cp:revision>59</cp:revision>
  <dcterms:created xsi:type="dcterms:W3CDTF">2019-09-14T04:33:08Z</dcterms:created>
  <dcterms:modified xsi:type="dcterms:W3CDTF">2023-10-23T12:47:17Z</dcterms:modified>
</cp:coreProperties>
</file>