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89E079A-13B2-6FE3-B263-1D5B8A4FC7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4634055"/>
              </p:ext>
            </p:extLst>
          </p:nvPr>
        </p:nvGraphicFramePr>
        <p:xfrm>
          <a:off x="514350" y="1402914"/>
          <a:ext cx="5829300" cy="3987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248">
                  <a:extLst>
                    <a:ext uri="{9D8B030D-6E8A-4147-A177-3AD203B41FA5}">
                      <a16:colId xmlns:a16="http://schemas.microsoft.com/office/drawing/2014/main" val="2628992794"/>
                    </a:ext>
                  </a:extLst>
                </a:gridCol>
                <a:gridCol w="1980366">
                  <a:extLst>
                    <a:ext uri="{9D8B030D-6E8A-4147-A177-3AD203B41FA5}">
                      <a16:colId xmlns:a16="http://schemas.microsoft.com/office/drawing/2014/main" val="4129039231"/>
                    </a:ext>
                  </a:extLst>
                </a:gridCol>
                <a:gridCol w="670769">
                  <a:extLst>
                    <a:ext uri="{9D8B030D-6E8A-4147-A177-3AD203B41FA5}">
                      <a16:colId xmlns:a16="http://schemas.microsoft.com/office/drawing/2014/main" val="427564839"/>
                    </a:ext>
                  </a:extLst>
                </a:gridCol>
                <a:gridCol w="2223917">
                  <a:extLst>
                    <a:ext uri="{9D8B030D-6E8A-4147-A177-3AD203B41FA5}">
                      <a16:colId xmlns:a16="http://schemas.microsoft.com/office/drawing/2014/main" val="1221925341"/>
                    </a:ext>
                  </a:extLst>
                </a:gridCol>
              </a:tblGrid>
              <a:tr h="3469711"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83780"/>
                  </a:ext>
                </a:extLst>
              </a:tr>
              <a:tr h="17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6158"/>
                  </a:ext>
                </a:extLst>
              </a:tr>
              <a:tr h="17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985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0278C7-AB12-B9AE-285A-0A88041BFC30}"/>
              </a:ext>
            </a:extLst>
          </p:cNvPr>
          <p:cNvSpPr txBox="1"/>
          <p:nvPr userDrawn="1"/>
        </p:nvSpPr>
        <p:spPr>
          <a:xfrm>
            <a:off x="514350" y="506627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사진 대지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DD2560F3-D753-1EEA-8C2E-3552ECF140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837" y="1495425"/>
            <a:ext cx="5648326" cy="33242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0DC4EFB-3DD7-FA35-07D7-29BE5354F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7325" y="4895750"/>
            <a:ext cx="4886325" cy="249238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ko-KR" altLang="en-US" dirty="0"/>
              <a:t>내용 입력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85DDF4C-AA77-5672-D898-02BCA94CBF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7325" y="5139166"/>
            <a:ext cx="1971675" cy="249238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ko-KR" altLang="en-US"/>
              <a:t>위치 </a:t>
            </a:r>
            <a:r>
              <a:rPr lang="ko-KR" altLang="en-US" dirty="0"/>
              <a:t>입력</a:t>
            </a:r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15AACA59-04B9-ABBA-F7DE-DB72B1D400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2689" y="5139166"/>
            <a:ext cx="1971675" cy="249238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ko-KR" altLang="en-US" dirty="0"/>
              <a:t>일시 입력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FB9D376-70F3-5E9E-708C-C2ECE91241A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507859"/>
              </p:ext>
            </p:extLst>
          </p:nvPr>
        </p:nvGraphicFramePr>
        <p:xfrm>
          <a:off x="514350" y="5631820"/>
          <a:ext cx="5829300" cy="3987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248">
                  <a:extLst>
                    <a:ext uri="{9D8B030D-6E8A-4147-A177-3AD203B41FA5}">
                      <a16:colId xmlns:a16="http://schemas.microsoft.com/office/drawing/2014/main" val="2628992794"/>
                    </a:ext>
                  </a:extLst>
                </a:gridCol>
                <a:gridCol w="1980366">
                  <a:extLst>
                    <a:ext uri="{9D8B030D-6E8A-4147-A177-3AD203B41FA5}">
                      <a16:colId xmlns:a16="http://schemas.microsoft.com/office/drawing/2014/main" val="4129039231"/>
                    </a:ext>
                  </a:extLst>
                </a:gridCol>
                <a:gridCol w="670769">
                  <a:extLst>
                    <a:ext uri="{9D8B030D-6E8A-4147-A177-3AD203B41FA5}">
                      <a16:colId xmlns:a16="http://schemas.microsoft.com/office/drawing/2014/main" val="427564839"/>
                    </a:ext>
                  </a:extLst>
                </a:gridCol>
                <a:gridCol w="2223917">
                  <a:extLst>
                    <a:ext uri="{9D8B030D-6E8A-4147-A177-3AD203B41FA5}">
                      <a16:colId xmlns:a16="http://schemas.microsoft.com/office/drawing/2014/main" val="1221925341"/>
                    </a:ext>
                  </a:extLst>
                </a:gridCol>
              </a:tblGrid>
              <a:tr h="3469711"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83780"/>
                  </a:ext>
                </a:extLst>
              </a:tr>
              <a:tr h="17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6158"/>
                  </a:ext>
                </a:extLst>
              </a:tr>
              <a:tr h="17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98541"/>
                  </a:ext>
                </a:extLst>
              </a:tr>
            </a:tbl>
          </a:graphicData>
        </a:graphic>
      </p:graphicFrame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FA8532F6-33A7-A921-6DA7-3C8916E6FC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4837" y="5724331"/>
            <a:ext cx="5648326" cy="33242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B2744FEC-10FE-5FCB-0F8B-B25E183FB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57325" y="9124656"/>
            <a:ext cx="4886325" cy="249238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ko-KR" altLang="en-US" dirty="0"/>
              <a:t>내용 입력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3F2B55E-32A9-8754-F04C-2D840F672F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7325" y="9368072"/>
            <a:ext cx="1971675" cy="249238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ko-KR" altLang="en-US"/>
              <a:t>위치 </a:t>
            </a:r>
            <a:r>
              <a:rPr lang="ko-KR" altLang="en-US" dirty="0"/>
              <a:t>입력</a:t>
            </a:r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A14DE4F3-6D9B-55BB-6619-28DCE64F7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2689" y="9368072"/>
            <a:ext cx="1971675" cy="249238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ko-KR" altLang="en-US" dirty="0"/>
              <a:t>일시 입력</a:t>
            </a:r>
          </a:p>
        </p:txBody>
      </p:sp>
    </p:spTree>
    <p:extLst>
      <p:ext uri="{BB962C8B-B14F-4D97-AF65-F5344CB8AC3E}">
        <p14:creationId xmlns:p14="http://schemas.microsoft.com/office/powerpoint/2010/main" val="36613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7816-B07D-4024-8587-6DEBC0F06AA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E0D3-8172-4EE9-8B35-D89B34F6C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2</cp:revision>
  <dcterms:created xsi:type="dcterms:W3CDTF">2022-10-08T04:00:01Z</dcterms:created>
  <dcterms:modified xsi:type="dcterms:W3CDTF">2022-10-08T08:07:38Z</dcterms:modified>
</cp:coreProperties>
</file>