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943B3-D58A-4337-8A4A-87FCAA58625A}" v="83" dt="2022-10-08T15:28:53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잔 마왕" userId="98e7bb4ea40e3576" providerId="LiveId" clId="{426943B3-D58A-4337-8A4A-87FCAA58625A}"/>
    <pc:docChg chg="undo custSel addSld modSld">
      <pc:chgData name="잔 마왕" userId="98e7bb4ea40e3576" providerId="LiveId" clId="{426943B3-D58A-4337-8A4A-87FCAA58625A}" dt="2022-10-08T15:29:19.306" v="683" actId="1076"/>
      <pc:docMkLst>
        <pc:docMk/>
      </pc:docMkLst>
      <pc:sldChg chg="addSp modSp add mod">
        <pc:chgData name="잔 마왕" userId="98e7bb4ea40e3576" providerId="LiveId" clId="{426943B3-D58A-4337-8A4A-87FCAA58625A}" dt="2022-10-04T04:21:34.432" v="51" actId="20577"/>
        <pc:sldMkLst>
          <pc:docMk/>
          <pc:sldMk cId="2625670885" sldId="257"/>
        </pc:sldMkLst>
        <pc:spChg chg="add mod">
          <ac:chgData name="잔 마왕" userId="98e7bb4ea40e3576" providerId="LiveId" clId="{426943B3-D58A-4337-8A4A-87FCAA58625A}" dt="2022-10-04T04:20:19.830" v="22" actId="1037"/>
          <ac:spMkLst>
            <pc:docMk/>
            <pc:sldMk cId="2625670885" sldId="257"/>
            <ac:spMk id="2" creationId="{734AEC21-C259-FDE2-E74B-D9E4BC25925A}"/>
          </ac:spMkLst>
        </pc:spChg>
        <pc:spChg chg="add mod">
          <ac:chgData name="잔 마왕" userId="98e7bb4ea40e3576" providerId="LiveId" clId="{426943B3-D58A-4337-8A4A-87FCAA58625A}" dt="2022-10-04T04:20:19.830" v="22" actId="1037"/>
          <ac:spMkLst>
            <pc:docMk/>
            <pc:sldMk cId="2625670885" sldId="257"/>
            <ac:spMk id="3" creationId="{314D0729-9D71-E383-EC7C-98424F24DE22}"/>
          </ac:spMkLst>
        </pc:spChg>
        <pc:spChg chg="add mod">
          <ac:chgData name="잔 마왕" userId="98e7bb4ea40e3576" providerId="LiveId" clId="{426943B3-D58A-4337-8A4A-87FCAA58625A}" dt="2022-10-04T04:20:19.830" v="22" actId="1037"/>
          <ac:spMkLst>
            <pc:docMk/>
            <pc:sldMk cId="2625670885" sldId="257"/>
            <ac:spMk id="21" creationId="{DA252727-0B85-0F79-9F18-A7E6AA68451D}"/>
          </ac:spMkLst>
        </pc:spChg>
        <pc:spChg chg="add mod">
          <ac:chgData name="잔 마왕" userId="98e7bb4ea40e3576" providerId="LiveId" clId="{426943B3-D58A-4337-8A4A-87FCAA58625A}" dt="2022-10-04T04:20:19.830" v="22" actId="1037"/>
          <ac:spMkLst>
            <pc:docMk/>
            <pc:sldMk cId="2625670885" sldId="257"/>
            <ac:spMk id="38" creationId="{A206CA12-5100-CA6A-27EE-B4686C4B29FE}"/>
          </ac:spMkLst>
        </pc:spChg>
        <pc:spChg chg="add mod">
          <ac:chgData name="잔 마왕" userId="98e7bb4ea40e3576" providerId="LiveId" clId="{426943B3-D58A-4337-8A4A-87FCAA58625A}" dt="2022-10-04T04:20:19.830" v="22" actId="1037"/>
          <ac:spMkLst>
            <pc:docMk/>
            <pc:sldMk cId="2625670885" sldId="257"/>
            <ac:spMk id="39" creationId="{347E72EC-B649-5A64-2121-653457106026}"/>
          </ac:spMkLst>
        </pc:spChg>
        <pc:spChg chg="add mod">
          <ac:chgData name="잔 마왕" userId="98e7bb4ea40e3576" providerId="LiveId" clId="{426943B3-D58A-4337-8A4A-87FCAA58625A}" dt="2022-10-04T04:21:03.738" v="39" actId="1076"/>
          <ac:spMkLst>
            <pc:docMk/>
            <pc:sldMk cId="2625670885" sldId="257"/>
            <ac:spMk id="40" creationId="{43D65FF4-E99D-BCE1-0754-3E5653C0AD39}"/>
          </ac:spMkLst>
        </pc:spChg>
        <pc:spChg chg="add mod">
          <ac:chgData name="잔 마왕" userId="98e7bb4ea40e3576" providerId="LiveId" clId="{426943B3-D58A-4337-8A4A-87FCAA58625A}" dt="2022-10-04T04:21:26.245" v="45" actId="20577"/>
          <ac:spMkLst>
            <pc:docMk/>
            <pc:sldMk cId="2625670885" sldId="257"/>
            <ac:spMk id="41" creationId="{10FCD300-2BE6-8CF8-1753-D9C8F10F8503}"/>
          </ac:spMkLst>
        </pc:spChg>
        <pc:spChg chg="add mod">
          <ac:chgData name="잔 마왕" userId="98e7bb4ea40e3576" providerId="LiveId" clId="{426943B3-D58A-4337-8A4A-87FCAA58625A}" dt="2022-10-04T04:21:28.794" v="47" actId="20577"/>
          <ac:spMkLst>
            <pc:docMk/>
            <pc:sldMk cId="2625670885" sldId="257"/>
            <ac:spMk id="42" creationId="{D19A8A7C-8212-0F8A-9E80-DAFBB996FEBE}"/>
          </ac:spMkLst>
        </pc:spChg>
        <pc:spChg chg="add mod">
          <ac:chgData name="잔 마왕" userId="98e7bb4ea40e3576" providerId="LiveId" clId="{426943B3-D58A-4337-8A4A-87FCAA58625A}" dt="2022-10-04T04:21:31.498" v="49" actId="20577"/>
          <ac:spMkLst>
            <pc:docMk/>
            <pc:sldMk cId="2625670885" sldId="257"/>
            <ac:spMk id="43" creationId="{EBCE84DB-CDCB-5E22-B7F6-2CF2FF6AAD60}"/>
          </ac:spMkLst>
        </pc:spChg>
        <pc:spChg chg="add mod">
          <ac:chgData name="잔 마왕" userId="98e7bb4ea40e3576" providerId="LiveId" clId="{426943B3-D58A-4337-8A4A-87FCAA58625A}" dt="2022-10-04T04:21:34.432" v="51" actId="20577"/>
          <ac:spMkLst>
            <pc:docMk/>
            <pc:sldMk cId="2625670885" sldId="257"/>
            <ac:spMk id="44" creationId="{E1ED2CEA-3333-42FC-6AB2-F5094C5D24C5}"/>
          </ac:spMkLst>
        </pc:spChg>
      </pc:sldChg>
      <pc:sldChg chg="addSp delSp modSp add mod">
        <pc:chgData name="잔 마왕" userId="98e7bb4ea40e3576" providerId="LiveId" clId="{426943B3-D58A-4337-8A4A-87FCAA58625A}" dt="2022-10-04T04:24:12.373" v="77" actId="20577"/>
        <pc:sldMkLst>
          <pc:docMk/>
          <pc:sldMk cId="3141672020" sldId="258"/>
        </pc:sldMkLst>
        <pc:spChg chg="add mod">
          <ac:chgData name="잔 마왕" userId="98e7bb4ea40e3576" providerId="LiveId" clId="{426943B3-D58A-4337-8A4A-87FCAA58625A}" dt="2022-10-04T04:23:23.613" v="65" actId="14100"/>
          <ac:spMkLst>
            <pc:docMk/>
            <pc:sldMk cId="3141672020" sldId="258"/>
            <ac:spMk id="2" creationId="{9AE23A3F-928A-575A-511D-D5C69768517C}"/>
          </ac:spMkLst>
        </pc:spChg>
        <pc:spChg chg="add mod">
          <ac:chgData name="잔 마왕" userId="98e7bb4ea40e3576" providerId="LiveId" clId="{426943B3-D58A-4337-8A4A-87FCAA58625A}" dt="2022-10-04T04:23:27.268" v="66" actId="1076"/>
          <ac:spMkLst>
            <pc:docMk/>
            <pc:sldMk cId="3141672020" sldId="258"/>
            <ac:spMk id="3" creationId="{65119CD0-366C-08D8-448D-611117E58CB3}"/>
          </ac:spMkLst>
        </pc:spChg>
        <pc:spChg chg="mod">
          <ac:chgData name="잔 마왕" userId="98e7bb4ea40e3576" providerId="LiveId" clId="{426943B3-D58A-4337-8A4A-87FCAA58625A}" dt="2022-10-04T04:22:55.429" v="63" actId="14100"/>
          <ac:spMkLst>
            <pc:docMk/>
            <pc:sldMk cId="3141672020" sldId="258"/>
            <ac:spMk id="4" creationId="{34C3BF95-8F60-46D5-025F-CEF00883B7AE}"/>
          </ac:spMkLst>
        </pc:spChg>
        <pc:spChg chg="del">
          <ac:chgData name="잔 마왕" userId="98e7bb4ea40e3576" providerId="LiveId" clId="{426943B3-D58A-4337-8A4A-87FCAA58625A}" dt="2022-10-04T04:21:52.118" v="52" actId="478"/>
          <ac:spMkLst>
            <pc:docMk/>
            <pc:sldMk cId="3141672020" sldId="258"/>
            <ac:spMk id="6" creationId="{490858D5-3048-474B-1123-12800954F05E}"/>
          </ac:spMkLst>
        </pc:spChg>
        <pc:spChg chg="del">
          <ac:chgData name="잔 마왕" userId="98e7bb4ea40e3576" providerId="LiveId" clId="{426943B3-D58A-4337-8A4A-87FCAA58625A}" dt="2022-10-04T04:21:52.118" v="52" actId="478"/>
          <ac:spMkLst>
            <pc:docMk/>
            <pc:sldMk cId="3141672020" sldId="258"/>
            <ac:spMk id="9" creationId="{36EBE68B-78EF-74B1-F8EE-35364A628703}"/>
          </ac:spMkLst>
        </pc:spChg>
        <pc:spChg chg="del">
          <ac:chgData name="잔 마왕" userId="98e7bb4ea40e3576" providerId="LiveId" clId="{426943B3-D58A-4337-8A4A-87FCAA58625A}" dt="2022-10-04T04:21:52.118" v="52" actId="478"/>
          <ac:spMkLst>
            <pc:docMk/>
            <pc:sldMk cId="3141672020" sldId="258"/>
            <ac:spMk id="11" creationId="{AC808525-15E1-023E-C519-A83BD5F57742}"/>
          </ac:spMkLst>
        </pc:spChg>
        <pc:spChg chg="del mod">
          <ac:chgData name="잔 마왕" userId="98e7bb4ea40e3576" providerId="LiveId" clId="{426943B3-D58A-4337-8A4A-87FCAA58625A}" dt="2022-10-04T04:22:43.384" v="61" actId="478"/>
          <ac:spMkLst>
            <pc:docMk/>
            <pc:sldMk cId="3141672020" sldId="258"/>
            <ac:spMk id="12" creationId="{92F74313-455F-B3AA-AE3B-73DE74313380}"/>
          </ac:spMkLst>
        </pc:spChg>
        <pc:spChg chg="del">
          <ac:chgData name="잔 마왕" userId="98e7bb4ea40e3576" providerId="LiveId" clId="{426943B3-D58A-4337-8A4A-87FCAA58625A}" dt="2022-10-04T04:21:54.675" v="53" actId="478"/>
          <ac:spMkLst>
            <pc:docMk/>
            <pc:sldMk cId="3141672020" sldId="258"/>
            <ac:spMk id="13" creationId="{954E846E-69FF-E5F9-6B17-9093910807A4}"/>
          </ac:spMkLst>
        </pc:spChg>
        <pc:spChg chg="del mod">
          <ac:chgData name="잔 마왕" userId="98e7bb4ea40e3576" providerId="LiveId" clId="{426943B3-D58A-4337-8A4A-87FCAA58625A}" dt="2022-10-04T04:22:43.384" v="61" actId="478"/>
          <ac:spMkLst>
            <pc:docMk/>
            <pc:sldMk cId="3141672020" sldId="258"/>
            <ac:spMk id="14" creationId="{64653307-9A9B-ED36-B763-ABA8E2FF1DE3}"/>
          </ac:spMkLst>
        </pc:spChg>
        <pc:spChg chg="del mod">
          <ac:chgData name="잔 마왕" userId="98e7bb4ea40e3576" providerId="LiveId" clId="{426943B3-D58A-4337-8A4A-87FCAA58625A}" dt="2022-10-04T04:22:43.384" v="61" actId="478"/>
          <ac:spMkLst>
            <pc:docMk/>
            <pc:sldMk cId="3141672020" sldId="258"/>
            <ac:spMk id="15" creationId="{305EA813-003C-C570-A6CB-97498B93D514}"/>
          </ac:spMkLst>
        </pc:spChg>
        <pc:spChg chg="del">
          <ac:chgData name="잔 마왕" userId="98e7bb4ea40e3576" providerId="LiveId" clId="{426943B3-D58A-4337-8A4A-87FCAA58625A}" dt="2022-10-04T04:21:54.675" v="53" actId="478"/>
          <ac:spMkLst>
            <pc:docMk/>
            <pc:sldMk cId="3141672020" sldId="258"/>
            <ac:spMk id="16" creationId="{34C2DE16-4878-53AF-8862-1C2D34B6CE48}"/>
          </ac:spMkLst>
        </pc:spChg>
        <pc:spChg chg="del mod">
          <ac:chgData name="잔 마왕" userId="98e7bb4ea40e3576" providerId="LiveId" clId="{426943B3-D58A-4337-8A4A-87FCAA58625A}" dt="2022-10-04T04:22:43.384" v="61" actId="478"/>
          <ac:spMkLst>
            <pc:docMk/>
            <pc:sldMk cId="3141672020" sldId="258"/>
            <ac:spMk id="17" creationId="{089283D4-9F56-65AB-1538-3FC2F6361983}"/>
          </ac:spMkLst>
        </pc:spChg>
        <pc:spChg chg="del">
          <ac:chgData name="잔 마왕" userId="98e7bb4ea40e3576" providerId="LiveId" clId="{426943B3-D58A-4337-8A4A-87FCAA58625A}" dt="2022-10-04T04:21:54.675" v="53" actId="478"/>
          <ac:spMkLst>
            <pc:docMk/>
            <pc:sldMk cId="3141672020" sldId="258"/>
            <ac:spMk id="18" creationId="{53B19AE2-A2D9-7069-4CF2-243C5C0048E1}"/>
          </ac:spMkLst>
        </pc:spChg>
        <pc:spChg chg="mod">
          <ac:chgData name="잔 마왕" userId="98e7bb4ea40e3576" providerId="LiveId" clId="{426943B3-D58A-4337-8A4A-87FCAA58625A}" dt="2022-10-04T04:22:50.357" v="62" actId="1076"/>
          <ac:spMkLst>
            <pc:docMk/>
            <pc:sldMk cId="3141672020" sldId="258"/>
            <ac:spMk id="19" creationId="{5158638C-C61C-DC60-4CCD-24A6CDE1928E}"/>
          </ac:spMkLst>
        </pc:spChg>
        <pc:spChg chg="mod">
          <ac:chgData name="잔 마왕" userId="98e7bb4ea40e3576" providerId="LiveId" clId="{426943B3-D58A-4337-8A4A-87FCAA58625A}" dt="2022-10-04T04:22:50.357" v="62" actId="1076"/>
          <ac:spMkLst>
            <pc:docMk/>
            <pc:sldMk cId="3141672020" sldId="258"/>
            <ac:spMk id="20" creationId="{3B14CAEE-010A-79B5-AE65-AA38E3E75FBF}"/>
          </ac:spMkLst>
        </pc:spChg>
        <pc:spChg chg="add mod">
          <ac:chgData name="잔 마왕" userId="98e7bb4ea40e3576" providerId="LiveId" clId="{426943B3-D58A-4337-8A4A-87FCAA58625A}" dt="2022-10-04T04:23:35.222" v="67" actId="571"/>
          <ac:spMkLst>
            <pc:docMk/>
            <pc:sldMk cId="3141672020" sldId="258"/>
            <ac:spMk id="21" creationId="{F1C387D0-C56B-C83D-CFA3-01A01344A168}"/>
          </ac:spMkLst>
        </pc:spChg>
        <pc:spChg chg="mod">
          <ac:chgData name="잔 마왕" userId="98e7bb4ea40e3576" providerId="LiveId" clId="{426943B3-D58A-4337-8A4A-87FCAA58625A}" dt="2022-10-04T04:22:50.357" v="62" actId="1076"/>
          <ac:spMkLst>
            <pc:docMk/>
            <pc:sldMk cId="3141672020" sldId="258"/>
            <ac:spMk id="22" creationId="{929A216D-D3FA-8A11-6136-3EDA1816148F}"/>
          </ac:spMkLst>
        </pc:spChg>
        <pc:spChg chg="mod">
          <ac:chgData name="잔 마왕" userId="98e7bb4ea40e3576" providerId="LiveId" clId="{426943B3-D58A-4337-8A4A-87FCAA58625A}" dt="2022-10-04T04:22:50.357" v="62" actId="1076"/>
          <ac:spMkLst>
            <pc:docMk/>
            <pc:sldMk cId="3141672020" sldId="258"/>
            <ac:spMk id="23" creationId="{9C787AC5-F814-743E-19CA-B4379E4F371B}"/>
          </ac:spMkLst>
        </pc:spChg>
        <pc:spChg chg="del">
          <ac:chgData name="잔 마왕" userId="98e7bb4ea40e3576" providerId="LiveId" clId="{426943B3-D58A-4337-8A4A-87FCAA58625A}" dt="2022-10-04T04:22:00.610" v="54" actId="478"/>
          <ac:spMkLst>
            <pc:docMk/>
            <pc:sldMk cId="3141672020" sldId="258"/>
            <ac:spMk id="24" creationId="{F9729FD8-CE88-89A7-2016-BA1438717D6E}"/>
          </ac:spMkLst>
        </pc:spChg>
        <pc:spChg chg="del">
          <ac:chgData name="잔 마왕" userId="98e7bb4ea40e3576" providerId="LiveId" clId="{426943B3-D58A-4337-8A4A-87FCAA58625A}" dt="2022-10-04T04:22:00.610" v="54" actId="478"/>
          <ac:spMkLst>
            <pc:docMk/>
            <pc:sldMk cId="3141672020" sldId="258"/>
            <ac:spMk id="25" creationId="{9A2396EF-E6F2-5996-1383-A804AADF741B}"/>
          </ac:spMkLst>
        </pc:spChg>
        <pc:spChg chg="del">
          <ac:chgData name="잔 마왕" userId="98e7bb4ea40e3576" providerId="LiveId" clId="{426943B3-D58A-4337-8A4A-87FCAA58625A}" dt="2022-10-04T04:22:00.610" v="54" actId="478"/>
          <ac:spMkLst>
            <pc:docMk/>
            <pc:sldMk cId="3141672020" sldId="258"/>
            <ac:spMk id="26" creationId="{48FA2320-E918-F0ED-E2A9-E12DBA3B168B}"/>
          </ac:spMkLst>
        </pc:spChg>
        <pc:spChg chg="mod">
          <ac:chgData name="잔 마왕" userId="98e7bb4ea40e3576" providerId="LiveId" clId="{426943B3-D58A-4337-8A4A-87FCAA58625A}" dt="2022-10-04T04:22:50.357" v="62" actId="1076"/>
          <ac:spMkLst>
            <pc:docMk/>
            <pc:sldMk cId="3141672020" sldId="258"/>
            <ac:spMk id="27" creationId="{668B9EE5-8A0E-E052-8201-118778374FC0}"/>
          </ac:spMkLst>
        </pc:spChg>
        <pc:spChg chg="mod">
          <ac:chgData name="잔 마왕" userId="98e7bb4ea40e3576" providerId="LiveId" clId="{426943B3-D58A-4337-8A4A-87FCAA58625A}" dt="2022-10-04T04:22:50.357" v="62" actId="1076"/>
          <ac:spMkLst>
            <pc:docMk/>
            <pc:sldMk cId="3141672020" sldId="258"/>
            <ac:spMk id="28" creationId="{20BD37A9-0151-967D-AEC1-B5D7AAA50021}"/>
          </ac:spMkLst>
        </pc:spChg>
        <pc:spChg chg="mod">
          <ac:chgData name="잔 마왕" userId="98e7bb4ea40e3576" providerId="LiveId" clId="{426943B3-D58A-4337-8A4A-87FCAA58625A}" dt="2022-10-04T04:22:50.357" v="62" actId="1076"/>
          <ac:spMkLst>
            <pc:docMk/>
            <pc:sldMk cId="3141672020" sldId="258"/>
            <ac:spMk id="29" creationId="{089CD4CB-4164-A986-868D-2B151231AE2F}"/>
          </ac:spMkLst>
        </pc:spChg>
        <pc:spChg chg="del mod">
          <ac:chgData name="잔 마왕" userId="98e7bb4ea40e3576" providerId="LiveId" clId="{426943B3-D58A-4337-8A4A-87FCAA58625A}" dt="2022-10-04T04:22:25.472" v="59" actId="478"/>
          <ac:spMkLst>
            <pc:docMk/>
            <pc:sldMk cId="3141672020" sldId="258"/>
            <ac:spMk id="30" creationId="{E51C3C6E-F1F8-F6DE-2A80-1F276EF0B3BF}"/>
          </ac:spMkLst>
        </pc:spChg>
        <pc:spChg chg="del mod">
          <ac:chgData name="잔 마왕" userId="98e7bb4ea40e3576" providerId="LiveId" clId="{426943B3-D58A-4337-8A4A-87FCAA58625A}" dt="2022-10-04T04:22:25.472" v="59" actId="478"/>
          <ac:spMkLst>
            <pc:docMk/>
            <pc:sldMk cId="3141672020" sldId="258"/>
            <ac:spMk id="31" creationId="{4EDB9283-80C9-7E0A-6CAB-3F1D1571522F}"/>
          </ac:spMkLst>
        </pc:spChg>
        <pc:spChg chg="del">
          <ac:chgData name="잔 마왕" userId="98e7bb4ea40e3576" providerId="LiveId" clId="{426943B3-D58A-4337-8A4A-87FCAA58625A}" dt="2022-10-04T04:22:04.066" v="55" actId="478"/>
          <ac:spMkLst>
            <pc:docMk/>
            <pc:sldMk cId="3141672020" sldId="258"/>
            <ac:spMk id="32" creationId="{BC297296-DF4E-F294-84A8-49EC96895EC3}"/>
          </ac:spMkLst>
        </pc:spChg>
        <pc:spChg chg="del">
          <ac:chgData name="잔 마왕" userId="98e7bb4ea40e3576" providerId="LiveId" clId="{426943B3-D58A-4337-8A4A-87FCAA58625A}" dt="2022-10-04T04:22:04.066" v="55" actId="478"/>
          <ac:spMkLst>
            <pc:docMk/>
            <pc:sldMk cId="3141672020" sldId="258"/>
            <ac:spMk id="33" creationId="{32A5227A-EABA-E251-BED5-2F5830375582}"/>
          </ac:spMkLst>
        </pc:spChg>
        <pc:spChg chg="del">
          <ac:chgData name="잔 마왕" userId="98e7bb4ea40e3576" providerId="LiveId" clId="{426943B3-D58A-4337-8A4A-87FCAA58625A}" dt="2022-10-04T04:22:04.066" v="55" actId="478"/>
          <ac:spMkLst>
            <pc:docMk/>
            <pc:sldMk cId="3141672020" sldId="258"/>
            <ac:spMk id="34" creationId="{BD61D4FA-77FD-D6B1-63B6-F4ACA3312D93}"/>
          </ac:spMkLst>
        </pc:spChg>
        <pc:spChg chg="del">
          <ac:chgData name="잔 마왕" userId="98e7bb4ea40e3576" providerId="LiveId" clId="{426943B3-D58A-4337-8A4A-87FCAA58625A}" dt="2022-10-04T04:22:04.066" v="55" actId="478"/>
          <ac:spMkLst>
            <pc:docMk/>
            <pc:sldMk cId="3141672020" sldId="258"/>
            <ac:spMk id="35" creationId="{97E6ACB3-61AB-73E6-6021-D03D4087E6DB}"/>
          </ac:spMkLst>
        </pc:spChg>
        <pc:spChg chg="del">
          <ac:chgData name="잔 마왕" userId="98e7bb4ea40e3576" providerId="LiveId" clId="{426943B3-D58A-4337-8A4A-87FCAA58625A}" dt="2022-10-04T04:22:04.066" v="55" actId="478"/>
          <ac:spMkLst>
            <pc:docMk/>
            <pc:sldMk cId="3141672020" sldId="258"/>
            <ac:spMk id="36" creationId="{535B391B-D5CB-82D6-1B4D-257C7E7AC72E}"/>
          </ac:spMkLst>
        </pc:spChg>
        <pc:spChg chg="del">
          <ac:chgData name="잔 마왕" userId="98e7bb4ea40e3576" providerId="LiveId" clId="{426943B3-D58A-4337-8A4A-87FCAA58625A}" dt="2022-10-04T04:22:04.066" v="55" actId="478"/>
          <ac:spMkLst>
            <pc:docMk/>
            <pc:sldMk cId="3141672020" sldId="258"/>
            <ac:spMk id="37" creationId="{73777683-B135-0C92-325C-0E4960C55E1E}"/>
          </ac:spMkLst>
        </pc:spChg>
        <pc:spChg chg="add mod">
          <ac:chgData name="잔 마왕" userId="98e7bb4ea40e3576" providerId="LiveId" clId="{426943B3-D58A-4337-8A4A-87FCAA58625A}" dt="2022-10-04T04:23:41.920" v="70" actId="20577"/>
          <ac:spMkLst>
            <pc:docMk/>
            <pc:sldMk cId="3141672020" sldId="258"/>
            <ac:spMk id="38" creationId="{E67D319F-1377-6FCF-7C02-2F0553705886}"/>
          </ac:spMkLst>
        </pc:spChg>
        <pc:spChg chg="add mod">
          <ac:chgData name="잔 마왕" userId="98e7bb4ea40e3576" providerId="LiveId" clId="{426943B3-D58A-4337-8A4A-87FCAA58625A}" dt="2022-10-04T04:23:56.686" v="74" actId="14100"/>
          <ac:spMkLst>
            <pc:docMk/>
            <pc:sldMk cId="3141672020" sldId="258"/>
            <ac:spMk id="39" creationId="{0A0A6C45-1BA2-B03B-2136-8BB43023C459}"/>
          </ac:spMkLst>
        </pc:spChg>
        <pc:spChg chg="add mod">
          <ac:chgData name="잔 마왕" userId="98e7bb4ea40e3576" providerId="LiveId" clId="{426943B3-D58A-4337-8A4A-87FCAA58625A}" dt="2022-10-04T04:23:51.623" v="73" actId="1076"/>
          <ac:spMkLst>
            <pc:docMk/>
            <pc:sldMk cId="3141672020" sldId="258"/>
            <ac:spMk id="40" creationId="{053FB41E-085B-9860-3930-6D6FD5FBF024}"/>
          </ac:spMkLst>
        </pc:spChg>
        <pc:spChg chg="add mod">
          <ac:chgData name="잔 마왕" userId="98e7bb4ea40e3576" providerId="LiveId" clId="{426943B3-D58A-4337-8A4A-87FCAA58625A}" dt="2022-10-04T04:24:02.660" v="75" actId="571"/>
          <ac:spMkLst>
            <pc:docMk/>
            <pc:sldMk cId="3141672020" sldId="258"/>
            <ac:spMk id="41" creationId="{35779203-DDA5-FD73-6035-786E9A3215B3}"/>
          </ac:spMkLst>
        </pc:spChg>
        <pc:spChg chg="add mod">
          <ac:chgData name="잔 마왕" userId="98e7bb4ea40e3576" providerId="LiveId" clId="{426943B3-D58A-4337-8A4A-87FCAA58625A}" dt="2022-10-04T04:24:12.373" v="77" actId="20577"/>
          <ac:spMkLst>
            <pc:docMk/>
            <pc:sldMk cId="3141672020" sldId="258"/>
            <ac:spMk id="42" creationId="{E885BC86-72FC-28CB-D096-8B277109E3EF}"/>
          </ac:spMkLst>
        </pc:spChg>
      </pc:sldChg>
      <pc:sldChg chg="addSp delSp modSp new mod">
        <pc:chgData name="잔 마왕" userId="98e7bb4ea40e3576" providerId="LiveId" clId="{426943B3-D58A-4337-8A4A-87FCAA58625A}" dt="2022-10-05T02:49:26.682" v="87" actId="2085"/>
        <pc:sldMkLst>
          <pc:docMk/>
          <pc:sldMk cId="2403516994" sldId="259"/>
        </pc:sldMkLst>
        <pc:spChg chg="del">
          <ac:chgData name="잔 마왕" userId="98e7bb4ea40e3576" providerId="LiveId" clId="{426943B3-D58A-4337-8A4A-87FCAA58625A}" dt="2022-10-05T02:48:31.110" v="79" actId="478"/>
          <ac:spMkLst>
            <pc:docMk/>
            <pc:sldMk cId="2403516994" sldId="259"/>
            <ac:spMk id="2" creationId="{1925617F-92BA-89FD-DE43-3731E17F8A40}"/>
          </ac:spMkLst>
        </pc:spChg>
        <pc:spChg chg="del">
          <ac:chgData name="잔 마왕" userId="98e7bb4ea40e3576" providerId="LiveId" clId="{426943B3-D58A-4337-8A4A-87FCAA58625A}" dt="2022-10-05T02:48:31.110" v="79" actId="478"/>
          <ac:spMkLst>
            <pc:docMk/>
            <pc:sldMk cId="2403516994" sldId="259"/>
            <ac:spMk id="3" creationId="{1F6CCEF7-076E-55E6-3FC8-A7ADC6D762D9}"/>
          </ac:spMkLst>
        </pc:spChg>
        <pc:spChg chg="add del mod">
          <ac:chgData name="잔 마왕" userId="98e7bb4ea40e3576" providerId="LiveId" clId="{426943B3-D58A-4337-8A4A-87FCAA58625A}" dt="2022-10-05T02:49:09.329" v="81" actId="478"/>
          <ac:spMkLst>
            <pc:docMk/>
            <pc:sldMk cId="2403516994" sldId="259"/>
            <ac:spMk id="7" creationId="{2CFCCD84-4762-5633-57D1-05563A570F85}"/>
          </ac:spMkLst>
        </pc:spChg>
        <pc:spChg chg="add del mod">
          <ac:chgData name="잔 마왕" userId="98e7bb4ea40e3576" providerId="LiveId" clId="{426943B3-D58A-4337-8A4A-87FCAA58625A}" dt="2022-10-05T02:49:17.778" v="85" actId="478"/>
          <ac:spMkLst>
            <pc:docMk/>
            <pc:sldMk cId="2403516994" sldId="259"/>
            <ac:spMk id="8" creationId="{628F6D4F-56DD-0BE4-9B4D-6D82CB0DCC32}"/>
          </ac:spMkLst>
        </pc:spChg>
        <pc:picChg chg="add mod">
          <ac:chgData name="잔 마왕" userId="98e7bb4ea40e3576" providerId="LiveId" clId="{426943B3-D58A-4337-8A4A-87FCAA58625A}" dt="2022-10-05T02:48:41.081" v="80"/>
          <ac:picMkLst>
            <pc:docMk/>
            <pc:sldMk cId="2403516994" sldId="259"/>
            <ac:picMk id="4" creationId="{9F298B8F-B00F-A8E1-2EF4-2FED43A92425}"/>
          </ac:picMkLst>
        </pc:picChg>
        <pc:picChg chg="add del mod">
          <ac:chgData name="잔 마왕" userId="98e7bb4ea40e3576" providerId="LiveId" clId="{426943B3-D58A-4337-8A4A-87FCAA58625A}" dt="2022-10-05T02:49:13.472" v="84" actId="478"/>
          <ac:picMkLst>
            <pc:docMk/>
            <pc:sldMk cId="2403516994" sldId="259"/>
            <ac:picMk id="5" creationId="{FCBF35DC-6227-6724-F046-892369A56509}"/>
          </ac:picMkLst>
        </pc:picChg>
        <pc:picChg chg="add mod">
          <ac:chgData name="잔 마왕" userId="98e7bb4ea40e3576" providerId="LiveId" clId="{426943B3-D58A-4337-8A4A-87FCAA58625A}" dt="2022-10-05T02:49:26.682" v="87" actId="2085"/>
          <ac:picMkLst>
            <pc:docMk/>
            <pc:sldMk cId="2403516994" sldId="259"/>
            <ac:picMk id="6" creationId="{0D48090B-2E26-D6EE-F85A-FFCD61773706}"/>
          </ac:picMkLst>
        </pc:picChg>
        <pc:cxnChg chg="add del mod">
          <ac:chgData name="잔 마왕" userId="98e7bb4ea40e3576" providerId="LiveId" clId="{426943B3-D58A-4337-8A4A-87FCAA58625A}" dt="2022-10-05T02:49:10.485" v="82" actId="478"/>
          <ac:cxnSpMkLst>
            <pc:docMk/>
            <pc:sldMk cId="2403516994" sldId="259"/>
            <ac:cxnSpMk id="9" creationId="{42A7E70C-1BD6-2953-C6C0-1125FF806AF2}"/>
          </ac:cxnSpMkLst>
        </pc:cxnChg>
        <pc:cxnChg chg="add del mod">
          <ac:chgData name="잔 마왕" userId="98e7bb4ea40e3576" providerId="LiveId" clId="{426943B3-D58A-4337-8A4A-87FCAA58625A}" dt="2022-10-05T02:49:18.877" v="86" actId="478"/>
          <ac:cxnSpMkLst>
            <pc:docMk/>
            <pc:sldMk cId="2403516994" sldId="259"/>
            <ac:cxnSpMk id="10" creationId="{594EF76E-0A1C-9951-14CF-E243073A9E16}"/>
          </ac:cxnSpMkLst>
        </pc:cxnChg>
      </pc:sldChg>
      <pc:sldChg chg="addSp delSp modSp new mod">
        <pc:chgData name="잔 마왕" userId="98e7bb4ea40e3576" providerId="LiveId" clId="{426943B3-D58A-4337-8A4A-87FCAA58625A}" dt="2022-10-05T18:17:21.221" v="90"/>
        <pc:sldMkLst>
          <pc:docMk/>
          <pc:sldMk cId="291398926" sldId="260"/>
        </pc:sldMkLst>
        <pc:spChg chg="del">
          <ac:chgData name="잔 마왕" userId="98e7bb4ea40e3576" providerId="LiveId" clId="{426943B3-D58A-4337-8A4A-87FCAA58625A}" dt="2022-10-05T18:17:20.716" v="89" actId="478"/>
          <ac:spMkLst>
            <pc:docMk/>
            <pc:sldMk cId="291398926" sldId="260"/>
            <ac:spMk id="2" creationId="{BE7399C7-3B5A-93DA-6F5E-AE3D68EF020A}"/>
          </ac:spMkLst>
        </pc:spChg>
        <pc:spChg chg="del">
          <ac:chgData name="잔 마왕" userId="98e7bb4ea40e3576" providerId="LiveId" clId="{426943B3-D58A-4337-8A4A-87FCAA58625A}" dt="2022-10-05T18:17:20.716" v="89" actId="478"/>
          <ac:spMkLst>
            <pc:docMk/>
            <pc:sldMk cId="291398926" sldId="260"/>
            <ac:spMk id="3" creationId="{2F496854-A36A-9FEE-3F2B-28189319F450}"/>
          </ac:spMkLst>
        </pc:spChg>
        <pc:spChg chg="add mod">
          <ac:chgData name="잔 마왕" userId="98e7bb4ea40e3576" providerId="LiveId" clId="{426943B3-D58A-4337-8A4A-87FCAA58625A}" dt="2022-10-05T18:17:21.221" v="90"/>
          <ac:spMkLst>
            <pc:docMk/>
            <pc:sldMk cId="291398926" sldId="260"/>
            <ac:spMk id="4" creationId="{ACC7328B-B162-48A8-77BD-F2BCA839FDCA}"/>
          </ac:spMkLst>
        </pc:spChg>
        <pc:spChg chg="add mod">
          <ac:chgData name="잔 마왕" userId="98e7bb4ea40e3576" providerId="LiveId" clId="{426943B3-D58A-4337-8A4A-87FCAA58625A}" dt="2022-10-05T18:17:21.221" v="90"/>
          <ac:spMkLst>
            <pc:docMk/>
            <pc:sldMk cId="291398926" sldId="260"/>
            <ac:spMk id="5" creationId="{F1DB3793-74BF-A350-573F-B0813F4A96CA}"/>
          </ac:spMkLst>
        </pc:spChg>
        <pc:spChg chg="add mod">
          <ac:chgData name="잔 마왕" userId="98e7bb4ea40e3576" providerId="LiveId" clId="{426943B3-D58A-4337-8A4A-87FCAA58625A}" dt="2022-10-05T18:17:21.221" v="90"/>
          <ac:spMkLst>
            <pc:docMk/>
            <pc:sldMk cId="291398926" sldId="260"/>
            <ac:spMk id="6" creationId="{A07DA5DC-5C50-84C7-D6BF-641F4211D048}"/>
          </ac:spMkLst>
        </pc:spChg>
        <pc:spChg chg="add mod">
          <ac:chgData name="잔 마왕" userId="98e7bb4ea40e3576" providerId="LiveId" clId="{426943B3-D58A-4337-8A4A-87FCAA58625A}" dt="2022-10-05T18:17:21.221" v="90"/>
          <ac:spMkLst>
            <pc:docMk/>
            <pc:sldMk cId="291398926" sldId="260"/>
            <ac:spMk id="7" creationId="{667FE2CD-7CE2-CE25-5C2F-450967DB5CEA}"/>
          </ac:spMkLst>
        </pc:spChg>
        <pc:spChg chg="add mod">
          <ac:chgData name="잔 마왕" userId="98e7bb4ea40e3576" providerId="LiveId" clId="{426943B3-D58A-4337-8A4A-87FCAA58625A}" dt="2022-10-05T18:17:21.221" v="90"/>
          <ac:spMkLst>
            <pc:docMk/>
            <pc:sldMk cId="291398926" sldId="260"/>
            <ac:spMk id="8" creationId="{3C9B1D10-8244-E93B-3FA6-35BCBCED2E98}"/>
          </ac:spMkLst>
        </pc:spChg>
        <pc:spChg chg="add mod">
          <ac:chgData name="잔 마왕" userId="98e7bb4ea40e3576" providerId="LiveId" clId="{426943B3-D58A-4337-8A4A-87FCAA58625A}" dt="2022-10-05T18:17:21.221" v="90"/>
          <ac:spMkLst>
            <pc:docMk/>
            <pc:sldMk cId="291398926" sldId="260"/>
            <ac:spMk id="9" creationId="{618B8E33-FC0E-6634-E232-DEF3FC910808}"/>
          </ac:spMkLst>
        </pc:spChg>
        <pc:spChg chg="add mod">
          <ac:chgData name="잔 마왕" userId="98e7bb4ea40e3576" providerId="LiveId" clId="{426943B3-D58A-4337-8A4A-87FCAA58625A}" dt="2022-10-05T18:17:21.221" v="90"/>
          <ac:spMkLst>
            <pc:docMk/>
            <pc:sldMk cId="291398926" sldId="260"/>
            <ac:spMk id="10" creationId="{A5D235AB-67D3-3AEF-5868-EAB5DEC2BBE7}"/>
          </ac:spMkLst>
        </pc:spChg>
        <pc:spChg chg="add mod">
          <ac:chgData name="잔 마왕" userId="98e7bb4ea40e3576" providerId="LiveId" clId="{426943B3-D58A-4337-8A4A-87FCAA58625A}" dt="2022-10-05T18:17:21.221" v="90"/>
          <ac:spMkLst>
            <pc:docMk/>
            <pc:sldMk cId="291398926" sldId="260"/>
            <ac:spMk id="11" creationId="{E29638C7-0741-E2CA-1666-A6F6D0745574}"/>
          </ac:spMkLst>
        </pc:spChg>
        <pc:spChg chg="add mod">
          <ac:chgData name="잔 마왕" userId="98e7bb4ea40e3576" providerId="LiveId" clId="{426943B3-D58A-4337-8A4A-87FCAA58625A}" dt="2022-10-05T18:17:21.221" v="90"/>
          <ac:spMkLst>
            <pc:docMk/>
            <pc:sldMk cId="291398926" sldId="260"/>
            <ac:spMk id="12" creationId="{8847E567-6E51-15CA-7462-6247AA907B22}"/>
          </ac:spMkLst>
        </pc:spChg>
        <pc:spChg chg="add mod">
          <ac:chgData name="잔 마왕" userId="98e7bb4ea40e3576" providerId="LiveId" clId="{426943B3-D58A-4337-8A4A-87FCAA58625A}" dt="2022-10-05T18:17:21.221" v="90"/>
          <ac:spMkLst>
            <pc:docMk/>
            <pc:sldMk cId="291398926" sldId="260"/>
            <ac:spMk id="13" creationId="{729796E0-4168-584B-5C16-0B7935144C2C}"/>
          </ac:spMkLst>
        </pc:spChg>
        <pc:spChg chg="add mod">
          <ac:chgData name="잔 마왕" userId="98e7bb4ea40e3576" providerId="LiveId" clId="{426943B3-D58A-4337-8A4A-87FCAA58625A}" dt="2022-10-05T18:17:21.221" v="90"/>
          <ac:spMkLst>
            <pc:docMk/>
            <pc:sldMk cId="291398926" sldId="260"/>
            <ac:spMk id="14" creationId="{71E85EEC-0317-1B80-48F5-0E0883A29ED4}"/>
          </ac:spMkLst>
        </pc:spChg>
        <pc:spChg chg="add mod">
          <ac:chgData name="잔 마왕" userId="98e7bb4ea40e3576" providerId="LiveId" clId="{426943B3-D58A-4337-8A4A-87FCAA58625A}" dt="2022-10-05T18:17:21.221" v="90"/>
          <ac:spMkLst>
            <pc:docMk/>
            <pc:sldMk cId="291398926" sldId="260"/>
            <ac:spMk id="15" creationId="{CBEB9479-8F93-9E85-5FCD-7B6560FAA23B}"/>
          </ac:spMkLst>
        </pc:spChg>
      </pc:sldChg>
      <pc:sldChg chg="addSp delSp modSp add mod">
        <pc:chgData name="잔 마왕" userId="98e7bb4ea40e3576" providerId="LiveId" clId="{426943B3-D58A-4337-8A4A-87FCAA58625A}" dt="2022-10-08T09:42:58.519" v="352" actId="6549"/>
        <pc:sldMkLst>
          <pc:docMk/>
          <pc:sldMk cId="1431810638" sldId="261"/>
        </pc:sldMkLst>
        <pc:spChg chg="add mod">
          <ac:chgData name="잔 마왕" userId="98e7bb4ea40e3576" providerId="LiveId" clId="{426943B3-D58A-4337-8A4A-87FCAA58625A}" dt="2022-10-08T08:42:55.075" v="194" actId="571"/>
          <ac:spMkLst>
            <pc:docMk/>
            <pc:sldMk cId="1431810638" sldId="261"/>
            <ac:spMk id="2" creationId="{96630F83-68FC-23CE-0863-8C86305F38B1}"/>
          </ac:spMkLst>
        </pc:spChg>
        <pc:spChg chg="add mod">
          <ac:chgData name="잔 마왕" userId="98e7bb4ea40e3576" providerId="LiveId" clId="{426943B3-D58A-4337-8A4A-87FCAA58625A}" dt="2022-10-08T08:42:55.075" v="194" actId="571"/>
          <ac:spMkLst>
            <pc:docMk/>
            <pc:sldMk cId="1431810638" sldId="261"/>
            <ac:spMk id="3" creationId="{6350812C-AF87-326C-54ED-BFF6BEFFF402}"/>
          </ac:spMkLst>
        </pc:spChg>
        <pc:spChg chg="mod">
          <ac:chgData name="잔 마왕" userId="98e7bb4ea40e3576" providerId="LiveId" clId="{426943B3-D58A-4337-8A4A-87FCAA58625A}" dt="2022-10-08T08:53:32.446" v="285" actId="14100"/>
          <ac:spMkLst>
            <pc:docMk/>
            <pc:sldMk cId="1431810638" sldId="261"/>
            <ac:spMk id="4" creationId="{34C3BF95-8F60-46D5-025F-CEF00883B7AE}"/>
          </ac:spMkLst>
        </pc:spChg>
        <pc:spChg chg="mod">
          <ac:chgData name="잔 마왕" userId="98e7bb4ea40e3576" providerId="LiveId" clId="{426943B3-D58A-4337-8A4A-87FCAA58625A}" dt="2022-10-08T08:42:31.618" v="190" actId="14100"/>
          <ac:spMkLst>
            <pc:docMk/>
            <pc:sldMk cId="1431810638" sldId="261"/>
            <ac:spMk id="5" creationId="{85D86BF7-0EC3-6792-9155-D5C81DB6E6C3}"/>
          </ac:spMkLst>
        </pc:spChg>
        <pc:spChg chg="del">
          <ac:chgData name="잔 마왕" userId="98e7bb4ea40e3576" providerId="LiveId" clId="{426943B3-D58A-4337-8A4A-87FCAA58625A}" dt="2022-10-08T08:39:48.461" v="92" actId="478"/>
          <ac:spMkLst>
            <pc:docMk/>
            <pc:sldMk cId="1431810638" sldId="261"/>
            <ac:spMk id="6" creationId="{490858D5-3048-474B-1123-12800954F05E}"/>
          </ac:spMkLst>
        </pc:spChg>
        <pc:spChg chg="mod">
          <ac:chgData name="잔 마왕" userId="98e7bb4ea40e3576" providerId="LiveId" clId="{426943B3-D58A-4337-8A4A-87FCAA58625A}" dt="2022-10-08T08:44:24.662" v="248" actId="14100"/>
          <ac:spMkLst>
            <pc:docMk/>
            <pc:sldMk cId="1431810638" sldId="261"/>
            <ac:spMk id="7" creationId="{E282907C-9AD8-986F-DF68-09FE64F46D7D}"/>
          </ac:spMkLst>
        </pc:spChg>
        <pc:spChg chg="del">
          <ac:chgData name="잔 마왕" userId="98e7bb4ea40e3576" providerId="LiveId" clId="{426943B3-D58A-4337-8A4A-87FCAA58625A}" dt="2022-10-08T08:44:29.612" v="249" actId="478"/>
          <ac:spMkLst>
            <pc:docMk/>
            <pc:sldMk cId="1431810638" sldId="261"/>
            <ac:spMk id="8" creationId="{9146FD29-0210-3DA2-82A3-17F6B387570F}"/>
          </ac:spMkLst>
        </pc:spChg>
        <pc:spChg chg="del">
          <ac:chgData name="잔 마왕" userId="98e7bb4ea40e3576" providerId="LiveId" clId="{426943B3-D58A-4337-8A4A-87FCAA58625A}" dt="2022-10-08T08:39:48.461" v="92" actId="478"/>
          <ac:spMkLst>
            <pc:docMk/>
            <pc:sldMk cId="1431810638" sldId="261"/>
            <ac:spMk id="9" creationId="{36EBE68B-78EF-74B1-F8EE-35364A628703}"/>
          </ac:spMkLst>
        </pc:spChg>
        <pc:spChg chg="del">
          <ac:chgData name="잔 마왕" userId="98e7bb4ea40e3576" providerId="LiveId" clId="{426943B3-D58A-4337-8A4A-87FCAA58625A}" dt="2022-10-08T08:39:48.461" v="92" actId="478"/>
          <ac:spMkLst>
            <pc:docMk/>
            <pc:sldMk cId="1431810638" sldId="261"/>
            <ac:spMk id="11" creationId="{AC808525-15E1-023E-C519-A83BD5F57742}"/>
          </ac:spMkLst>
        </pc:spChg>
        <pc:spChg chg="mod">
          <ac:chgData name="잔 마왕" userId="98e7bb4ea40e3576" providerId="LiveId" clId="{426943B3-D58A-4337-8A4A-87FCAA58625A}" dt="2022-10-08T08:45:45.439" v="277" actId="1076"/>
          <ac:spMkLst>
            <pc:docMk/>
            <pc:sldMk cId="1431810638" sldId="261"/>
            <ac:spMk id="12" creationId="{92F74313-455F-B3AA-AE3B-73DE74313380}"/>
          </ac:spMkLst>
        </pc:spChg>
        <pc:spChg chg="mod">
          <ac:chgData name="잔 마왕" userId="98e7bb4ea40e3576" providerId="LiveId" clId="{426943B3-D58A-4337-8A4A-87FCAA58625A}" dt="2022-10-08T08:53:13.818" v="281" actId="1076"/>
          <ac:spMkLst>
            <pc:docMk/>
            <pc:sldMk cId="1431810638" sldId="261"/>
            <ac:spMk id="13" creationId="{954E846E-69FF-E5F9-6B17-9093910807A4}"/>
          </ac:spMkLst>
        </pc:spChg>
        <pc:spChg chg="mod">
          <ac:chgData name="잔 마왕" userId="98e7bb4ea40e3576" providerId="LiveId" clId="{426943B3-D58A-4337-8A4A-87FCAA58625A}" dt="2022-10-08T09:36:17.536" v="329" actId="20577"/>
          <ac:spMkLst>
            <pc:docMk/>
            <pc:sldMk cId="1431810638" sldId="261"/>
            <ac:spMk id="14" creationId="{64653307-9A9B-ED36-B763-ABA8E2FF1DE3}"/>
          </ac:spMkLst>
        </pc:spChg>
        <pc:spChg chg="del mod">
          <ac:chgData name="잔 마왕" userId="98e7bb4ea40e3576" providerId="LiveId" clId="{426943B3-D58A-4337-8A4A-87FCAA58625A}" dt="2022-10-08T08:44:33.952" v="250" actId="478"/>
          <ac:spMkLst>
            <pc:docMk/>
            <pc:sldMk cId="1431810638" sldId="261"/>
            <ac:spMk id="15" creationId="{305EA813-003C-C570-A6CB-97498B93D514}"/>
          </ac:spMkLst>
        </pc:spChg>
        <pc:spChg chg="mod">
          <ac:chgData name="잔 마왕" userId="98e7bb4ea40e3576" providerId="LiveId" clId="{426943B3-D58A-4337-8A4A-87FCAA58625A}" dt="2022-10-08T08:53:13.818" v="281" actId="1076"/>
          <ac:spMkLst>
            <pc:docMk/>
            <pc:sldMk cId="1431810638" sldId="261"/>
            <ac:spMk id="16" creationId="{34C2DE16-4878-53AF-8862-1C2D34B6CE48}"/>
          </ac:spMkLst>
        </pc:spChg>
        <pc:spChg chg="mod">
          <ac:chgData name="잔 마왕" userId="98e7bb4ea40e3576" providerId="LiveId" clId="{426943B3-D58A-4337-8A4A-87FCAA58625A}" dt="2022-10-08T08:45:45.439" v="277" actId="1076"/>
          <ac:spMkLst>
            <pc:docMk/>
            <pc:sldMk cId="1431810638" sldId="261"/>
            <ac:spMk id="17" creationId="{089283D4-9F56-65AB-1538-3FC2F6361983}"/>
          </ac:spMkLst>
        </pc:spChg>
        <pc:spChg chg="mod">
          <ac:chgData name="잔 마왕" userId="98e7bb4ea40e3576" providerId="LiveId" clId="{426943B3-D58A-4337-8A4A-87FCAA58625A}" dt="2022-10-08T08:53:13.818" v="281" actId="1076"/>
          <ac:spMkLst>
            <pc:docMk/>
            <pc:sldMk cId="1431810638" sldId="261"/>
            <ac:spMk id="18" creationId="{53B19AE2-A2D9-7069-4CF2-243C5C0048E1}"/>
          </ac:spMkLst>
        </pc:spChg>
        <pc:spChg chg="del">
          <ac:chgData name="잔 마왕" userId="98e7bb4ea40e3576" providerId="LiveId" clId="{426943B3-D58A-4337-8A4A-87FCAA58625A}" dt="2022-10-08T08:43:09.484" v="196" actId="478"/>
          <ac:spMkLst>
            <pc:docMk/>
            <pc:sldMk cId="1431810638" sldId="261"/>
            <ac:spMk id="19" creationId="{5158638C-C61C-DC60-4CCD-24A6CDE1928E}"/>
          </ac:spMkLst>
        </pc:spChg>
        <pc:spChg chg="del">
          <ac:chgData name="잔 마왕" userId="98e7bb4ea40e3576" providerId="LiveId" clId="{426943B3-D58A-4337-8A4A-87FCAA58625A}" dt="2022-10-08T08:43:09.484" v="196" actId="478"/>
          <ac:spMkLst>
            <pc:docMk/>
            <pc:sldMk cId="1431810638" sldId="261"/>
            <ac:spMk id="20" creationId="{3B14CAEE-010A-79B5-AE65-AA38E3E75FBF}"/>
          </ac:spMkLst>
        </pc:spChg>
        <pc:spChg chg="add mod">
          <ac:chgData name="잔 마왕" userId="98e7bb4ea40e3576" providerId="LiveId" clId="{426943B3-D58A-4337-8A4A-87FCAA58625A}" dt="2022-10-08T08:42:55.075" v="194" actId="571"/>
          <ac:spMkLst>
            <pc:docMk/>
            <pc:sldMk cId="1431810638" sldId="261"/>
            <ac:spMk id="21" creationId="{C77E4342-036E-BCFE-5269-A3864265DF6A}"/>
          </ac:spMkLst>
        </pc:spChg>
        <pc:spChg chg="del">
          <ac:chgData name="잔 마왕" userId="98e7bb4ea40e3576" providerId="LiveId" clId="{426943B3-D58A-4337-8A4A-87FCAA58625A}" dt="2022-10-08T08:43:09.484" v="196" actId="478"/>
          <ac:spMkLst>
            <pc:docMk/>
            <pc:sldMk cId="1431810638" sldId="261"/>
            <ac:spMk id="22" creationId="{929A216D-D3FA-8A11-6136-3EDA1816148F}"/>
          </ac:spMkLst>
        </pc:spChg>
        <pc:spChg chg="del">
          <ac:chgData name="잔 마왕" userId="98e7bb4ea40e3576" providerId="LiveId" clId="{426943B3-D58A-4337-8A4A-87FCAA58625A}" dt="2022-10-08T08:43:09.484" v="196" actId="478"/>
          <ac:spMkLst>
            <pc:docMk/>
            <pc:sldMk cId="1431810638" sldId="261"/>
            <ac:spMk id="23" creationId="{9C787AC5-F814-743E-19CA-B4379E4F371B}"/>
          </ac:spMkLst>
        </pc:spChg>
        <pc:spChg chg="del">
          <ac:chgData name="잔 마왕" userId="98e7bb4ea40e3576" providerId="LiveId" clId="{426943B3-D58A-4337-8A4A-87FCAA58625A}" dt="2022-10-08T08:43:09.484" v="196" actId="478"/>
          <ac:spMkLst>
            <pc:docMk/>
            <pc:sldMk cId="1431810638" sldId="261"/>
            <ac:spMk id="24" creationId="{F9729FD8-CE88-89A7-2016-BA1438717D6E}"/>
          </ac:spMkLst>
        </pc:spChg>
        <pc:spChg chg="del">
          <ac:chgData name="잔 마왕" userId="98e7bb4ea40e3576" providerId="LiveId" clId="{426943B3-D58A-4337-8A4A-87FCAA58625A}" dt="2022-10-08T08:43:09.484" v="196" actId="478"/>
          <ac:spMkLst>
            <pc:docMk/>
            <pc:sldMk cId="1431810638" sldId="261"/>
            <ac:spMk id="25" creationId="{9A2396EF-E6F2-5996-1383-A804AADF741B}"/>
          </ac:spMkLst>
        </pc:spChg>
        <pc:spChg chg="del">
          <ac:chgData name="잔 마왕" userId="98e7bb4ea40e3576" providerId="LiveId" clId="{426943B3-D58A-4337-8A4A-87FCAA58625A}" dt="2022-10-08T08:43:09.484" v="196" actId="478"/>
          <ac:spMkLst>
            <pc:docMk/>
            <pc:sldMk cId="1431810638" sldId="261"/>
            <ac:spMk id="26" creationId="{48FA2320-E918-F0ED-E2A9-E12DBA3B168B}"/>
          </ac:spMkLst>
        </pc:spChg>
        <pc:spChg chg="del">
          <ac:chgData name="잔 마왕" userId="98e7bb4ea40e3576" providerId="LiveId" clId="{426943B3-D58A-4337-8A4A-87FCAA58625A}" dt="2022-10-08T08:43:09.484" v="196" actId="478"/>
          <ac:spMkLst>
            <pc:docMk/>
            <pc:sldMk cId="1431810638" sldId="261"/>
            <ac:spMk id="27" creationId="{668B9EE5-8A0E-E052-8201-118778374FC0}"/>
          </ac:spMkLst>
        </pc:spChg>
        <pc:spChg chg="del">
          <ac:chgData name="잔 마왕" userId="98e7bb4ea40e3576" providerId="LiveId" clId="{426943B3-D58A-4337-8A4A-87FCAA58625A}" dt="2022-10-08T08:43:09.484" v="196" actId="478"/>
          <ac:spMkLst>
            <pc:docMk/>
            <pc:sldMk cId="1431810638" sldId="261"/>
            <ac:spMk id="28" creationId="{20BD37A9-0151-967D-AEC1-B5D7AAA50021}"/>
          </ac:spMkLst>
        </pc:spChg>
        <pc:spChg chg="del">
          <ac:chgData name="잔 마왕" userId="98e7bb4ea40e3576" providerId="LiveId" clId="{426943B3-D58A-4337-8A4A-87FCAA58625A}" dt="2022-10-08T08:45:07.316" v="253" actId="478"/>
          <ac:spMkLst>
            <pc:docMk/>
            <pc:sldMk cId="1431810638" sldId="261"/>
            <ac:spMk id="29" creationId="{089CD4CB-4164-A986-868D-2B151231AE2F}"/>
          </ac:spMkLst>
        </pc:spChg>
        <pc:spChg chg="mod">
          <ac:chgData name="잔 마왕" userId="98e7bb4ea40e3576" providerId="LiveId" clId="{426943B3-D58A-4337-8A4A-87FCAA58625A}" dt="2022-10-08T09:42:58.519" v="352" actId="6549"/>
          <ac:spMkLst>
            <pc:docMk/>
            <pc:sldMk cId="1431810638" sldId="261"/>
            <ac:spMk id="30" creationId="{E51C3C6E-F1F8-F6DE-2A80-1F276EF0B3BF}"/>
          </ac:spMkLst>
        </pc:spChg>
        <pc:spChg chg="del">
          <ac:chgData name="잔 마왕" userId="98e7bb4ea40e3576" providerId="LiveId" clId="{426943B3-D58A-4337-8A4A-87FCAA58625A}" dt="2022-10-08T08:45:07.316" v="253" actId="478"/>
          <ac:spMkLst>
            <pc:docMk/>
            <pc:sldMk cId="1431810638" sldId="261"/>
            <ac:spMk id="31" creationId="{4EDB9283-80C9-7E0A-6CAB-3F1D1571522F}"/>
          </ac:spMkLst>
        </pc:spChg>
        <pc:spChg chg="del">
          <ac:chgData name="잔 마왕" userId="98e7bb4ea40e3576" providerId="LiveId" clId="{426943B3-D58A-4337-8A4A-87FCAA58625A}" dt="2022-10-08T08:45:07.316" v="253" actId="478"/>
          <ac:spMkLst>
            <pc:docMk/>
            <pc:sldMk cId="1431810638" sldId="261"/>
            <ac:spMk id="32" creationId="{BC297296-DF4E-F294-84A8-49EC96895EC3}"/>
          </ac:spMkLst>
        </pc:spChg>
        <pc:spChg chg="del">
          <ac:chgData name="잔 마왕" userId="98e7bb4ea40e3576" providerId="LiveId" clId="{426943B3-D58A-4337-8A4A-87FCAA58625A}" dt="2022-10-08T08:45:07.316" v="253" actId="478"/>
          <ac:spMkLst>
            <pc:docMk/>
            <pc:sldMk cId="1431810638" sldId="261"/>
            <ac:spMk id="33" creationId="{32A5227A-EABA-E251-BED5-2F5830375582}"/>
          </ac:spMkLst>
        </pc:spChg>
        <pc:spChg chg="del">
          <ac:chgData name="잔 마왕" userId="98e7bb4ea40e3576" providerId="LiveId" clId="{426943B3-D58A-4337-8A4A-87FCAA58625A}" dt="2022-10-08T08:45:07.316" v="253" actId="478"/>
          <ac:spMkLst>
            <pc:docMk/>
            <pc:sldMk cId="1431810638" sldId="261"/>
            <ac:spMk id="34" creationId="{BD61D4FA-77FD-D6B1-63B6-F4ACA3312D93}"/>
          </ac:spMkLst>
        </pc:spChg>
        <pc:spChg chg="del">
          <ac:chgData name="잔 마왕" userId="98e7bb4ea40e3576" providerId="LiveId" clId="{426943B3-D58A-4337-8A4A-87FCAA58625A}" dt="2022-10-08T08:45:07.316" v="253" actId="478"/>
          <ac:spMkLst>
            <pc:docMk/>
            <pc:sldMk cId="1431810638" sldId="261"/>
            <ac:spMk id="35" creationId="{97E6ACB3-61AB-73E6-6021-D03D4087E6DB}"/>
          </ac:spMkLst>
        </pc:spChg>
        <pc:spChg chg="del">
          <ac:chgData name="잔 마왕" userId="98e7bb4ea40e3576" providerId="LiveId" clId="{426943B3-D58A-4337-8A4A-87FCAA58625A}" dt="2022-10-08T08:45:07.316" v="253" actId="478"/>
          <ac:spMkLst>
            <pc:docMk/>
            <pc:sldMk cId="1431810638" sldId="261"/>
            <ac:spMk id="36" creationId="{535B391B-D5CB-82D6-1B4D-257C7E7AC72E}"/>
          </ac:spMkLst>
        </pc:spChg>
        <pc:spChg chg="del">
          <ac:chgData name="잔 마왕" userId="98e7bb4ea40e3576" providerId="LiveId" clId="{426943B3-D58A-4337-8A4A-87FCAA58625A}" dt="2022-10-08T08:45:07.316" v="253" actId="478"/>
          <ac:spMkLst>
            <pc:docMk/>
            <pc:sldMk cId="1431810638" sldId="261"/>
            <ac:spMk id="37" creationId="{73777683-B135-0C92-325C-0E4960C55E1E}"/>
          </ac:spMkLst>
        </pc:spChg>
        <pc:spChg chg="add mod">
          <ac:chgData name="잔 마왕" userId="98e7bb4ea40e3576" providerId="LiveId" clId="{426943B3-D58A-4337-8A4A-87FCAA58625A}" dt="2022-10-08T08:42:55.075" v="194" actId="571"/>
          <ac:spMkLst>
            <pc:docMk/>
            <pc:sldMk cId="1431810638" sldId="261"/>
            <ac:spMk id="38" creationId="{8203FF60-5023-E65E-0DDD-2644F8DCDFFA}"/>
          </ac:spMkLst>
        </pc:spChg>
        <pc:spChg chg="add mod">
          <ac:chgData name="잔 마왕" userId="98e7bb4ea40e3576" providerId="LiveId" clId="{426943B3-D58A-4337-8A4A-87FCAA58625A}" dt="2022-10-08T08:45:45.439" v="277" actId="1076"/>
          <ac:spMkLst>
            <pc:docMk/>
            <pc:sldMk cId="1431810638" sldId="261"/>
            <ac:spMk id="39" creationId="{EC5E1302-3408-C31F-30F9-CDED8DB2AD5F}"/>
          </ac:spMkLst>
        </pc:spChg>
        <pc:spChg chg="add mod">
          <ac:chgData name="잔 마왕" userId="98e7bb4ea40e3576" providerId="LiveId" clId="{426943B3-D58A-4337-8A4A-87FCAA58625A}" dt="2022-10-08T09:35:59.545" v="320" actId="6549"/>
          <ac:spMkLst>
            <pc:docMk/>
            <pc:sldMk cId="1431810638" sldId="261"/>
            <ac:spMk id="40" creationId="{7175956F-24E1-E56D-5A9E-0D7C57653D86}"/>
          </ac:spMkLst>
        </pc:spChg>
        <pc:spChg chg="add mod">
          <ac:chgData name="잔 마왕" userId="98e7bb4ea40e3576" providerId="LiveId" clId="{426943B3-D58A-4337-8A4A-87FCAA58625A}" dt="2022-10-08T09:35:38.316" v="299"/>
          <ac:spMkLst>
            <pc:docMk/>
            <pc:sldMk cId="1431810638" sldId="261"/>
            <ac:spMk id="41" creationId="{ACCBA5B2-6886-6466-0B48-9733449AA812}"/>
          </ac:spMkLst>
        </pc:spChg>
        <pc:spChg chg="add mod">
          <ac:chgData name="잔 마왕" userId="98e7bb4ea40e3576" providerId="LiveId" clId="{426943B3-D58A-4337-8A4A-87FCAA58625A}" dt="2022-10-08T08:53:21.364" v="282" actId="1076"/>
          <ac:spMkLst>
            <pc:docMk/>
            <pc:sldMk cId="1431810638" sldId="261"/>
            <ac:spMk id="42" creationId="{453074C2-04A3-DD1D-6B45-5B13162A6510}"/>
          </ac:spMkLst>
        </pc:spChg>
        <pc:spChg chg="add mod">
          <ac:chgData name="잔 마왕" userId="98e7bb4ea40e3576" providerId="LiveId" clId="{426943B3-D58A-4337-8A4A-87FCAA58625A}" dt="2022-10-08T09:42:25.412" v="350"/>
          <ac:spMkLst>
            <pc:docMk/>
            <pc:sldMk cId="1431810638" sldId="261"/>
            <ac:spMk id="43" creationId="{70D32C70-42C2-FCDE-D844-EF42E3AA6297}"/>
          </ac:spMkLst>
        </pc:spChg>
        <pc:spChg chg="add mod">
          <ac:chgData name="잔 마왕" userId="98e7bb4ea40e3576" providerId="LiveId" clId="{426943B3-D58A-4337-8A4A-87FCAA58625A}" dt="2022-10-08T08:53:21.364" v="282" actId="1076"/>
          <ac:spMkLst>
            <pc:docMk/>
            <pc:sldMk cId="1431810638" sldId="261"/>
            <ac:spMk id="44" creationId="{2E61EC5A-67A9-95D8-CC17-9547CF3FEBB6}"/>
          </ac:spMkLst>
        </pc:spChg>
        <pc:spChg chg="add mod">
          <ac:chgData name="잔 마왕" userId="98e7bb4ea40e3576" providerId="LiveId" clId="{426943B3-D58A-4337-8A4A-87FCAA58625A}" dt="2022-10-08T08:53:26.123" v="283" actId="1076"/>
          <ac:spMkLst>
            <pc:docMk/>
            <pc:sldMk cId="1431810638" sldId="261"/>
            <ac:spMk id="45" creationId="{FE6FCFFA-E763-A291-ACD2-EE2D1B907711}"/>
          </ac:spMkLst>
        </pc:spChg>
      </pc:sldChg>
      <pc:sldChg chg="addSp delSp modSp add mod">
        <pc:chgData name="잔 마왕" userId="98e7bb4ea40e3576" providerId="LiveId" clId="{426943B3-D58A-4337-8A4A-87FCAA58625A}" dt="2022-10-08T15:29:19.306" v="683" actId="1076"/>
        <pc:sldMkLst>
          <pc:docMk/>
          <pc:sldMk cId="4225653838" sldId="262"/>
        </pc:sldMkLst>
        <pc:spChg chg="add del mod">
          <ac:chgData name="잔 마왕" userId="98e7bb4ea40e3576" providerId="LiveId" clId="{426943B3-D58A-4337-8A4A-87FCAA58625A}" dt="2022-10-08T15:25:16.542" v="461" actId="478"/>
          <ac:spMkLst>
            <pc:docMk/>
            <pc:sldMk cId="4225653838" sldId="262"/>
            <ac:spMk id="2" creationId="{154ED9D0-3459-3F88-4AC3-D8E54D110BAC}"/>
          </ac:spMkLst>
        </pc:spChg>
        <pc:spChg chg="add mod">
          <ac:chgData name="잔 마왕" userId="98e7bb4ea40e3576" providerId="LiveId" clId="{426943B3-D58A-4337-8A4A-87FCAA58625A}" dt="2022-10-08T15:27:21.220" v="628" actId="1036"/>
          <ac:spMkLst>
            <pc:docMk/>
            <pc:sldMk cId="4225653838" sldId="262"/>
            <ac:spMk id="3" creationId="{24C2C6D9-D09C-9BB8-0307-3BED03D7DF84}"/>
          </ac:spMkLst>
        </pc:spChg>
        <pc:spChg chg="mod">
          <ac:chgData name="잔 마왕" userId="98e7bb4ea40e3576" providerId="LiveId" clId="{426943B3-D58A-4337-8A4A-87FCAA58625A}" dt="2022-10-08T15:25:38.508" v="470" actId="1076"/>
          <ac:spMkLst>
            <pc:docMk/>
            <pc:sldMk cId="4225653838" sldId="262"/>
            <ac:spMk id="4" creationId="{34C3BF95-8F60-46D5-025F-CEF00883B7AE}"/>
          </ac:spMkLst>
        </pc:spChg>
        <pc:spChg chg="add del mod">
          <ac:chgData name="잔 마왕" userId="98e7bb4ea40e3576" providerId="LiveId" clId="{426943B3-D58A-4337-8A4A-87FCAA58625A}" dt="2022-10-08T15:25:16.542" v="461" actId="478"/>
          <ac:spMkLst>
            <pc:docMk/>
            <pc:sldMk cId="4225653838" sldId="262"/>
            <ac:spMk id="6" creationId="{DB96D5A9-8521-ED12-76D0-619C0CC9511B}"/>
          </ac:spMkLst>
        </pc:spChg>
        <pc:spChg chg="mod">
          <ac:chgData name="잔 마왕" userId="98e7bb4ea40e3576" providerId="LiveId" clId="{426943B3-D58A-4337-8A4A-87FCAA58625A}" dt="2022-10-08T15:24:57.055" v="441"/>
          <ac:spMkLst>
            <pc:docMk/>
            <pc:sldMk cId="4225653838" sldId="262"/>
            <ac:spMk id="7" creationId="{E282907C-9AD8-986F-DF68-09FE64F46D7D}"/>
          </ac:spMkLst>
        </pc:spChg>
        <pc:spChg chg="add mod">
          <ac:chgData name="잔 마왕" userId="98e7bb4ea40e3576" providerId="LiveId" clId="{426943B3-D58A-4337-8A4A-87FCAA58625A}" dt="2022-10-08T15:27:13.799" v="625" actId="1035"/>
          <ac:spMkLst>
            <pc:docMk/>
            <pc:sldMk cId="4225653838" sldId="262"/>
            <ac:spMk id="8" creationId="{4DCEA5FC-2186-ED84-581B-1452F3245BC9}"/>
          </ac:spMkLst>
        </pc:spChg>
        <pc:spChg chg="add mod">
          <ac:chgData name="잔 마왕" userId="98e7bb4ea40e3576" providerId="LiveId" clId="{426943B3-D58A-4337-8A4A-87FCAA58625A}" dt="2022-10-08T15:26:14.308" v="515"/>
          <ac:spMkLst>
            <pc:docMk/>
            <pc:sldMk cId="4225653838" sldId="262"/>
            <ac:spMk id="9" creationId="{0AA977A5-5441-464C-BE6B-75BDCADADBD6}"/>
          </ac:spMkLst>
        </pc:spChg>
        <pc:spChg chg="add mod">
          <ac:chgData name="잔 마왕" userId="98e7bb4ea40e3576" providerId="LiveId" clId="{426943B3-D58A-4337-8A4A-87FCAA58625A}" dt="2022-10-08T15:26:21.933" v="544" actId="20577"/>
          <ac:spMkLst>
            <pc:docMk/>
            <pc:sldMk cId="4225653838" sldId="262"/>
            <ac:spMk id="11" creationId="{F99588EA-0B6C-5DE3-810D-9160096904C3}"/>
          </ac:spMkLst>
        </pc:spChg>
        <pc:spChg chg="del mod">
          <ac:chgData name="잔 마왕" userId="98e7bb4ea40e3576" providerId="LiveId" clId="{426943B3-D58A-4337-8A4A-87FCAA58625A}" dt="2022-10-08T15:25:16.542" v="461" actId="478"/>
          <ac:spMkLst>
            <pc:docMk/>
            <pc:sldMk cId="4225653838" sldId="262"/>
            <ac:spMk id="14" creationId="{64653307-9A9B-ED36-B763-ABA8E2FF1DE3}"/>
          </ac:spMkLst>
        </pc:spChg>
        <pc:spChg chg="add mod">
          <ac:chgData name="잔 마왕" userId="98e7bb4ea40e3576" providerId="LiveId" clId="{426943B3-D58A-4337-8A4A-87FCAA58625A}" dt="2022-10-08T15:26:45.461" v="583" actId="20577"/>
          <ac:spMkLst>
            <pc:docMk/>
            <pc:sldMk cId="4225653838" sldId="262"/>
            <ac:spMk id="15" creationId="{78B60B90-03CF-402C-FB24-5DB7A4EC307A}"/>
          </ac:spMkLst>
        </pc:spChg>
        <pc:spChg chg="del">
          <ac:chgData name="잔 마왕" userId="98e7bb4ea40e3576" providerId="LiveId" clId="{426943B3-D58A-4337-8A4A-87FCAA58625A}" dt="2022-10-08T15:25:16.542" v="461" actId="478"/>
          <ac:spMkLst>
            <pc:docMk/>
            <pc:sldMk cId="4225653838" sldId="262"/>
            <ac:spMk id="16" creationId="{34C2DE16-4878-53AF-8862-1C2D34B6CE48}"/>
          </ac:spMkLst>
        </pc:spChg>
        <pc:spChg chg="add mod">
          <ac:chgData name="잔 마왕" userId="98e7bb4ea40e3576" providerId="LiveId" clId="{426943B3-D58A-4337-8A4A-87FCAA58625A}" dt="2022-10-08T15:25:32.988" v="468" actId="571"/>
          <ac:spMkLst>
            <pc:docMk/>
            <pc:sldMk cId="4225653838" sldId="262"/>
            <ac:spMk id="19" creationId="{6C33CEB0-DF5D-DC65-F052-2E5B5AE756FB}"/>
          </ac:spMkLst>
        </pc:spChg>
        <pc:spChg chg="add mod">
          <ac:chgData name="잔 마왕" userId="98e7bb4ea40e3576" providerId="LiveId" clId="{426943B3-D58A-4337-8A4A-87FCAA58625A}" dt="2022-10-08T15:25:32.988" v="468" actId="571"/>
          <ac:spMkLst>
            <pc:docMk/>
            <pc:sldMk cId="4225653838" sldId="262"/>
            <ac:spMk id="20" creationId="{9BFDCB33-F258-C39C-7646-AD5B6BB19263}"/>
          </ac:spMkLst>
        </pc:spChg>
        <pc:spChg chg="add mod">
          <ac:chgData name="잔 마왕" userId="98e7bb4ea40e3576" providerId="LiveId" clId="{426943B3-D58A-4337-8A4A-87FCAA58625A}" dt="2022-10-08T15:25:32.245" v="467" actId="571"/>
          <ac:spMkLst>
            <pc:docMk/>
            <pc:sldMk cId="4225653838" sldId="262"/>
            <ac:spMk id="21" creationId="{FCDB3C84-0351-52CA-F11C-AFF3C960827C}"/>
          </ac:spMkLst>
        </pc:spChg>
        <pc:spChg chg="add mod">
          <ac:chgData name="잔 마왕" userId="98e7bb4ea40e3576" providerId="LiveId" clId="{426943B3-D58A-4337-8A4A-87FCAA58625A}" dt="2022-10-08T15:25:32.245" v="467" actId="571"/>
          <ac:spMkLst>
            <pc:docMk/>
            <pc:sldMk cId="4225653838" sldId="262"/>
            <ac:spMk id="22" creationId="{9B72899D-3EFD-7EA9-B8DC-B1899F08492B}"/>
          </ac:spMkLst>
        </pc:spChg>
        <pc:spChg chg="add mod">
          <ac:chgData name="잔 마왕" userId="98e7bb4ea40e3576" providerId="LiveId" clId="{426943B3-D58A-4337-8A4A-87FCAA58625A}" dt="2022-10-08T15:27:21.220" v="628" actId="1036"/>
          <ac:spMkLst>
            <pc:docMk/>
            <pc:sldMk cId="4225653838" sldId="262"/>
            <ac:spMk id="23" creationId="{E987B93C-998B-AD8A-00D3-E07F7D9209A3}"/>
          </ac:spMkLst>
        </pc:spChg>
        <pc:spChg chg="add mod">
          <ac:chgData name="잔 마왕" userId="98e7bb4ea40e3576" providerId="LiveId" clId="{426943B3-D58A-4337-8A4A-87FCAA58625A}" dt="2022-10-08T15:27:13.799" v="625" actId="1035"/>
          <ac:spMkLst>
            <pc:docMk/>
            <pc:sldMk cId="4225653838" sldId="262"/>
            <ac:spMk id="24" creationId="{CBEFACBA-E949-24F3-A1CB-0F870BA41953}"/>
          </ac:spMkLst>
        </pc:spChg>
        <pc:spChg chg="add mod">
          <ac:chgData name="잔 마왕" userId="98e7bb4ea40e3576" providerId="LiveId" clId="{426943B3-D58A-4337-8A4A-87FCAA58625A}" dt="2022-10-08T15:29:19.306" v="683" actId="1076"/>
          <ac:spMkLst>
            <pc:docMk/>
            <pc:sldMk cId="4225653838" sldId="262"/>
            <ac:spMk id="25" creationId="{C0D0796E-E1E7-0570-03CF-62653BB7ED8B}"/>
          </ac:spMkLst>
        </pc:spChg>
        <pc:spChg chg="add del mod">
          <ac:chgData name="잔 마왕" userId="98e7bb4ea40e3576" providerId="LiveId" clId="{426943B3-D58A-4337-8A4A-87FCAA58625A}" dt="2022-10-08T15:28:24.474" v="667" actId="478"/>
          <ac:spMkLst>
            <pc:docMk/>
            <pc:sldMk cId="4225653838" sldId="262"/>
            <ac:spMk id="26" creationId="{85230205-47A3-61D8-6B8F-FFC7753EBF9C}"/>
          </ac:spMkLst>
        </pc:spChg>
        <pc:spChg chg="add mod">
          <ac:chgData name="잔 마왕" userId="98e7bb4ea40e3576" providerId="LiveId" clId="{426943B3-D58A-4337-8A4A-87FCAA58625A}" dt="2022-10-08T15:29:19.306" v="683" actId="1076"/>
          <ac:spMkLst>
            <pc:docMk/>
            <pc:sldMk cId="4225653838" sldId="262"/>
            <ac:spMk id="27" creationId="{8108C9DD-949B-5A7E-FD69-3A0E1118FA4F}"/>
          </ac:spMkLst>
        </pc:spChg>
        <pc:spChg chg="del mod">
          <ac:chgData name="잔 마왕" userId="98e7bb4ea40e3576" providerId="LiveId" clId="{426943B3-D58A-4337-8A4A-87FCAA58625A}" dt="2022-10-08T15:27:57.507" v="664" actId="478"/>
          <ac:spMkLst>
            <pc:docMk/>
            <pc:sldMk cId="4225653838" sldId="262"/>
            <ac:spMk id="30" creationId="{E51C3C6E-F1F8-F6DE-2A80-1F276EF0B3BF}"/>
          </ac:spMkLst>
        </pc:spChg>
        <pc:spChg chg="del">
          <ac:chgData name="잔 마왕" userId="98e7bb4ea40e3576" providerId="LiveId" clId="{426943B3-D58A-4337-8A4A-87FCAA58625A}" dt="2022-10-08T15:25:16.542" v="461" actId="478"/>
          <ac:spMkLst>
            <pc:docMk/>
            <pc:sldMk cId="4225653838" sldId="262"/>
            <ac:spMk id="40" creationId="{7175956F-24E1-E56D-5A9E-0D7C57653D86}"/>
          </ac:spMkLst>
        </pc:spChg>
        <pc:spChg chg="del">
          <ac:chgData name="잔 마왕" userId="98e7bb4ea40e3576" providerId="LiveId" clId="{426943B3-D58A-4337-8A4A-87FCAA58625A}" dt="2022-10-08T15:23:17.165" v="354" actId="478"/>
          <ac:spMkLst>
            <pc:docMk/>
            <pc:sldMk cId="4225653838" sldId="262"/>
            <ac:spMk id="42" creationId="{453074C2-04A3-DD1D-6B45-5B13162A6510}"/>
          </ac:spMkLst>
        </pc:spChg>
        <pc:spChg chg="del">
          <ac:chgData name="잔 마왕" userId="98e7bb4ea40e3576" providerId="LiveId" clId="{426943B3-D58A-4337-8A4A-87FCAA58625A}" dt="2022-10-08T15:23:17.165" v="354" actId="478"/>
          <ac:spMkLst>
            <pc:docMk/>
            <pc:sldMk cId="4225653838" sldId="262"/>
            <ac:spMk id="43" creationId="{70D32C70-42C2-FCDE-D844-EF42E3AA6297}"/>
          </ac:spMkLst>
        </pc:spChg>
        <pc:spChg chg="del">
          <ac:chgData name="잔 마왕" userId="98e7bb4ea40e3576" providerId="LiveId" clId="{426943B3-D58A-4337-8A4A-87FCAA58625A}" dt="2022-10-08T15:23:17.165" v="354" actId="478"/>
          <ac:spMkLst>
            <pc:docMk/>
            <pc:sldMk cId="4225653838" sldId="262"/>
            <ac:spMk id="44" creationId="{2E61EC5A-67A9-95D8-CC17-9547CF3FEBB6}"/>
          </ac:spMkLst>
        </pc:spChg>
        <pc:spChg chg="mod">
          <ac:chgData name="잔 마왕" userId="98e7bb4ea40e3576" providerId="LiveId" clId="{426943B3-D58A-4337-8A4A-87FCAA58625A}" dt="2022-10-08T15:29:13.376" v="682" actId="1076"/>
          <ac:spMkLst>
            <pc:docMk/>
            <pc:sldMk cId="4225653838" sldId="262"/>
            <ac:spMk id="45" creationId="{FE6FCFFA-E763-A291-ACD2-EE2D1B9077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BE1D8-FBB7-FBDD-DC8F-1B3F39290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69CB27-9D6B-EB8A-5445-F42FB4F82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6460A-B5CB-BB16-9F6E-69086990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A4BC-325D-4E7E-B304-8D249BEFEA92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8CDB-B663-5D92-A07A-EB73A0BA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7DF7D-0661-B3D0-6E33-66BCD897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31EF-09C9-47BD-9F5A-E8D14DB40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9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2E58E-7035-C213-0FBE-30B6CCCA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76DF3-6B50-CA55-E0D5-6DA5AE785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0BD04-1A43-EB30-F73C-0096BF5A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A4BC-325D-4E7E-B304-8D249BEFEA92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E0BD8-4C72-5314-CBD2-14D480B5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21B4A-F3CF-D54C-F30B-21983FEF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31EF-09C9-47BD-9F5A-E8D14DB40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54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17B062-A315-8A79-8510-95D823E84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C663FA-DEE1-1B80-6529-25DC22BC9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0D406-0EEB-57C0-4F66-BF19F593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A4BC-325D-4E7E-B304-8D249BEFEA92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3415D-6D22-3227-85D2-22F28406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0B843-307B-4ECB-B3FA-8D642A6F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31EF-09C9-47BD-9F5A-E8D14DB40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3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52FED-6633-227C-6BA7-6CF328BE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C5057-80FD-D3E2-D911-D63F403F5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B31CA-71FA-A974-D63C-057191A9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A4BC-325D-4E7E-B304-8D249BEFEA92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4359B-D7F1-437A-3A45-6746DD5F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77D-858D-A95C-1585-E130BB6F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31EF-09C9-47BD-9F5A-E8D14DB40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02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29C0E-6E1E-4E35-4FDB-1B992767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A3A5D-3E31-FC08-F81D-E4BB82F39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93864-1709-6AAF-D57D-90509637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A4BC-325D-4E7E-B304-8D249BEFEA92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32D14-16C7-BE64-6491-F958A41A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AA57C-2E07-A7D5-A475-9C282676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31EF-09C9-47BD-9F5A-E8D14DB40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0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EA358-F98C-8773-1631-57D26AA6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630D6-9AF2-E7D7-E947-89DFC4DAE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E120A-C211-B51C-5A7F-32899765B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F03ACB-C730-4B96-D17F-144216B4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A4BC-325D-4E7E-B304-8D249BEFEA92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2A423-93F3-3240-76B0-2510EAF7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2A8C6-B25D-4AD0-3CCA-A4A40808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31EF-09C9-47BD-9F5A-E8D14DB40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0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26003-72E0-CE57-D1E1-2CD285AF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7E43F-2953-21F2-6244-022C16405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00AD59-3F94-67FB-F75B-F66F6C66E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F505DC-442D-19F6-5FD6-1A00C4C41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5A92F3-9D7B-C3F4-E0E0-B22898767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490512-ABA7-8FA4-34C9-A5BF95E5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A4BC-325D-4E7E-B304-8D249BEFEA92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9BAD79-CF12-E798-E184-D9EC99E1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2E9692-47B7-B40E-D31A-A79B486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31EF-09C9-47BD-9F5A-E8D14DB40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1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529A8-912D-B638-0476-ACB9C15A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A6E2CA-CCC6-6078-387F-14EEE25B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A4BC-325D-4E7E-B304-8D249BEFEA92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CE7149-903F-2A84-986D-D538C1BD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53D8AE-41FF-10EC-9E09-1666594B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31EF-09C9-47BD-9F5A-E8D14DB40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9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AD7831-BFED-0980-2A9F-B6C39A08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A4BC-325D-4E7E-B304-8D249BEFEA92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159FEC-D1B7-74AA-6AB3-A7DC1891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067A1C-71E9-9EA6-7B75-497D9DED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31EF-09C9-47BD-9F5A-E8D14DB40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66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30C61-5B6C-8D5D-9EDC-480B2E8D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1D1CE-6C75-F38C-D966-88F06E65F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1D1BDB-2EBF-961B-62E6-134979C46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7131A-72F0-0053-20C2-A2F8C3D5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A4BC-325D-4E7E-B304-8D249BEFEA92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55F5D-3184-5E28-FBF5-62D7394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665586-07EE-45FD-6E6D-36BEB74B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31EF-09C9-47BD-9F5A-E8D14DB40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85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1DB33-BE7B-90B1-79C1-882F4D33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FD0D2B-F910-84E1-A45D-E0BD142DE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7AC79D-95BA-A5EA-E00A-F56995D51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58BE6-495A-41D7-B83F-9F53F6CC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A4BC-325D-4E7E-B304-8D249BEFEA92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56F05D-E7E8-C8C2-B2C9-2A151294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2B08DA-6912-CC46-0C1A-821DF878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31EF-09C9-47BD-9F5A-E8D14DB40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4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50ADAE-C658-C648-7DDB-3A51D805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2B1AA-ED4C-20EA-5F01-C36960932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F78C5-1CF3-4928-19B1-C37D38365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2A4BC-325D-4E7E-B304-8D249BEFEA92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571E2-3AD9-FDF9-66B3-E25F2136C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C60D86-AD6E-857F-AEDB-164A087C8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631EF-09C9-47BD-9F5A-E8D14DB40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8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C3BF95-8F60-46D5-025F-CEF00883B7AE}"/>
              </a:ext>
            </a:extLst>
          </p:cNvPr>
          <p:cNvSpPr/>
          <p:nvPr/>
        </p:nvSpPr>
        <p:spPr>
          <a:xfrm>
            <a:off x="1953359" y="311727"/>
            <a:ext cx="7980218" cy="62345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D86BF7-0EC3-6792-9155-D5C81DB6E6C3}"/>
              </a:ext>
            </a:extLst>
          </p:cNvPr>
          <p:cNvSpPr/>
          <p:nvPr/>
        </p:nvSpPr>
        <p:spPr>
          <a:xfrm>
            <a:off x="3605348" y="792480"/>
            <a:ext cx="4310742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0858D5-3048-474B-1123-12800954F05E}"/>
              </a:ext>
            </a:extLst>
          </p:cNvPr>
          <p:cNvSpPr/>
          <p:nvPr/>
        </p:nvSpPr>
        <p:spPr>
          <a:xfrm>
            <a:off x="3605348" y="1243215"/>
            <a:ext cx="4310742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2907C-9AD8-986F-DF68-09FE64F46D7D}"/>
              </a:ext>
            </a:extLst>
          </p:cNvPr>
          <p:cNvSpPr txBox="1"/>
          <p:nvPr/>
        </p:nvSpPr>
        <p:spPr>
          <a:xfrm>
            <a:off x="2580642" y="831492"/>
            <a:ext cx="928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작업 대상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6FD29-0210-3DA2-82A3-17F6B387570F}"/>
              </a:ext>
            </a:extLst>
          </p:cNvPr>
          <p:cNvSpPr txBox="1"/>
          <p:nvPr/>
        </p:nvSpPr>
        <p:spPr>
          <a:xfrm>
            <a:off x="2336800" y="496036"/>
            <a:ext cx="1172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폴더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BE68B-78EF-74B1-F8EE-35364A628703}"/>
              </a:ext>
            </a:extLst>
          </p:cNvPr>
          <p:cNvSpPr txBox="1"/>
          <p:nvPr/>
        </p:nvSpPr>
        <p:spPr>
          <a:xfrm>
            <a:off x="2580642" y="1282227"/>
            <a:ext cx="928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결과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4F20809-C151-28A7-3D1C-53B2F9A15CD3}"/>
              </a:ext>
            </a:extLst>
          </p:cNvPr>
          <p:cNvSpPr/>
          <p:nvPr/>
        </p:nvSpPr>
        <p:spPr>
          <a:xfrm>
            <a:off x="8011884" y="792480"/>
            <a:ext cx="159947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경로변경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C808525-15E1-023E-C519-A83BD5F57742}"/>
              </a:ext>
            </a:extLst>
          </p:cNvPr>
          <p:cNvSpPr/>
          <p:nvPr/>
        </p:nvSpPr>
        <p:spPr>
          <a:xfrm>
            <a:off x="8011884" y="1243391"/>
            <a:ext cx="159947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경로변경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F74313-455F-B3AA-AE3B-73DE74313380}"/>
              </a:ext>
            </a:extLst>
          </p:cNvPr>
          <p:cNvSpPr/>
          <p:nvPr/>
        </p:nvSpPr>
        <p:spPr>
          <a:xfrm>
            <a:off x="3605348" y="2090232"/>
            <a:ext cx="4310742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4E846E-69FF-E5F9-6B17-9093910807A4}"/>
              </a:ext>
            </a:extLst>
          </p:cNvPr>
          <p:cNvSpPr/>
          <p:nvPr/>
        </p:nvSpPr>
        <p:spPr>
          <a:xfrm>
            <a:off x="3605348" y="2540967"/>
            <a:ext cx="4310742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653307-9A9B-ED36-B763-ABA8E2FF1DE3}"/>
              </a:ext>
            </a:extLst>
          </p:cNvPr>
          <p:cNvSpPr txBox="1"/>
          <p:nvPr/>
        </p:nvSpPr>
        <p:spPr>
          <a:xfrm>
            <a:off x="2580642" y="2129244"/>
            <a:ext cx="928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양식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5EA813-003C-C570-A6CB-97498B93D514}"/>
              </a:ext>
            </a:extLst>
          </p:cNvPr>
          <p:cNvSpPr txBox="1"/>
          <p:nvPr/>
        </p:nvSpPr>
        <p:spPr>
          <a:xfrm>
            <a:off x="2336800" y="1793788"/>
            <a:ext cx="1172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2DE16-4878-53AF-8862-1C2D34B6CE48}"/>
              </a:ext>
            </a:extLst>
          </p:cNvPr>
          <p:cNvSpPr txBox="1"/>
          <p:nvPr/>
        </p:nvSpPr>
        <p:spPr>
          <a:xfrm>
            <a:off x="2580642" y="2579979"/>
            <a:ext cx="928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사전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89283D4-9F56-65AB-1538-3FC2F6361983}"/>
              </a:ext>
            </a:extLst>
          </p:cNvPr>
          <p:cNvSpPr/>
          <p:nvPr/>
        </p:nvSpPr>
        <p:spPr>
          <a:xfrm>
            <a:off x="8011884" y="2090232"/>
            <a:ext cx="159947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파일변경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3B19AE2-A2D9-7069-4CF2-243C5C0048E1}"/>
              </a:ext>
            </a:extLst>
          </p:cNvPr>
          <p:cNvSpPr/>
          <p:nvPr/>
        </p:nvSpPr>
        <p:spPr>
          <a:xfrm>
            <a:off x="8011884" y="2541143"/>
            <a:ext cx="159947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파일변경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58638C-C61C-DC60-4CCD-24A6CDE1928E}"/>
              </a:ext>
            </a:extLst>
          </p:cNvPr>
          <p:cNvSpPr txBox="1"/>
          <p:nvPr/>
        </p:nvSpPr>
        <p:spPr>
          <a:xfrm>
            <a:off x="2336800" y="3168105"/>
            <a:ext cx="1172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글꼴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14CAEE-010A-79B5-AE65-AA38E3E75FBF}"/>
              </a:ext>
            </a:extLst>
          </p:cNvPr>
          <p:cNvSpPr txBox="1"/>
          <p:nvPr/>
        </p:nvSpPr>
        <p:spPr>
          <a:xfrm>
            <a:off x="2580642" y="3575718"/>
            <a:ext cx="928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영문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9A216D-D3FA-8A11-6136-3EDA1816148F}"/>
              </a:ext>
            </a:extLst>
          </p:cNvPr>
          <p:cNvSpPr/>
          <p:nvPr/>
        </p:nvSpPr>
        <p:spPr>
          <a:xfrm>
            <a:off x="3605348" y="3536706"/>
            <a:ext cx="2290355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실행 단추: 뒤로 또는 앞으로 이동 2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C787AC5-F814-743E-19CA-B4379E4F371B}"/>
              </a:ext>
            </a:extLst>
          </p:cNvPr>
          <p:cNvSpPr/>
          <p:nvPr/>
        </p:nvSpPr>
        <p:spPr>
          <a:xfrm rot="16200000">
            <a:off x="5556069" y="3536706"/>
            <a:ext cx="339634" cy="339634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729FD8-CE88-89A7-2016-BA1438717D6E}"/>
              </a:ext>
            </a:extLst>
          </p:cNvPr>
          <p:cNvSpPr txBox="1"/>
          <p:nvPr/>
        </p:nvSpPr>
        <p:spPr>
          <a:xfrm>
            <a:off x="6296299" y="3575718"/>
            <a:ext cx="928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한글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2396EF-E6F2-5996-1383-A804AADF741B}"/>
              </a:ext>
            </a:extLst>
          </p:cNvPr>
          <p:cNvSpPr/>
          <p:nvPr/>
        </p:nvSpPr>
        <p:spPr>
          <a:xfrm>
            <a:off x="7321005" y="3536706"/>
            <a:ext cx="2290355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실행 단추: 뒤로 또는 앞으로 이동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8FA2320-E918-F0ED-E2A9-E12DBA3B168B}"/>
              </a:ext>
            </a:extLst>
          </p:cNvPr>
          <p:cNvSpPr/>
          <p:nvPr/>
        </p:nvSpPr>
        <p:spPr>
          <a:xfrm rot="16200000">
            <a:off x="9271726" y="3536706"/>
            <a:ext cx="339634" cy="339634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8B9EE5-8A0E-E052-8201-118778374FC0}"/>
              </a:ext>
            </a:extLst>
          </p:cNvPr>
          <p:cNvSpPr txBox="1"/>
          <p:nvPr/>
        </p:nvSpPr>
        <p:spPr>
          <a:xfrm>
            <a:off x="2336800" y="4252785"/>
            <a:ext cx="1172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암호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BD37A9-0151-967D-AEC1-B5D7AAA50021}"/>
              </a:ext>
            </a:extLst>
          </p:cNvPr>
          <p:cNvSpPr/>
          <p:nvPr/>
        </p:nvSpPr>
        <p:spPr>
          <a:xfrm>
            <a:off x="3605348" y="4213773"/>
            <a:ext cx="4310742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89CD4CB-4164-A986-868D-2B151231AE2F}"/>
              </a:ext>
            </a:extLst>
          </p:cNvPr>
          <p:cNvSpPr/>
          <p:nvPr/>
        </p:nvSpPr>
        <p:spPr>
          <a:xfrm>
            <a:off x="2336800" y="4881961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문서 파일내 이미지 저장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51C3C6E-F1F8-F6DE-2A80-1F276EF0B3BF}"/>
              </a:ext>
            </a:extLst>
          </p:cNvPr>
          <p:cNvSpPr/>
          <p:nvPr/>
        </p:nvSpPr>
        <p:spPr>
          <a:xfrm>
            <a:off x="4851367" y="4881961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같은 형식 엑셀 병합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EDB9283-80C9-7E0A-6CAB-3F1D1571522F}"/>
              </a:ext>
            </a:extLst>
          </p:cNvPr>
          <p:cNvSpPr/>
          <p:nvPr/>
        </p:nvSpPr>
        <p:spPr>
          <a:xfrm>
            <a:off x="7365934" y="4881961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유사 형식 엑셀 병합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양식 파일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C297296-DF4E-F294-84A8-49EC96895EC3}"/>
              </a:ext>
            </a:extLst>
          </p:cNvPr>
          <p:cNvSpPr/>
          <p:nvPr/>
        </p:nvSpPr>
        <p:spPr>
          <a:xfrm>
            <a:off x="2336800" y="5441790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PPT </a:t>
            </a:r>
            <a:r>
              <a:rPr lang="ko-KR" altLang="en-US" sz="1100" dirty="0">
                <a:solidFill>
                  <a:schemeClr val="tx1"/>
                </a:solidFill>
              </a:rPr>
              <a:t>폰트 통일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글꼴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2A5227A-EABA-E251-BED5-2F5830375582}"/>
              </a:ext>
            </a:extLst>
          </p:cNvPr>
          <p:cNvSpPr/>
          <p:nvPr/>
        </p:nvSpPr>
        <p:spPr>
          <a:xfrm>
            <a:off x="4851367" y="5441790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PPT </a:t>
            </a:r>
            <a:r>
              <a:rPr lang="ko-KR" altLang="en-US" sz="1100" dirty="0">
                <a:solidFill>
                  <a:schemeClr val="tx1"/>
                </a:solidFill>
              </a:rPr>
              <a:t>단어 일괄 변경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사전 파일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D61D4FA-77FD-D6B1-63B6-F4ACA3312D93}"/>
              </a:ext>
            </a:extLst>
          </p:cNvPr>
          <p:cNvSpPr/>
          <p:nvPr/>
        </p:nvSpPr>
        <p:spPr>
          <a:xfrm>
            <a:off x="7365934" y="5441790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워드 단어 일괄 변경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사전 파일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7E6ACB3-61AB-73E6-6021-D03D4087E6DB}"/>
              </a:ext>
            </a:extLst>
          </p:cNvPr>
          <p:cNvSpPr/>
          <p:nvPr/>
        </p:nvSpPr>
        <p:spPr>
          <a:xfrm>
            <a:off x="2336800" y="6008505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오피스 문서 </a:t>
            </a:r>
            <a:r>
              <a:rPr lang="en-US" altLang="ko-KR" sz="1100" dirty="0">
                <a:solidFill>
                  <a:schemeClr val="tx1"/>
                </a:solidFill>
              </a:rPr>
              <a:t>PDF </a:t>
            </a:r>
            <a:r>
              <a:rPr lang="ko-KR" altLang="en-US" sz="1100" dirty="0">
                <a:solidFill>
                  <a:schemeClr val="tx1"/>
                </a:solidFill>
              </a:rPr>
              <a:t>전환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35B391B-D5CB-82D6-1B4D-257C7E7AC72E}"/>
              </a:ext>
            </a:extLst>
          </p:cNvPr>
          <p:cNvSpPr/>
          <p:nvPr/>
        </p:nvSpPr>
        <p:spPr>
          <a:xfrm>
            <a:off x="4851367" y="6008505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이미지 </a:t>
            </a:r>
            <a:r>
              <a:rPr lang="en-US" altLang="ko-KR" sz="1100" dirty="0">
                <a:solidFill>
                  <a:schemeClr val="tx1"/>
                </a:solidFill>
              </a:rPr>
              <a:t>PDF </a:t>
            </a:r>
            <a:r>
              <a:rPr lang="ko-KR" altLang="en-US" sz="1100" dirty="0">
                <a:solidFill>
                  <a:schemeClr val="tx1"/>
                </a:solidFill>
              </a:rPr>
              <a:t>병합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3777683-B135-0C92-325C-0E4960C55E1E}"/>
              </a:ext>
            </a:extLst>
          </p:cNvPr>
          <p:cNvSpPr/>
          <p:nvPr/>
        </p:nvSpPr>
        <p:spPr>
          <a:xfrm>
            <a:off x="7365934" y="6008505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PDF </a:t>
            </a:r>
            <a:r>
              <a:rPr lang="ko-KR" altLang="en-US" sz="1100" dirty="0">
                <a:solidFill>
                  <a:schemeClr val="tx1"/>
                </a:solidFill>
              </a:rPr>
              <a:t>암호 설정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암호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1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C3BF95-8F60-46D5-025F-CEF00883B7AE}"/>
              </a:ext>
            </a:extLst>
          </p:cNvPr>
          <p:cNvSpPr/>
          <p:nvPr/>
        </p:nvSpPr>
        <p:spPr>
          <a:xfrm>
            <a:off x="1953359" y="311727"/>
            <a:ext cx="7980218" cy="62345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D86BF7-0EC3-6792-9155-D5C81DB6E6C3}"/>
              </a:ext>
            </a:extLst>
          </p:cNvPr>
          <p:cNvSpPr/>
          <p:nvPr/>
        </p:nvSpPr>
        <p:spPr>
          <a:xfrm>
            <a:off x="3605348" y="792480"/>
            <a:ext cx="4310742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0858D5-3048-474B-1123-12800954F05E}"/>
              </a:ext>
            </a:extLst>
          </p:cNvPr>
          <p:cNvSpPr/>
          <p:nvPr/>
        </p:nvSpPr>
        <p:spPr>
          <a:xfrm>
            <a:off x="3605348" y="1243215"/>
            <a:ext cx="4310742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2907C-9AD8-986F-DF68-09FE64F46D7D}"/>
              </a:ext>
            </a:extLst>
          </p:cNvPr>
          <p:cNvSpPr txBox="1"/>
          <p:nvPr/>
        </p:nvSpPr>
        <p:spPr>
          <a:xfrm>
            <a:off x="2580642" y="831492"/>
            <a:ext cx="928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작업 대상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6FD29-0210-3DA2-82A3-17F6B387570F}"/>
              </a:ext>
            </a:extLst>
          </p:cNvPr>
          <p:cNvSpPr txBox="1"/>
          <p:nvPr/>
        </p:nvSpPr>
        <p:spPr>
          <a:xfrm>
            <a:off x="2336800" y="496036"/>
            <a:ext cx="1172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폴더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BE68B-78EF-74B1-F8EE-35364A628703}"/>
              </a:ext>
            </a:extLst>
          </p:cNvPr>
          <p:cNvSpPr txBox="1"/>
          <p:nvPr/>
        </p:nvSpPr>
        <p:spPr>
          <a:xfrm>
            <a:off x="2580642" y="1282227"/>
            <a:ext cx="928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결과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4F20809-C151-28A7-3D1C-53B2F9A15CD3}"/>
              </a:ext>
            </a:extLst>
          </p:cNvPr>
          <p:cNvSpPr/>
          <p:nvPr/>
        </p:nvSpPr>
        <p:spPr>
          <a:xfrm>
            <a:off x="8011884" y="792480"/>
            <a:ext cx="159947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경로변경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C808525-15E1-023E-C519-A83BD5F57742}"/>
              </a:ext>
            </a:extLst>
          </p:cNvPr>
          <p:cNvSpPr/>
          <p:nvPr/>
        </p:nvSpPr>
        <p:spPr>
          <a:xfrm>
            <a:off x="8011884" y="1243391"/>
            <a:ext cx="159947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경로변경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F74313-455F-B3AA-AE3B-73DE74313380}"/>
              </a:ext>
            </a:extLst>
          </p:cNvPr>
          <p:cNvSpPr/>
          <p:nvPr/>
        </p:nvSpPr>
        <p:spPr>
          <a:xfrm>
            <a:off x="3605348" y="2090232"/>
            <a:ext cx="4310742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4E846E-69FF-E5F9-6B17-9093910807A4}"/>
              </a:ext>
            </a:extLst>
          </p:cNvPr>
          <p:cNvSpPr/>
          <p:nvPr/>
        </p:nvSpPr>
        <p:spPr>
          <a:xfrm>
            <a:off x="3605348" y="2540967"/>
            <a:ext cx="4310742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653307-9A9B-ED36-B763-ABA8E2FF1DE3}"/>
              </a:ext>
            </a:extLst>
          </p:cNvPr>
          <p:cNvSpPr txBox="1"/>
          <p:nvPr/>
        </p:nvSpPr>
        <p:spPr>
          <a:xfrm>
            <a:off x="2580642" y="2129244"/>
            <a:ext cx="928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양식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5EA813-003C-C570-A6CB-97498B93D514}"/>
              </a:ext>
            </a:extLst>
          </p:cNvPr>
          <p:cNvSpPr txBox="1"/>
          <p:nvPr/>
        </p:nvSpPr>
        <p:spPr>
          <a:xfrm>
            <a:off x="2336800" y="1793788"/>
            <a:ext cx="1172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2DE16-4878-53AF-8862-1C2D34B6CE48}"/>
              </a:ext>
            </a:extLst>
          </p:cNvPr>
          <p:cNvSpPr txBox="1"/>
          <p:nvPr/>
        </p:nvSpPr>
        <p:spPr>
          <a:xfrm>
            <a:off x="2580642" y="2579979"/>
            <a:ext cx="928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사전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89283D4-9F56-65AB-1538-3FC2F6361983}"/>
              </a:ext>
            </a:extLst>
          </p:cNvPr>
          <p:cNvSpPr/>
          <p:nvPr/>
        </p:nvSpPr>
        <p:spPr>
          <a:xfrm>
            <a:off x="8011884" y="2090232"/>
            <a:ext cx="159947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파일변경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3B19AE2-A2D9-7069-4CF2-243C5C0048E1}"/>
              </a:ext>
            </a:extLst>
          </p:cNvPr>
          <p:cNvSpPr/>
          <p:nvPr/>
        </p:nvSpPr>
        <p:spPr>
          <a:xfrm>
            <a:off x="8011884" y="2541143"/>
            <a:ext cx="159947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파일변경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58638C-C61C-DC60-4CCD-24A6CDE1928E}"/>
              </a:ext>
            </a:extLst>
          </p:cNvPr>
          <p:cNvSpPr txBox="1"/>
          <p:nvPr/>
        </p:nvSpPr>
        <p:spPr>
          <a:xfrm>
            <a:off x="2336800" y="3168105"/>
            <a:ext cx="1172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글꼴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14CAEE-010A-79B5-AE65-AA38E3E75FBF}"/>
              </a:ext>
            </a:extLst>
          </p:cNvPr>
          <p:cNvSpPr txBox="1"/>
          <p:nvPr/>
        </p:nvSpPr>
        <p:spPr>
          <a:xfrm>
            <a:off x="2580642" y="3575718"/>
            <a:ext cx="928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영문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9A216D-D3FA-8A11-6136-3EDA1816148F}"/>
              </a:ext>
            </a:extLst>
          </p:cNvPr>
          <p:cNvSpPr/>
          <p:nvPr/>
        </p:nvSpPr>
        <p:spPr>
          <a:xfrm>
            <a:off x="3605348" y="3536706"/>
            <a:ext cx="2290355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실행 단추: 뒤로 또는 앞으로 이동 2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C787AC5-F814-743E-19CA-B4379E4F371B}"/>
              </a:ext>
            </a:extLst>
          </p:cNvPr>
          <p:cNvSpPr/>
          <p:nvPr/>
        </p:nvSpPr>
        <p:spPr>
          <a:xfrm rot="16200000">
            <a:off x="5556069" y="3536706"/>
            <a:ext cx="339634" cy="339634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729FD8-CE88-89A7-2016-BA1438717D6E}"/>
              </a:ext>
            </a:extLst>
          </p:cNvPr>
          <p:cNvSpPr txBox="1"/>
          <p:nvPr/>
        </p:nvSpPr>
        <p:spPr>
          <a:xfrm>
            <a:off x="6296299" y="3575718"/>
            <a:ext cx="928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한글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2396EF-E6F2-5996-1383-A804AADF741B}"/>
              </a:ext>
            </a:extLst>
          </p:cNvPr>
          <p:cNvSpPr/>
          <p:nvPr/>
        </p:nvSpPr>
        <p:spPr>
          <a:xfrm>
            <a:off x="7321005" y="3536706"/>
            <a:ext cx="2290355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실행 단추: 뒤로 또는 앞으로 이동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8FA2320-E918-F0ED-E2A9-E12DBA3B168B}"/>
              </a:ext>
            </a:extLst>
          </p:cNvPr>
          <p:cNvSpPr/>
          <p:nvPr/>
        </p:nvSpPr>
        <p:spPr>
          <a:xfrm rot="16200000">
            <a:off x="9271726" y="3536706"/>
            <a:ext cx="339634" cy="339634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8B9EE5-8A0E-E052-8201-118778374FC0}"/>
              </a:ext>
            </a:extLst>
          </p:cNvPr>
          <p:cNvSpPr txBox="1"/>
          <p:nvPr/>
        </p:nvSpPr>
        <p:spPr>
          <a:xfrm>
            <a:off x="2336800" y="4252785"/>
            <a:ext cx="1172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암호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BD37A9-0151-967D-AEC1-B5D7AAA50021}"/>
              </a:ext>
            </a:extLst>
          </p:cNvPr>
          <p:cNvSpPr/>
          <p:nvPr/>
        </p:nvSpPr>
        <p:spPr>
          <a:xfrm>
            <a:off x="3605348" y="4213773"/>
            <a:ext cx="4310742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89CD4CB-4164-A986-868D-2B151231AE2F}"/>
              </a:ext>
            </a:extLst>
          </p:cNvPr>
          <p:cNvSpPr/>
          <p:nvPr/>
        </p:nvSpPr>
        <p:spPr>
          <a:xfrm>
            <a:off x="2336800" y="4881961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문서 파일내 이미지 저장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51C3C6E-F1F8-F6DE-2A80-1F276EF0B3BF}"/>
              </a:ext>
            </a:extLst>
          </p:cNvPr>
          <p:cNvSpPr/>
          <p:nvPr/>
        </p:nvSpPr>
        <p:spPr>
          <a:xfrm>
            <a:off x="4851367" y="4881961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같은 형식 엑셀 병합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EDB9283-80C9-7E0A-6CAB-3F1D1571522F}"/>
              </a:ext>
            </a:extLst>
          </p:cNvPr>
          <p:cNvSpPr/>
          <p:nvPr/>
        </p:nvSpPr>
        <p:spPr>
          <a:xfrm>
            <a:off x="7365934" y="4881961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유사 형식 엑셀 병합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양식 파일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C297296-DF4E-F294-84A8-49EC96895EC3}"/>
              </a:ext>
            </a:extLst>
          </p:cNvPr>
          <p:cNvSpPr/>
          <p:nvPr/>
        </p:nvSpPr>
        <p:spPr>
          <a:xfrm>
            <a:off x="2336800" y="5441790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PPT </a:t>
            </a:r>
            <a:r>
              <a:rPr lang="ko-KR" altLang="en-US" sz="1100" dirty="0">
                <a:solidFill>
                  <a:schemeClr val="tx1"/>
                </a:solidFill>
              </a:rPr>
              <a:t>폰트 통일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글꼴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2A5227A-EABA-E251-BED5-2F5830375582}"/>
              </a:ext>
            </a:extLst>
          </p:cNvPr>
          <p:cNvSpPr/>
          <p:nvPr/>
        </p:nvSpPr>
        <p:spPr>
          <a:xfrm>
            <a:off x="4851367" y="5441790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PPT </a:t>
            </a:r>
            <a:r>
              <a:rPr lang="ko-KR" altLang="en-US" sz="1100" dirty="0">
                <a:solidFill>
                  <a:schemeClr val="tx1"/>
                </a:solidFill>
              </a:rPr>
              <a:t>단어 일괄 변경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사전 파일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D61D4FA-77FD-D6B1-63B6-F4ACA3312D93}"/>
              </a:ext>
            </a:extLst>
          </p:cNvPr>
          <p:cNvSpPr/>
          <p:nvPr/>
        </p:nvSpPr>
        <p:spPr>
          <a:xfrm>
            <a:off x="7365934" y="5441790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워드 단어 일괄 변경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사전 파일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7E6ACB3-61AB-73E6-6021-D03D4087E6DB}"/>
              </a:ext>
            </a:extLst>
          </p:cNvPr>
          <p:cNvSpPr/>
          <p:nvPr/>
        </p:nvSpPr>
        <p:spPr>
          <a:xfrm>
            <a:off x="2336800" y="6008505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오피스 문서 </a:t>
            </a:r>
            <a:r>
              <a:rPr lang="en-US" altLang="ko-KR" sz="1100" dirty="0">
                <a:solidFill>
                  <a:schemeClr val="tx1"/>
                </a:solidFill>
              </a:rPr>
              <a:t>PDF </a:t>
            </a:r>
            <a:r>
              <a:rPr lang="ko-KR" altLang="en-US" sz="1100" dirty="0">
                <a:solidFill>
                  <a:schemeClr val="tx1"/>
                </a:solidFill>
              </a:rPr>
              <a:t>전환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35B391B-D5CB-82D6-1B4D-257C7E7AC72E}"/>
              </a:ext>
            </a:extLst>
          </p:cNvPr>
          <p:cNvSpPr/>
          <p:nvPr/>
        </p:nvSpPr>
        <p:spPr>
          <a:xfrm>
            <a:off x="4851367" y="6008505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이미지 </a:t>
            </a:r>
            <a:r>
              <a:rPr lang="en-US" altLang="ko-KR" sz="1100" dirty="0">
                <a:solidFill>
                  <a:schemeClr val="tx1"/>
                </a:solidFill>
              </a:rPr>
              <a:t>PDF </a:t>
            </a:r>
            <a:r>
              <a:rPr lang="ko-KR" altLang="en-US" sz="1100" dirty="0">
                <a:solidFill>
                  <a:schemeClr val="tx1"/>
                </a:solidFill>
              </a:rPr>
              <a:t>병합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3777683-B135-0C92-325C-0E4960C55E1E}"/>
              </a:ext>
            </a:extLst>
          </p:cNvPr>
          <p:cNvSpPr/>
          <p:nvPr/>
        </p:nvSpPr>
        <p:spPr>
          <a:xfrm>
            <a:off x="7365934" y="6008505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PDF </a:t>
            </a:r>
            <a:r>
              <a:rPr lang="ko-KR" altLang="en-US" sz="1100" dirty="0">
                <a:solidFill>
                  <a:schemeClr val="tx1"/>
                </a:solidFill>
              </a:rPr>
              <a:t>암호 설정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암호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4AEC21-C259-FDE2-E74B-D9E4BC25925A}"/>
              </a:ext>
            </a:extLst>
          </p:cNvPr>
          <p:cNvSpPr/>
          <p:nvPr/>
        </p:nvSpPr>
        <p:spPr>
          <a:xfrm>
            <a:off x="2284546" y="469570"/>
            <a:ext cx="7416800" cy="1205205"/>
          </a:xfrm>
          <a:prstGeom prst="roundRect">
            <a:avLst>
              <a:gd name="adj" fmla="val 8355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14D0729-9D71-E383-EC7C-98424F24DE22}"/>
              </a:ext>
            </a:extLst>
          </p:cNvPr>
          <p:cNvSpPr/>
          <p:nvPr/>
        </p:nvSpPr>
        <p:spPr>
          <a:xfrm>
            <a:off x="2284546" y="1820297"/>
            <a:ext cx="7416800" cy="1173748"/>
          </a:xfrm>
          <a:prstGeom prst="roundRect">
            <a:avLst>
              <a:gd name="adj" fmla="val 8355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A252727-0B85-0F79-9F18-A7E6AA68451D}"/>
              </a:ext>
            </a:extLst>
          </p:cNvPr>
          <p:cNvSpPr/>
          <p:nvPr/>
        </p:nvSpPr>
        <p:spPr>
          <a:xfrm>
            <a:off x="2284546" y="3135235"/>
            <a:ext cx="7416800" cy="897355"/>
          </a:xfrm>
          <a:prstGeom prst="roundRect">
            <a:avLst>
              <a:gd name="adj" fmla="val 8355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206CA12-5100-CA6A-27EE-B4686C4B29FE}"/>
              </a:ext>
            </a:extLst>
          </p:cNvPr>
          <p:cNvSpPr/>
          <p:nvPr/>
        </p:nvSpPr>
        <p:spPr>
          <a:xfrm>
            <a:off x="2284546" y="4123192"/>
            <a:ext cx="7416800" cy="560635"/>
          </a:xfrm>
          <a:prstGeom prst="roundRect">
            <a:avLst>
              <a:gd name="adj" fmla="val 8355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47E72EC-B649-5A64-2121-653457106026}"/>
              </a:ext>
            </a:extLst>
          </p:cNvPr>
          <p:cNvSpPr/>
          <p:nvPr/>
        </p:nvSpPr>
        <p:spPr>
          <a:xfrm>
            <a:off x="2284546" y="4757869"/>
            <a:ext cx="7416800" cy="1703891"/>
          </a:xfrm>
          <a:prstGeom prst="roundRect">
            <a:avLst>
              <a:gd name="adj" fmla="val 8355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D65FF4-E99D-BCE1-0754-3E5653C0AD39}"/>
              </a:ext>
            </a:extLst>
          </p:cNvPr>
          <p:cNvSpPr txBox="1"/>
          <p:nvPr/>
        </p:nvSpPr>
        <p:spPr>
          <a:xfrm>
            <a:off x="1251138" y="855141"/>
            <a:ext cx="112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frame1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FCD300-2BE6-8CF8-1753-D9C8F10F8503}"/>
              </a:ext>
            </a:extLst>
          </p:cNvPr>
          <p:cNvSpPr txBox="1"/>
          <p:nvPr/>
        </p:nvSpPr>
        <p:spPr>
          <a:xfrm>
            <a:off x="1251138" y="2222505"/>
            <a:ext cx="112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frame2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9A8A7C-8212-0F8A-9E80-DAFBB996FEBE}"/>
              </a:ext>
            </a:extLst>
          </p:cNvPr>
          <p:cNvSpPr txBox="1"/>
          <p:nvPr/>
        </p:nvSpPr>
        <p:spPr>
          <a:xfrm>
            <a:off x="1251138" y="3386239"/>
            <a:ext cx="112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frame3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CE84DB-CDCB-5E22-B7F6-2CF2FF6AAD60}"/>
              </a:ext>
            </a:extLst>
          </p:cNvPr>
          <p:cNvSpPr txBox="1"/>
          <p:nvPr/>
        </p:nvSpPr>
        <p:spPr>
          <a:xfrm>
            <a:off x="1251138" y="4198924"/>
            <a:ext cx="112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frame4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ED2CEA-3333-42FC-6AB2-F5094C5D24C5}"/>
              </a:ext>
            </a:extLst>
          </p:cNvPr>
          <p:cNvSpPr txBox="1"/>
          <p:nvPr/>
        </p:nvSpPr>
        <p:spPr>
          <a:xfrm>
            <a:off x="1251138" y="5412092"/>
            <a:ext cx="112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frame5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7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C3BF95-8F60-46D5-025F-CEF00883B7AE}"/>
              </a:ext>
            </a:extLst>
          </p:cNvPr>
          <p:cNvSpPr/>
          <p:nvPr/>
        </p:nvSpPr>
        <p:spPr>
          <a:xfrm>
            <a:off x="1953359" y="311727"/>
            <a:ext cx="7980218" cy="3467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D86BF7-0EC3-6792-9155-D5C81DB6E6C3}"/>
              </a:ext>
            </a:extLst>
          </p:cNvPr>
          <p:cNvSpPr/>
          <p:nvPr/>
        </p:nvSpPr>
        <p:spPr>
          <a:xfrm>
            <a:off x="3605348" y="792480"/>
            <a:ext cx="4310742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2907C-9AD8-986F-DF68-09FE64F46D7D}"/>
              </a:ext>
            </a:extLst>
          </p:cNvPr>
          <p:cNvSpPr txBox="1"/>
          <p:nvPr/>
        </p:nvSpPr>
        <p:spPr>
          <a:xfrm>
            <a:off x="2580642" y="831492"/>
            <a:ext cx="928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작업 대상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6FD29-0210-3DA2-82A3-17F6B387570F}"/>
              </a:ext>
            </a:extLst>
          </p:cNvPr>
          <p:cNvSpPr txBox="1"/>
          <p:nvPr/>
        </p:nvSpPr>
        <p:spPr>
          <a:xfrm>
            <a:off x="2336800" y="496036"/>
            <a:ext cx="1172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폴더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4F20809-C151-28A7-3D1C-53B2F9A15CD3}"/>
              </a:ext>
            </a:extLst>
          </p:cNvPr>
          <p:cNvSpPr/>
          <p:nvPr/>
        </p:nvSpPr>
        <p:spPr>
          <a:xfrm>
            <a:off x="8011884" y="792480"/>
            <a:ext cx="159947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경로변경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58638C-C61C-DC60-4CCD-24A6CDE1928E}"/>
              </a:ext>
            </a:extLst>
          </p:cNvPr>
          <p:cNvSpPr txBox="1"/>
          <p:nvPr/>
        </p:nvSpPr>
        <p:spPr>
          <a:xfrm>
            <a:off x="2336800" y="1465162"/>
            <a:ext cx="1172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글꼴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14CAEE-010A-79B5-AE65-AA38E3E75FBF}"/>
              </a:ext>
            </a:extLst>
          </p:cNvPr>
          <p:cNvSpPr txBox="1"/>
          <p:nvPr/>
        </p:nvSpPr>
        <p:spPr>
          <a:xfrm>
            <a:off x="2580642" y="1872775"/>
            <a:ext cx="928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영문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9A216D-D3FA-8A11-6136-3EDA1816148F}"/>
              </a:ext>
            </a:extLst>
          </p:cNvPr>
          <p:cNvSpPr/>
          <p:nvPr/>
        </p:nvSpPr>
        <p:spPr>
          <a:xfrm>
            <a:off x="3605348" y="1833763"/>
            <a:ext cx="2290355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실행 단추: 뒤로 또는 앞으로 이동 2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C787AC5-F814-743E-19CA-B4379E4F371B}"/>
              </a:ext>
            </a:extLst>
          </p:cNvPr>
          <p:cNvSpPr/>
          <p:nvPr/>
        </p:nvSpPr>
        <p:spPr>
          <a:xfrm rot="16200000">
            <a:off x="5556069" y="1833763"/>
            <a:ext cx="339634" cy="339634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8B9EE5-8A0E-E052-8201-118778374FC0}"/>
              </a:ext>
            </a:extLst>
          </p:cNvPr>
          <p:cNvSpPr txBox="1"/>
          <p:nvPr/>
        </p:nvSpPr>
        <p:spPr>
          <a:xfrm>
            <a:off x="2336800" y="2459094"/>
            <a:ext cx="1172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암호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BD37A9-0151-967D-AEC1-B5D7AAA50021}"/>
              </a:ext>
            </a:extLst>
          </p:cNvPr>
          <p:cNvSpPr/>
          <p:nvPr/>
        </p:nvSpPr>
        <p:spPr>
          <a:xfrm>
            <a:off x="3605348" y="2420082"/>
            <a:ext cx="4310742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89CD4CB-4164-A986-868D-2B151231AE2F}"/>
              </a:ext>
            </a:extLst>
          </p:cNvPr>
          <p:cNvSpPr/>
          <p:nvPr/>
        </p:nvSpPr>
        <p:spPr>
          <a:xfrm>
            <a:off x="2336800" y="3088270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문서 파일내 이미지 저장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AE23A3F-928A-575A-511D-D5C69768517C}"/>
              </a:ext>
            </a:extLst>
          </p:cNvPr>
          <p:cNvSpPr/>
          <p:nvPr/>
        </p:nvSpPr>
        <p:spPr>
          <a:xfrm>
            <a:off x="2284546" y="469570"/>
            <a:ext cx="7416800" cy="748907"/>
          </a:xfrm>
          <a:prstGeom prst="roundRect">
            <a:avLst>
              <a:gd name="adj" fmla="val 8355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19CD0-366C-08D8-448D-611117E58CB3}"/>
              </a:ext>
            </a:extLst>
          </p:cNvPr>
          <p:cNvSpPr txBox="1"/>
          <p:nvPr/>
        </p:nvSpPr>
        <p:spPr>
          <a:xfrm>
            <a:off x="1251138" y="659357"/>
            <a:ext cx="112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frame1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1C387D0-C56B-C83D-CFA3-01A01344A168}"/>
              </a:ext>
            </a:extLst>
          </p:cNvPr>
          <p:cNvSpPr/>
          <p:nvPr/>
        </p:nvSpPr>
        <p:spPr>
          <a:xfrm>
            <a:off x="2284546" y="1461100"/>
            <a:ext cx="7416800" cy="748907"/>
          </a:xfrm>
          <a:prstGeom prst="roundRect">
            <a:avLst>
              <a:gd name="adj" fmla="val 8355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7D319F-1377-6FCF-7C02-2F0553705886}"/>
              </a:ext>
            </a:extLst>
          </p:cNvPr>
          <p:cNvSpPr txBox="1"/>
          <p:nvPr/>
        </p:nvSpPr>
        <p:spPr>
          <a:xfrm>
            <a:off x="1251138" y="1650887"/>
            <a:ext cx="112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frame3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A0A6C45-1BA2-B03B-2136-8BB43023C459}"/>
              </a:ext>
            </a:extLst>
          </p:cNvPr>
          <p:cNvSpPr/>
          <p:nvPr/>
        </p:nvSpPr>
        <p:spPr>
          <a:xfrm>
            <a:off x="2284546" y="2339364"/>
            <a:ext cx="7416800" cy="492842"/>
          </a:xfrm>
          <a:prstGeom prst="roundRect">
            <a:avLst>
              <a:gd name="adj" fmla="val 8355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3FB41E-085B-9860-3930-6D6FD5FBF024}"/>
              </a:ext>
            </a:extLst>
          </p:cNvPr>
          <p:cNvSpPr txBox="1"/>
          <p:nvPr/>
        </p:nvSpPr>
        <p:spPr>
          <a:xfrm>
            <a:off x="1251138" y="2379304"/>
            <a:ext cx="112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frame4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5779203-DDA5-FD73-6035-786E9A3215B3}"/>
              </a:ext>
            </a:extLst>
          </p:cNvPr>
          <p:cNvSpPr/>
          <p:nvPr/>
        </p:nvSpPr>
        <p:spPr>
          <a:xfrm>
            <a:off x="2284546" y="3009310"/>
            <a:ext cx="7416800" cy="492842"/>
          </a:xfrm>
          <a:prstGeom prst="roundRect">
            <a:avLst>
              <a:gd name="adj" fmla="val 8355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85BC86-72FC-28CB-D096-8B277109E3EF}"/>
              </a:ext>
            </a:extLst>
          </p:cNvPr>
          <p:cNvSpPr txBox="1"/>
          <p:nvPr/>
        </p:nvSpPr>
        <p:spPr>
          <a:xfrm>
            <a:off x="1251138" y="3049250"/>
            <a:ext cx="112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frame5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67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298B8F-B00F-A8E1-2EF4-2FED43A92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9" y="396594"/>
            <a:ext cx="3906829" cy="1391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BF35DC-6227-6724-F046-892369A56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54" y="1899619"/>
            <a:ext cx="1314982" cy="30587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48090B-2E26-D6EE-F85A-FFCD61773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246" y="946865"/>
            <a:ext cx="8919005" cy="6460561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240351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C7328B-B162-48A8-77BD-F2BCA839FDCA}"/>
              </a:ext>
            </a:extLst>
          </p:cNvPr>
          <p:cNvSpPr/>
          <p:nvPr/>
        </p:nvSpPr>
        <p:spPr>
          <a:xfrm>
            <a:off x="1953359" y="311727"/>
            <a:ext cx="7980218" cy="3467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B3793-74BF-A350-573F-B0813F4A96CA}"/>
              </a:ext>
            </a:extLst>
          </p:cNvPr>
          <p:cNvSpPr/>
          <p:nvPr/>
        </p:nvSpPr>
        <p:spPr>
          <a:xfrm>
            <a:off x="3605348" y="792480"/>
            <a:ext cx="4310742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DA5DC-5C50-84C7-D6BF-641F4211D048}"/>
              </a:ext>
            </a:extLst>
          </p:cNvPr>
          <p:cNvSpPr txBox="1"/>
          <p:nvPr/>
        </p:nvSpPr>
        <p:spPr>
          <a:xfrm>
            <a:off x="2580642" y="831492"/>
            <a:ext cx="928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작업 대상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FE2CD-7CE2-CE25-5C2F-450967DB5CEA}"/>
              </a:ext>
            </a:extLst>
          </p:cNvPr>
          <p:cNvSpPr txBox="1"/>
          <p:nvPr/>
        </p:nvSpPr>
        <p:spPr>
          <a:xfrm>
            <a:off x="2336800" y="496036"/>
            <a:ext cx="1172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폴더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C9B1D10-8244-E93B-3FA6-35BCBCED2E98}"/>
              </a:ext>
            </a:extLst>
          </p:cNvPr>
          <p:cNvSpPr/>
          <p:nvPr/>
        </p:nvSpPr>
        <p:spPr>
          <a:xfrm>
            <a:off x="8011884" y="792480"/>
            <a:ext cx="159947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경로변경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B8E33-FC0E-6634-E232-DEF3FC910808}"/>
              </a:ext>
            </a:extLst>
          </p:cNvPr>
          <p:cNvSpPr txBox="1"/>
          <p:nvPr/>
        </p:nvSpPr>
        <p:spPr>
          <a:xfrm>
            <a:off x="2336800" y="1465162"/>
            <a:ext cx="1172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글꼴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235AB-67D3-3AEF-5868-EAB5DEC2BBE7}"/>
              </a:ext>
            </a:extLst>
          </p:cNvPr>
          <p:cNvSpPr txBox="1"/>
          <p:nvPr/>
        </p:nvSpPr>
        <p:spPr>
          <a:xfrm>
            <a:off x="2580642" y="1872775"/>
            <a:ext cx="928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영문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9638C7-0741-E2CA-1666-A6F6D0745574}"/>
              </a:ext>
            </a:extLst>
          </p:cNvPr>
          <p:cNvSpPr/>
          <p:nvPr/>
        </p:nvSpPr>
        <p:spPr>
          <a:xfrm>
            <a:off x="3605348" y="1833763"/>
            <a:ext cx="2290355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실행 단추: 뒤로 또는 앞으로 이동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847E567-6E51-15CA-7462-6247AA907B22}"/>
              </a:ext>
            </a:extLst>
          </p:cNvPr>
          <p:cNvSpPr/>
          <p:nvPr/>
        </p:nvSpPr>
        <p:spPr>
          <a:xfrm rot="16200000">
            <a:off x="5556069" y="1833763"/>
            <a:ext cx="339634" cy="339634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796E0-4168-584B-5C16-0B7935144C2C}"/>
              </a:ext>
            </a:extLst>
          </p:cNvPr>
          <p:cNvSpPr txBox="1"/>
          <p:nvPr/>
        </p:nvSpPr>
        <p:spPr>
          <a:xfrm>
            <a:off x="2336800" y="2459094"/>
            <a:ext cx="1172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암호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85EEC-0317-1B80-48F5-0E0883A29ED4}"/>
              </a:ext>
            </a:extLst>
          </p:cNvPr>
          <p:cNvSpPr/>
          <p:nvPr/>
        </p:nvSpPr>
        <p:spPr>
          <a:xfrm>
            <a:off x="3605348" y="2420082"/>
            <a:ext cx="4310742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BEB9479-8F93-9E85-5FCD-7B6560FAA23B}"/>
              </a:ext>
            </a:extLst>
          </p:cNvPr>
          <p:cNvSpPr/>
          <p:nvPr/>
        </p:nvSpPr>
        <p:spPr>
          <a:xfrm>
            <a:off x="2336800" y="3088270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문서 파일내 이미지 저장</a:t>
            </a:r>
          </a:p>
        </p:txBody>
      </p:sp>
    </p:spTree>
    <p:extLst>
      <p:ext uri="{BB962C8B-B14F-4D97-AF65-F5344CB8AC3E}">
        <p14:creationId xmlns:p14="http://schemas.microsoft.com/office/powerpoint/2010/main" val="29139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C3BF95-8F60-46D5-025F-CEF00883B7AE}"/>
              </a:ext>
            </a:extLst>
          </p:cNvPr>
          <p:cNvSpPr/>
          <p:nvPr/>
        </p:nvSpPr>
        <p:spPr>
          <a:xfrm>
            <a:off x="1953359" y="311727"/>
            <a:ext cx="7980218" cy="379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D86BF7-0EC3-6792-9155-D5C81DB6E6C3}"/>
              </a:ext>
            </a:extLst>
          </p:cNvPr>
          <p:cNvSpPr/>
          <p:nvPr/>
        </p:nvSpPr>
        <p:spPr>
          <a:xfrm>
            <a:off x="3901440" y="792480"/>
            <a:ext cx="4014650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2907C-9AD8-986F-DF68-09FE64F46D7D}"/>
              </a:ext>
            </a:extLst>
          </p:cNvPr>
          <p:cNvSpPr txBox="1"/>
          <p:nvPr/>
        </p:nvSpPr>
        <p:spPr>
          <a:xfrm>
            <a:off x="2420983" y="831492"/>
            <a:ext cx="1384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작업 대상 폴더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4F20809-C151-28A7-3D1C-53B2F9A15CD3}"/>
              </a:ext>
            </a:extLst>
          </p:cNvPr>
          <p:cNvSpPr/>
          <p:nvPr/>
        </p:nvSpPr>
        <p:spPr>
          <a:xfrm>
            <a:off x="8011884" y="792480"/>
            <a:ext cx="159947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경로변경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F74313-455F-B3AA-AE3B-73DE74313380}"/>
              </a:ext>
            </a:extLst>
          </p:cNvPr>
          <p:cNvSpPr/>
          <p:nvPr/>
        </p:nvSpPr>
        <p:spPr>
          <a:xfrm>
            <a:off x="3901440" y="1312245"/>
            <a:ext cx="4014650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4E846E-69FF-E5F9-6B17-9093910807A4}"/>
              </a:ext>
            </a:extLst>
          </p:cNvPr>
          <p:cNvSpPr/>
          <p:nvPr/>
        </p:nvSpPr>
        <p:spPr>
          <a:xfrm>
            <a:off x="3901439" y="2363776"/>
            <a:ext cx="4014650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653307-9A9B-ED36-B763-ABA8E2FF1DE3}"/>
              </a:ext>
            </a:extLst>
          </p:cNvPr>
          <p:cNvSpPr txBox="1"/>
          <p:nvPr/>
        </p:nvSpPr>
        <p:spPr>
          <a:xfrm>
            <a:off x="2336799" y="1351257"/>
            <a:ext cx="1669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사진 정보 마스터</a:t>
            </a:r>
            <a:r>
              <a:rPr lang="en-US" altLang="ko-KR" sz="1100" dirty="0"/>
              <a:t>(</a:t>
            </a:r>
            <a:r>
              <a:rPr lang="ko-KR" altLang="en-US" sz="1100" dirty="0"/>
              <a:t>엑셀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2DE16-4878-53AF-8862-1C2D34B6CE48}"/>
              </a:ext>
            </a:extLst>
          </p:cNvPr>
          <p:cNvSpPr txBox="1"/>
          <p:nvPr/>
        </p:nvSpPr>
        <p:spPr>
          <a:xfrm>
            <a:off x="2336799" y="2402788"/>
            <a:ext cx="147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사진대지 양식</a:t>
            </a:r>
            <a:r>
              <a:rPr lang="en-US" altLang="ko-KR" sz="1100" dirty="0"/>
              <a:t>(PPT)</a:t>
            </a:r>
            <a:endParaRPr lang="ko-KR" altLang="en-US" sz="11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89283D4-9F56-65AB-1538-3FC2F6361983}"/>
              </a:ext>
            </a:extLst>
          </p:cNvPr>
          <p:cNvSpPr/>
          <p:nvPr/>
        </p:nvSpPr>
        <p:spPr>
          <a:xfrm>
            <a:off x="8011884" y="1312245"/>
            <a:ext cx="159947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파일변경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3B19AE2-A2D9-7069-4CF2-243C5C0048E1}"/>
              </a:ext>
            </a:extLst>
          </p:cNvPr>
          <p:cNvSpPr/>
          <p:nvPr/>
        </p:nvSpPr>
        <p:spPr>
          <a:xfrm>
            <a:off x="8011884" y="2363952"/>
            <a:ext cx="159947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파일변경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51C3C6E-F1F8-F6DE-2A80-1F276EF0B3BF}"/>
              </a:ext>
            </a:extLst>
          </p:cNvPr>
          <p:cNvSpPr/>
          <p:nvPr/>
        </p:nvSpPr>
        <p:spPr>
          <a:xfrm>
            <a:off x="3061062" y="3465654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사진 정보 생성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5E1302-3408-C31F-30F9-CDED8DB2AD5F}"/>
              </a:ext>
            </a:extLst>
          </p:cNvPr>
          <p:cNvSpPr/>
          <p:nvPr/>
        </p:nvSpPr>
        <p:spPr>
          <a:xfrm>
            <a:off x="3901440" y="1812703"/>
            <a:ext cx="4014650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75956F-24E1-E56D-5A9E-0D7C57653D86}"/>
              </a:ext>
            </a:extLst>
          </p:cNvPr>
          <p:cNvSpPr txBox="1"/>
          <p:nvPr/>
        </p:nvSpPr>
        <p:spPr>
          <a:xfrm>
            <a:off x="2336799" y="1851715"/>
            <a:ext cx="1669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사진 정보</a:t>
            </a:r>
            <a:r>
              <a:rPr lang="en-US" altLang="ko-KR" sz="1100" dirty="0"/>
              <a:t> </a:t>
            </a:r>
            <a:r>
              <a:rPr lang="ko-KR" altLang="en-US" sz="1100" dirty="0"/>
              <a:t>저장 폴더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CCBA5B2-6886-6466-0B48-9733449AA812}"/>
              </a:ext>
            </a:extLst>
          </p:cNvPr>
          <p:cNvSpPr/>
          <p:nvPr/>
        </p:nvSpPr>
        <p:spPr>
          <a:xfrm>
            <a:off x="8011884" y="1812703"/>
            <a:ext cx="159947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폴더변경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3074C2-04A3-DD1D-6B45-5B13162A6510}"/>
              </a:ext>
            </a:extLst>
          </p:cNvPr>
          <p:cNvSpPr/>
          <p:nvPr/>
        </p:nvSpPr>
        <p:spPr>
          <a:xfrm>
            <a:off x="3901440" y="2919548"/>
            <a:ext cx="4014650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D32C70-42C2-FCDE-D844-EF42E3AA6297}"/>
              </a:ext>
            </a:extLst>
          </p:cNvPr>
          <p:cNvSpPr txBox="1"/>
          <p:nvPr/>
        </p:nvSpPr>
        <p:spPr>
          <a:xfrm>
            <a:off x="2420983" y="2958560"/>
            <a:ext cx="1384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결과 저장 폴더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E61EC5A-67A9-95D8-CC17-9547CF3FEBB6}"/>
              </a:ext>
            </a:extLst>
          </p:cNvPr>
          <p:cNvSpPr/>
          <p:nvPr/>
        </p:nvSpPr>
        <p:spPr>
          <a:xfrm>
            <a:off x="8011884" y="2919548"/>
            <a:ext cx="159947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경로변경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E6FCFFA-E763-A291-ACD2-EE2D1B907711}"/>
              </a:ext>
            </a:extLst>
          </p:cNvPr>
          <p:cNvSpPr/>
          <p:nvPr/>
        </p:nvSpPr>
        <p:spPr>
          <a:xfrm>
            <a:off x="6770912" y="3514332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사진대지 자동 생성</a:t>
            </a:r>
          </a:p>
        </p:txBody>
      </p:sp>
    </p:spTree>
    <p:extLst>
      <p:ext uri="{BB962C8B-B14F-4D97-AF65-F5344CB8AC3E}">
        <p14:creationId xmlns:p14="http://schemas.microsoft.com/office/powerpoint/2010/main" val="143181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C3BF95-8F60-46D5-025F-CEF00883B7AE}"/>
              </a:ext>
            </a:extLst>
          </p:cNvPr>
          <p:cNvSpPr/>
          <p:nvPr/>
        </p:nvSpPr>
        <p:spPr>
          <a:xfrm>
            <a:off x="1953359" y="311727"/>
            <a:ext cx="7980218" cy="55504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D86BF7-0EC3-6792-9155-D5C81DB6E6C3}"/>
              </a:ext>
            </a:extLst>
          </p:cNvPr>
          <p:cNvSpPr/>
          <p:nvPr/>
        </p:nvSpPr>
        <p:spPr>
          <a:xfrm>
            <a:off x="3901440" y="792480"/>
            <a:ext cx="4014650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2907C-9AD8-986F-DF68-09FE64F46D7D}"/>
              </a:ext>
            </a:extLst>
          </p:cNvPr>
          <p:cNvSpPr txBox="1"/>
          <p:nvPr/>
        </p:nvSpPr>
        <p:spPr>
          <a:xfrm>
            <a:off x="2420983" y="831492"/>
            <a:ext cx="1384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원본 파일 위치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4F20809-C151-28A7-3D1C-53B2F9A15CD3}"/>
              </a:ext>
            </a:extLst>
          </p:cNvPr>
          <p:cNvSpPr/>
          <p:nvPr/>
        </p:nvSpPr>
        <p:spPr>
          <a:xfrm>
            <a:off x="8011884" y="792480"/>
            <a:ext cx="159947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경로변경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F74313-455F-B3AA-AE3B-73DE74313380}"/>
              </a:ext>
            </a:extLst>
          </p:cNvPr>
          <p:cNvSpPr/>
          <p:nvPr/>
        </p:nvSpPr>
        <p:spPr>
          <a:xfrm>
            <a:off x="3901440" y="1312245"/>
            <a:ext cx="4014650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4E846E-69FF-E5F9-6B17-9093910807A4}"/>
              </a:ext>
            </a:extLst>
          </p:cNvPr>
          <p:cNvSpPr/>
          <p:nvPr/>
        </p:nvSpPr>
        <p:spPr>
          <a:xfrm>
            <a:off x="3901439" y="2363776"/>
            <a:ext cx="4014650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89283D4-9F56-65AB-1538-3FC2F6361983}"/>
              </a:ext>
            </a:extLst>
          </p:cNvPr>
          <p:cNvSpPr/>
          <p:nvPr/>
        </p:nvSpPr>
        <p:spPr>
          <a:xfrm>
            <a:off x="8011884" y="1312245"/>
            <a:ext cx="159947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파일변경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3B19AE2-A2D9-7069-4CF2-243C5C0048E1}"/>
              </a:ext>
            </a:extLst>
          </p:cNvPr>
          <p:cNvSpPr/>
          <p:nvPr/>
        </p:nvSpPr>
        <p:spPr>
          <a:xfrm>
            <a:off x="8011884" y="2363952"/>
            <a:ext cx="159947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파일변경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5E1302-3408-C31F-30F9-CDED8DB2AD5F}"/>
              </a:ext>
            </a:extLst>
          </p:cNvPr>
          <p:cNvSpPr/>
          <p:nvPr/>
        </p:nvSpPr>
        <p:spPr>
          <a:xfrm>
            <a:off x="3901440" y="1812703"/>
            <a:ext cx="4014650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CCBA5B2-6886-6466-0B48-9733449AA812}"/>
              </a:ext>
            </a:extLst>
          </p:cNvPr>
          <p:cNvSpPr/>
          <p:nvPr/>
        </p:nvSpPr>
        <p:spPr>
          <a:xfrm>
            <a:off x="8011884" y="1812703"/>
            <a:ext cx="159947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폴더변경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E6FCFFA-E763-A291-ACD2-EE2D1B907711}"/>
              </a:ext>
            </a:extLst>
          </p:cNvPr>
          <p:cNvSpPr/>
          <p:nvPr/>
        </p:nvSpPr>
        <p:spPr>
          <a:xfrm>
            <a:off x="6096000" y="5285514"/>
            <a:ext cx="2290354" cy="3396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개별 급여 명세표 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C2C6D9-D09C-9BB8-0307-3BED03D7DF84}"/>
              </a:ext>
            </a:extLst>
          </p:cNvPr>
          <p:cNvSpPr/>
          <p:nvPr/>
        </p:nvSpPr>
        <p:spPr>
          <a:xfrm>
            <a:off x="2420984" y="3311344"/>
            <a:ext cx="7190374" cy="339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CEA5FC-2186-ED84-581B-1452F3245BC9}"/>
              </a:ext>
            </a:extLst>
          </p:cNvPr>
          <p:cNvSpPr/>
          <p:nvPr/>
        </p:nvSpPr>
        <p:spPr>
          <a:xfrm>
            <a:off x="2420984" y="4023964"/>
            <a:ext cx="7190374" cy="990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977A5-5441-464C-BE6B-75BDCADADBD6}"/>
              </a:ext>
            </a:extLst>
          </p:cNvPr>
          <p:cNvSpPr txBox="1"/>
          <p:nvPr/>
        </p:nvSpPr>
        <p:spPr>
          <a:xfrm>
            <a:off x="2420983" y="1351257"/>
            <a:ext cx="1384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결과 저장 폴더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588EA-0B6C-5DE3-810D-9160096904C3}"/>
              </a:ext>
            </a:extLst>
          </p:cNvPr>
          <p:cNvSpPr txBox="1"/>
          <p:nvPr/>
        </p:nvSpPr>
        <p:spPr>
          <a:xfrm>
            <a:off x="2420983" y="1851715"/>
            <a:ext cx="1384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결과 저장 폴더</a:t>
            </a:r>
            <a:r>
              <a:rPr lang="en-US" altLang="ko-KR" sz="1100" dirty="0"/>
              <a:t>(pw)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60B90-03CF-402C-FB24-5DB7A4EC307A}"/>
              </a:ext>
            </a:extLst>
          </p:cNvPr>
          <p:cNvSpPr txBox="1"/>
          <p:nvPr/>
        </p:nvSpPr>
        <p:spPr>
          <a:xfrm>
            <a:off x="2420983" y="2402788"/>
            <a:ext cx="1384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개인 메일 </a:t>
            </a:r>
            <a:r>
              <a:rPr lang="en-US" altLang="ko-KR" sz="1100" dirty="0"/>
              <a:t>Master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87B93C-998B-AD8A-00D3-E07F7D9209A3}"/>
              </a:ext>
            </a:extLst>
          </p:cNvPr>
          <p:cNvSpPr txBox="1"/>
          <p:nvPr/>
        </p:nvSpPr>
        <p:spPr>
          <a:xfrm>
            <a:off x="2420983" y="3009401"/>
            <a:ext cx="1384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메일 제목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EFACBA-E949-24F3-A1CB-0F870BA41953}"/>
              </a:ext>
            </a:extLst>
          </p:cNvPr>
          <p:cNvSpPr txBox="1"/>
          <p:nvPr/>
        </p:nvSpPr>
        <p:spPr>
          <a:xfrm>
            <a:off x="2420983" y="3747759"/>
            <a:ext cx="1384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메일 본문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D0796E-E1E7-0570-03CF-62653BB7ED8B}"/>
              </a:ext>
            </a:extLst>
          </p:cNvPr>
          <p:cNvSpPr txBox="1"/>
          <p:nvPr/>
        </p:nvSpPr>
        <p:spPr>
          <a:xfrm>
            <a:off x="4413858" y="5320303"/>
            <a:ext cx="1384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메일 발송</a:t>
            </a:r>
          </a:p>
        </p:txBody>
      </p:sp>
      <p:sp>
        <p:nvSpPr>
          <p:cNvPr id="27" name="실행 단추: 비어 있음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108C9DD-949B-5A7E-FD69-3A0E1118FA4F}"/>
              </a:ext>
            </a:extLst>
          </p:cNvPr>
          <p:cNvSpPr/>
          <p:nvPr/>
        </p:nvSpPr>
        <p:spPr>
          <a:xfrm>
            <a:off x="4152248" y="5320303"/>
            <a:ext cx="261610" cy="261610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5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224</Words>
  <Application>Microsoft Office PowerPoint</Application>
  <PresentationFormat>와이드스크린</PresentationFormat>
  <Paragraphs>93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잔 마왕</dc:creator>
  <cp:lastModifiedBy>잔 마왕</cp:lastModifiedBy>
  <cp:revision>1</cp:revision>
  <dcterms:created xsi:type="dcterms:W3CDTF">2022-10-04T03:19:09Z</dcterms:created>
  <dcterms:modified xsi:type="dcterms:W3CDTF">2022-10-08T15:29:19Z</dcterms:modified>
</cp:coreProperties>
</file>