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D9C"/>
    <a:srgbClr val="FFCE3E"/>
    <a:srgbClr val="F1511B"/>
    <a:srgbClr val="FBBC09"/>
    <a:srgbClr val="00ADEF"/>
    <a:srgbClr val="80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AAA8E-D061-4B98-9C88-535CF9947F8A}" v="46" dt="2021-05-11T02:44:32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5" d="100"/>
          <a:sy n="115" d="100"/>
        </p:scale>
        <p:origin x="95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EBEAAA8E-D061-4B98-9C88-535CF9947F8A}"/>
    <pc:docChg chg="undo custSel addSld modSld modSection">
      <pc:chgData name="잔 마왕" userId="98e7bb4ea40e3576" providerId="LiveId" clId="{EBEAAA8E-D061-4B98-9C88-535CF9947F8A}" dt="2021-05-11T02:44:52.494" v="259" actId="1076"/>
      <pc:docMkLst>
        <pc:docMk/>
      </pc:docMkLst>
      <pc:sldChg chg="addSp delSp modSp mod">
        <pc:chgData name="잔 마왕" userId="98e7bb4ea40e3576" providerId="LiveId" clId="{EBEAAA8E-D061-4B98-9C88-535CF9947F8A}" dt="2021-05-11T02:43:18.591" v="241" actId="22"/>
        <pc:sldMkLst>
          <pc:docMk/>
          <pc:sldMk cId="3896499197" sldId="256"/>
        </pc:sldMkLst>
        <pc:spChg chg="mod">
          <ac:chgData name="잔 마왕" userId="98e7bb4ea40e3576" providerId="LiveId" clId="{EBEAAA8E-D061-4B98-9C88-535CF9947F8A}" dt="2021-04-30T03:39:15.181" v="225" actId="1036"/>
          <ac:spMkLst>
            <pc:docMk/>
            <pc:sldMk cId="3896499197" sldId="256"/>
            <ac:spMk id="2" creationId="{372F790D-737F-4551-B31C-CA7259F7E97E}"/>
          </ac:spMkLst>
        </pc:spChg>
        <pc:spChg chg="mod">
          <ac:chgData name="잔 마왕" userId="98e7bb4ea40e3576" providerId="LiveId" clId="{EBEAAA8E-D061-4B98-9C88-535CF9947F8A}" dt="2021-04-30T03:37:05.802" v="191" actId="692"/>
          <ac:spMkLst>
            <pc:docMk/>
            <pc:sldMk cId="3896499197" sldId="256"/>
            <ac:spMk id="5" creationId="{407B349D-1C82-4404-BDA6-5C739342C399}"/>
          </ac:spMkLst>
        </pc:spChg>
        <pc:spChg chg="mod">
          <ac:chgData name="잔 마왕" userId="98e7bb4ea40e3576" providerId="LiveId" clId="{EBEAAA8E-D061-4B98-9C88-535CF9947F8A}" dt="2021-04-30T03:36:53.613" v="189" actId="207"/>
          <ac:spMkLst>
            <pc:docMk/>
            <pc:sldMk cId="3896499197" sldId="256"/>
            <ac:spMk id="6" creationId="{E2433AD6-1327-448E-B4D4-6C5DFEC8C0C1}"/>
          </ac:spMkLst>
        </pc:spChg>
        <pc:spChg chg="del">
          <ac:chgData name="잔 마왕" userId="98e7bb4ea40e3576" providerId="LiveId" clId="{EBEAAA8E-D061-4B98-9C88-535CF9947F8A}" dt="2021-04-30T03:24:56.079" v="0" actId="478"/>
          <ac:spMkLst>
            <pc:docMk/>
            <pc:sldMk cId="3896499197" sldId="256"/>
            <ac:spMk id="10" creationId="{1A7F8EF9-C05E-4997-9180-471A5411894B}"/>
          </ac:spMkLst>
        </pc:spChg>
        <pc:picChg chg="add del">
          <ac:chgData name="잔 마왕" userId="98e7bb4ea40e3576" providerId="LiveId" clId="{EBEAAA8E-D061-4B98-9C88-535CF9947F8A}" dt="2021-05-11T02:43:18.591" v="241" actId="22"/>
          <ac:picMkLst>
            <pc:docMk/>
            <pc:sldMk cId="3896499197" sldId="256"/>
            <ac:picMk id="4" creationId="{1FDFE5A7-FD61-4900-AF60-3A793F01755A}"/>
          </ac:picMkLst>
        </pc:picChg>
        <pc:picChg chg="mod">
          <ac:chgData name="잔 마왕" userId="98e7bb4ea40e3576" providerId="LiveId" clId="{EBEAAA8E-D061-4B98-9C88-535CF9947F8A}" dt="2021-04-30T03:37:14.012" v="193" actId="692"/>
          <ac:picMkLst>
            <pc:docMk/>
            <pc:sldMk cId="3896499197" sldId="256"/>
            <ac:picMk id="7" creationId="{6D846621-E5EA-4606-9652-2EBF44D77A92}"/>
          </ac:picMkLst>
        </pc:picChg>
        <pc:picChg chg="del">
          <ac:chgData name="잔 마왕" userId="98e7bb4ea40e3576" providerId="LiveId" clId="{EBEAAA8E-D061-4B98-9C88-535CF9947F8A}" dt="2021-04-30T03:28:48.694" v="16" actId="478"/>
          <ac:picMkLst>
            <pc:docMk/>
            <pc:sldMk cId="3896499197" sldId="256"/>
            <ac:picMk id="9" creationId="{759C3216-8996-41E2-8ECD-74C4E5AD0B3E}"/>
          </ac:picMkLst>
        </pc:picChg>
        <pc:picChg chg="mod">
          <ac:chgData name="잔 마왕" userId="98e7bb4ea40e3576" providerId="LiveId" clId="{EBEAAA8E-D061-4B98-9C88-535CF9947F8A}" dt="2021-04-30T03:39:15.181" v="225" actId="1036"/>
          <ac:picMkLst>
            <pc:docMk/>
            <pc:sldMk cId="3896499197" sldId="256"/>
            <ac:picMk id="11" creationId="{703617EE-E6B8-4310-A153-9696E726C5A8}"/>
          </ac:picMkLst>
        </pc:picChg>
        <pc:picChg chg="del">
          <ac:chgData name="잔 마왕" userId="98e7bb4ea40e3576" providerId="LiveId" clId="{EBEAAA8E-D061-4B98-9C88-535CF9947F8A}" dt="2021-04-30T03:29:07.343" v="21" actId="478"/>
          <ac:picMkLst>
            <pc:docMk/>
            <pc:sldMk cId="3896499197" sldId="256"/>
            <ac:picMk id="12" creationId="{B11D3C5A-40FE-4BCC-BE6F-1FA171E86904}"/>
          </ac:picMkLst>
        </pc:picChg>
        <pc:picChg chg="del">
          <ac:chgData name="잔 마왕" userId="98e7bb4ea40e3576" providerId="LiveId" clId="{EBEAAA8E-D061-4B98-9C88-535CF9947F8A}" dt="2021-04-30T03:29:05.101" v="20" actId="478"/>
          <ac:picMkLst>
            <pc:docMk/>
            <pc:sldMk cId="3896499197" sldId="256"/>
            <ac:picMk id="13" creationId="{B632A595-4B2D-453A-93CA-A906805940F2}"/>
          </ac:picMkLst>
        </pc:picChg>
        <pc:picChg chg="del">
          <ac:chgData name="잔 마왕" userId="98e7bb4ea40e3576" providerId="LiveId" clId="{EBEAAA8E-D061-4B98-9C88-535CF9947F8A}" dt="2021-04-30T03:29:08.625" v="22" actId="478"/>
          <ac:picMkLst>
            <pc:docMk/>
            <pc:sldMk cId="3896499197" sldId="256"/>
            <ac:picMk id="14" creationId="{810D6A55-DCCB-4A58-B44A-43FB38C6365B}"/>
          </ac:picMkLst>
        </pc:picChg>
        <pc:picChg chg="add mod ord">
          <ac:chgData name="잔 마왕" userId="98e7bb4ea40e3576" providerId="LiveId" clId="{EBEAAA8E-D061-4B98-9C88-535CF9947F8A}" dt="2021-04-30T03:39:00.442" v="196" actId="1076"/>
          <ac:picMkLst>
            <pc:docMk/>
            <pc:sldMk cId="3896499197" sldId="256"/>
            <ac:picMk id="16" creationId="{A7DBACFA-1ABB-4BD9-AE31-7F2D4CD4E9D8}"/>
          </ac:picMkLst>
        </pc:picChg>
        <pc:picChg chg="add del mod">
          <ac:chgData name="잔 마왕" userId="98e7bb4ea40e3576" providerId="LiveId" clId="{EBEAAA8E-D061-4B98-9C88-535CF9947F8A}" dt="2021-04-30T03:28:21.328" v="7" actId="478"/>
          <ac:picMkLst>
            <pc:docMk/>
            <pc:sldMk cId="3896499197" sldId="256"/>
            <ac:picMk id="18" creationId="{A386084B-B5C1-4B62-95C3-FB0BAE585429}"/>
          </ac:picMkLst>
        </pc:picChg>
      </pc:sldChg>
      <pc:sldChg chg="addSp delSp modSp new mod">
        <pc:chgData name="잔 마왕" userId="98e7bb4ea40e3576" providerId="LiveId" clId="{EBEAAA8E-D061-4B98-9C88-535CF9947F8A}" dt="2021-05-01T17:58:58.939" v="239" actId="14100"/>
        <pc:sldMkLst>
          <pc:docMk/>
          <pc:sldMk cId="1004829357" sldId="257"/>
        </pc:sldMkLst>
        <pc:spChg chg="del">
          <ac:chgData name="잔 마왕" userId="98e7bb4ea40e3576" providerId="LiveId" clId="{EBEAAA8E-D061-4B98-9C88-535CF9947F8A}" dt="2021-05-01T17:58:36.128" v="227" actId="478"/>
          <ac:spMkLst>
            <pc:docMk/>
            <pc:sldMk cId="1004829357" sldId="257"/>
            <ac:spMk id="2" creationId="{4E3992BE-BA6D-4ABD-A834-55FB29B8CFE1}"/>
          </ac:spMkLst>
        </pc:spChg>
        <pc:spChg chg="del">
          <ac:chgData name="잔 마왕" userId="98e7bb4ea40e3576" providerId="LiveId" clId="{EBEAAA8E-D061-4B98-9C88-535CF9947F8A}" dt="2021-05-01T17:58:36.128" v="227" actId="478"/>
          <ac:spMkLst>
            <pc:docMk/>
            <pc:sldMk cId="1004829357" sldId="257"/>
            <ac:spMk id="3" creationId="{FC0A48F3-8785-4709-AB8B-6FD32A019193}"/>
          </ac:spMkLst>
        </pc:spChg>
        <pc:spChg chg="del">
          <ac:chgData name="잔 마왕" userId="98e7bb4ea40e3576" providerId="LiveId" clId="{EBEAAA8E-D061-4B98-9C88-535CF9947F8A}" dt="2021-05-01T17:58:36.128" v="227" actId="478"/>
          <ac:spMkLst>
            <pc:docMk/>
            <pc:sldMk cId="1004829357" sldId="257"/>
            <ac:spMk id="4" creationId="{CBB1A243-B8A6-437F-BD7D-8F11B1FAE8DA}"/>
          </ac:spMkLst>
        </pc:spChg>
        <pc:spChg chg="del">
          <ac:chgData name="잔 마왕" userId="98e7bb4ea40e3576" providerId="LiveId" clId="{EBEAAA8E-D061-4B98-9C88-535CF9947F8A}" dt="2021-05-01T17:58:36.128" v="227" actId="478"/>
          <ac:spMkLst>
            <pc:docMk/>
            <pc:sldMk cId="1004829357" sldId="257"/>
            <ac:spMk id="5" creationId="{243799CE-CFF0-4C13-B136-3D8EB0FD02CF}"/>
          </ac:spMkLst>
        </pc:spChg>
        <pc:spChg chg="del">
          <ac:chgData name="잔 마왕" userId="98e7bb4ea40e3576" providerId="LiveId" clId="{EBEAAA8E-D061-4B98-9C88-535CF9947F8A}" dt="2021-05-01T17:58:36.128" v="227" actId="478"/>
          <ac:spMkLst>
            <pc:docMk/>
            <pc:sldMk cId="1004829357" sldId="257"/>
            <ac:spMk id="6" creationId="{D93DE8FB-9356-46CF-97FF-7135236E98AB}"/>
          </ac:spMkLst>
        </pc:spChg>
        <pc:spChg chg="add">
          <ac:chgData name="잔 마왕" userId="98e7bb4ea40e3576" providerId="LiveId" clId="{EBEAAA8E-D061-4B98-9C88-535CF9947F8A}" dt="2021-05-01T17:58:47.833" v="230" actId="11529"/>
          <ac:spMkLst>
            <pc:docMk/>
            <pc:sldMk cId="1004829357" sldId="257"/>
            <ac:spMk id="9" creationId="{7606C00E-9D9A-411D-8526-C080F17442C0}"/>
          </ac:spMkLst>
        </pc:spChg>
        <pc:spChg chg="add mod">
          <ac:chgData name="잔 마왕" userId="98e7bb4ea40e3576" providerId="LiveId" clId="{EBEAAA8E-D061-4B98-9C88-535CF9947F8A}" dt="2021-05-01T17:58:58.939" v="239" actId="14100"/>
          <ac:spMkLst>
            <pc:docMk/>
            <pc:sldMk cId="1004829357" sldId="257"/>
            <ac:spMk id="10" creationId="{12984F71-2751-4C9B-85E4-0099B37D4CF7}"/>
          </ac:spMkLst>
        </pc:spChg>
        <pc:picChg chg="add mod">
          <ac:chgData name="잔 마왕" userId="98e7bb4ea40e3576" providerId="LiveId" clId="{EBEAAA8E-D061-4B98-9C88-535CF9947F8A}" dt="2021-05-01T17:58:39.535" v="229" actId="1076"/>
          <ac:picMkLst>
            <pc:docMk/>
            <pc:sldMk cId="1004829357" sldId="257"/>
            <ac:picMk id="8" creationId="{14886E4E-8BC4-4C2F-9F42-D6E46B43F956}"/>
          </ac:picMkLst>
        </pc:picChg>
      </pc:sldChg>
      <pc:sldChg chg="modSp add mod">
        <pc:chgData name="잔 마왕" userId="98e7bb4ea40e3576" providerId="LiveId" clId="{EBEAAA8E-D061-4B98-9C88-535CF9947F8A}" dt="2021-05-11T02:44:52.494" v="259" actId="1076"/>
        <pc:sldMkLst>
          <pc:docMk/>
          <pc:sldMk cId="1923610700" sldId="258"/>
        </pc:sldMkLst>
        <pc:spChg chg="mod">
          <ac:chgData name="잔 마왕" userId="98e7bb4ea40e3576" providerId="LiveId" clId="{EBEAAA8E-D061-4B98-9C88-535CF9947F8A}" dt="2021-05-11T02:44:20.226" v="249" actId="1076"/>
          <ac:spMkLst>
            <pc:docMk/>
            <pc:sldMk cId="1923610700" sldId="258"/>
            <ac:spMk id="2" creationId="{372F790D-737F-4551-B31C-CA7259F7E97E}"/>
          </ac:spMkLst>
        </pc:spChg>
        <pc:spChg chg="mod">
          <ac:chgData name="잔 마왕" userId="98e7bb4ea40e3576" providerId="LiveId" clId="{EBEAAA8E-D061-4B98-9C88-535CF9947F8A}" dt="2021-05-11T02:44:41.900" v="255" actId="1076"/>
          <ac:spMkLst>
            <pc:docMk/>
            <pc:sldMk cId="1923610700" sldId="258"/>
            <ac:spMk id="5" creationId="{407B349D-1C82-4404-BDA6-5C739342C399}"/>
          </ac:spMkLst>
        </pc:spChg>
        <pc:spChg chg="mod">
          <ac:chgData name="잔 마왕" userId="98e7bb4ea40e3576" providerId="LiveId" clId="{EBEAAA8E-D061-4B98-9C88-535CF9947F8A}" dt="2021-05-11T02:44:41.900" v="255" actId="1076"/>
          <ac:spMkLst>
            <pc:docMk/>
            <pc:sldMk cId="1923610700" sldId="258"/>
            <ac:spMk id="6" creationId="{E2433AD6-1327-448E-B4D4-6C5DFEC8C0C1}"/>
          </ac:spMkLst>
        </pc:spChg>
        <pc:picChg chg="mod">
          <ac:chgData name="잔 마왕" userId="98e7bb4ea40e3576" providerId="LiveId" clId="{EBEAAA8E-D061-4B98-9C88-535CF9947F8A}" dt="2021-05-11T02:44:41.900" v="255" actId="1076"/>
          <ac:picMkLst>
            <pc:docMk/>
            <pc:sldMk cId="1923610700" sldId="258"/>
            <ac:picMk id="7" creationId="{6D846621-E5EA-4606-9652-2EBF44D77A92}"/>
          </ac:picMkLst>
        </pc:picChg>
        <pc:picChg chg="mod">
          <ac:chgData name="잔 마왕" userId="98e7bb4ea40e3576" providerId="LiveId" clId="{EBEAAA8E-D061-4B98-9C88-535CF9947F8A}" dt="2021-05-11T02:44:32.731" v="254" actId="1076"/>
          <ac:picMkLst>
            <pc:docMk/>
            <pc:sldMk cId="1923610700" sldId="258"/>
            <ac:picMk id="11" creationId="{703617EE-E6B8-4310-A153-9696E726C5A8}"/>
          </ac:picMkLst>
        </pc:picChg>
        <pc:picChg chg="mod modCrop">
          <ac:chgData name="잔 마왕" userId="98e7bb4ea40e3576" providerId="LiveId" clId="{EBEAAA8E-D061-4B98-9C88-535CF9947F8A}" dt="2021-05-11T02:44:52.494" v="259" actId="1076"/>
          <ac:picMkLst>
            <pc:docMk/>
            <pc:sldMk cId="1923610700" sldId="258"/>
            <ac:picMk id="16" creationId="{A7DBACFA-1ABB-4BD9-AE31-7F2D4CD4E9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아프리카 덤불 살무사">
            <a:extLst>
              <a:ext uri="{FF2B5EF4-FFF2-40B4-BE49-F238E27FC236}">
                <a16:creationId xmlns:a16="http://schemas.microsoft.com/office/drawing/2014/main" id="{A7DBACFA-1ABB-4BD9-AE31-7F2D4CD4E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F2019E7-F43E-4C07-A1E3-9E3EE614BEA6}"/>
              </a:ext>
            </a:extLst>
          </p:cNvPr>
          <p:cNvGrpSpPr/>
          <p:nvPr/>
        </p:nvGrpSpPr>
        <p:grpSpPr>
          <a:xfrm>
            <a:off x="8228808" y="5367460"/>
            <a:ext cx="2655378" cy="1248852"/>
            <a:chOff x="8228808" y="5367460"/>
            <a:chExt cx="2655378" cy="1248852"/>
          </a:xfrm>
        </p:grpSpPr>
        <p:sp>
          <p:nvSpPr>
            <p:cNvPr id="5" name="직사각형 8">
              <a:extLst>
                <a:ext uri="{FF2B5EF4-FFF2-40B4-BE49-F238E27FC236}">
                  <a16:creationId xmlns:a16="http://schemas.microsoft.com/office/drawing/2014/main" id="{407B349D-1C82-4404-BDA6-5C739342C399}"/>
                </a:ext>
              </a:extLst>
            </p:cNvPr>
            <p:cNvSpPr/>
            <p:nvPr/>
          </p:nvSpPr>
          <p:spPr>
            <a:xfrm>
              <a:off x="8570248" y="5908426"/>
              <a:ext cx="157927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9050">
                    <a:solidFill>
                      <a:srgbClr val="FFCE3E"/>
                    </a:solidFill>
                    <a:prstDash val="solid"/>
                  </a:ln>
                  <a:solidFill>
                    <a:srgbClr val="366D9C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monMonsori Black" panose="02000A03000000000000" pitchFamily="2" charset="-127"/>
                  <a:ea typeface="TmonMonsori Black" panose="02000A03000000000000" pitchFamily="2" charset="-127"/>
                </a:rPr>
                <a:t>잔머리</a:t>
              </a:r>
              <a:endParaRPr lang="en-US" altLang="ko-KR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433AD6-1327-448E-B4D4-6C5DFEC8C0C1}"/>
                </a:ext>
              </a:extLst>
            </p:cNvPr>
            <p:cNvSpPr/>
            <p:nvPr/>
          </p:nvSpPr>
          <p:spPr>
            <a:xfrm>
              <a:off x="8228808" y="5367460"/>
              <a:ext cx="226215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5875">
                    <a:solidFill>
                      <a:srgbClr val="366D9C"/>
                    </a:solidFill>
                    <a:prstDash val="solid"/>
                  </a:ln>
                  <a:solidFill>
                    <a:srgbClr val="FFCE3E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monMonsori Black" panose="02000A03000000000000" pitchFamily="2" charset="-127"/>
                  <a:ea typeface="TmonMonsori Black" panose="02000A03000000000000" pitchFamily="2" charset="-127"/>
                </a:rPr>
                <a:t>업무의</a:t>
              </a:r>
              <a:endParaRPr lang="en-US" altLang="ko-KR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endParaRPr>
            </a:p>
          </p:txBody>
        </p:sp>
        <p:pic>
          <p:nvPicPr>
            <p:cNvPr id="7" name="그래픽 26">
              <a:extLst>
                <a:ext uri="{FF2B5EF4-FFF2-40B4-BE49-F238E27FC236}">
                  <a16:creationId xmlns:a16="http://schemas.microsoft.com/office/drawing/2014/main" id="{6D846621-E5EA-4606-9652-2EBF44D77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36186" y="5614369"/>
              <a:ext cx="648000" cy="64800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70" y="651942"/>
            <a:ext cx="9560742" cy="2461365"/>
          </a:xfrm>
        </p:spPr>
        <p:txBody>
          <a:bodyPr>
            <a:noAutofit/>
          </a:bodyPr>
          <a:lstStyle/>
          <a:p>
            <a:pPr algn="ctr"/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FF00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시작하기</a:t>
            </a:r>
            <a:b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(with </a:t>
            </a:r>
            <a:r>
              <a:rPr lang="en-US" altLang="ko-KR" sz="6600" dirty="0">
                <a:ln w="25400">
                  <a:solidFill>
                    <a:srgbClr val="0070C0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PyCharm</a:t>
            </a:r>
            <a: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)</a:t>
            </a:r>
            <a:endParaRPr lang="ko-KR" altLang="en-US" sz="6600" dirty="0">
              <a:ln w="25400">
                <a:solidFill>
                  <a:srgbClr val="0070C0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47" y="1011263"/>
            <a:ext cx="1494879" cy="14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B821AD0-E159-4305-A4D0-1CD0005CB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5526"/>
              </p:ext>
            </p:extLst>
          </p:nvPr>
        </p:nvGraphicFramePr>
        <p:xfrm>
          <a:off x="442248" y="5433833"/>
          <a:ext cx="40383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156">
                  <a:extLst>
                    <a:ext uri="{9D8B030D-6E8A-4147-A177-3AD203B41FA5}">
                      <a16:colId xmlns:a16="http://schemas.microsoft.com/office/drawing/2014/main" val="1017218776"/>
                    </a:ext>
                  </a:extLst>
                </a:gridCol>
                <a:gridCol w="2019156">
                  <a:extLst>
                    <a:ext uri="{9D8B030D-6E8A-4147-A177-3AD203B41FA5}">
                      <a16:colId xmlns:a16="http://schemas.microsoft.com/office/drawing/2014/main" val="2414526086"/>
                    </a:ext>
                  </a:extLst>
                </a:gridCol>
              </a:tblGrid>
              <a:tr h="33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monMonsori Black" panose="02000A03000000000000" pitchFamily="2" charset="-127"/>
                          <a:ea typeface="TmonMonsori Black" panose="02000A03000000000000" pitchFamily="2" charset="-127"/>
                        </a:rPr>
                        <a:t>표 글자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monMonsori Black" panose="02000A03000000000000" pitchFamily="2" charset="-127"/>
                          <a:ea typeface="TmonMonsori Black" panose="02000A03000000000000" pitchFamily="2" charset="-127"/>
                        </a:rPr>
                        <a:t>Test</a:t>
                      </a:r>
                      <a:endParaRPr lang="ko-KR" altLang="en-US" dirty="0">
                        <a:latin typeface="TmonMonsori Black" panose="02000A03000000000000" pitchFamily="2" charset="-127"/>
                        <a:ea typeface="TmonMonsori Black" panose="02000A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78426"/>
                  </a:ext>
                </a:extLst>
              </a:tr>
              <a:tr h="33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monMonsori Black" panose="02000A03000000000000" pitchFamily="2" charset="-127"/>
                          <a:ea typeface="TmonMonsori Black" panose="02000A03000000000000" pitchFamily="2" charset="-127"/>
                        </a:rPr>
                        <a:t>표 안의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monMonsori Black" panose="02000A03000000000000" pitchFamily="2" charset="-127"/>
                          <a:ea typeface="TmonMonsori Black" panose="02000A03000000000000" pitchFamily="2" charset="-127"/>
                        </a:rPr>
                        <a:t>글자 폰트도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89168"/>
                  </a:ext>
                </a:extLst>
              </a:tr>
              <a:tr h="33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monMonsori Black" panose="02000A03000000000000" pitchFamily="2" charset="-127"/>
                          <a:ea typeface="TmonMonsori Black" panose="02000A03000000000000" pitchFamily="2" charset="-127"/>
                        </a:rPr>
                        <a:t>과연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monMonsori Black" panose="02000A03000000000000" pitchFamily="2" charset="-127"/>
                          <a:ea typeface="TmonMonsori Black" panose="02000A03000000000000" pitchFamily="2" charset="-127"/>
                        </a:rPr>
                        <a:t>바뀔까</a:t>
                      </a:r>
                      <a:r>
                        <a:rPr lang="en-US" altLang="ko-KR" dirty="0">
                          <a:latin typeface="TmonMonsori Black" panose="02000A03000000000000" pitchFamily="2" charset="-127"/>
                          <a:ea typeface="TmonMonsori Black" panose="02000A03000000000000" pitchFamily="2" charset="-127"/>
                        </a:rPr>
                        <a:t>?</a:t>
                      </a:r>
                      <a:endParaRPr lang="ko-KR" altLang="en-US" dirty="0">
                        <a:latin typeface="TmonMonsori Black" panose="02000A03000000000000" pitchFamily="2" charset="-127"/>
                        <a:ea typeface="TmonMonsori Black" panose="02000A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6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9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아프리카 덤불 살무사">
            <a:extLst>
              <a:ext uri="{FF2B5EF4-FFF2-40B4-BE49-F238E27FC236}">
                <a16:creationId xmlns:a16="http://schemas.microsoft.com/office/drawing/2014/main" id="{A7DBACFA-1ABB-4BD9-AE31-7F2D4CD4E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 t="7802" r="35827" b="7802"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7089791" y="5977922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6748351" y="5436956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5729" y="5683865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22365"/>
            <a:ext cx="6858001" cy="2461365"/>
          </a:xfrm>
        </p:spPr>
        <p:txBody>
          <a:bodyPr>
            <a:noAutofit/>
          </a:bodyPr>
          <a:lstStyle/>
          <a:p>
            <a:pPr algn="ctr"/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FF00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시작하기</a:t>
            </a:r>
            <a:b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(with </a:t>
            </a:r>
            <a:r>
              <a:rPr lang="en-US" altLang="ko-KR" sz="6600" dirty="0">
                <a:ln w="25400">
                  <a:solidFill>
                    <a:srgbClr val="0070C0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PyCharm</a:t>
            </a:r>
            <a: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)</a:t>
            </a:r>
            <a:endParaRPr lang="ko-KR" altLang="en-US" sz="6600" dirty="0">
              <a:ln w="25400">
                <a:solidFill>
                  <a:srgbClr val="0070C0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866" y="5190929"/>
            <a:ext cx="1494879" cy="14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4886E4E-8BC4-4C2F-9F42-D6E46B43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9" y="177659"/>
            <a:ext cx="6212811" cy="36114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C00E-9D9A-411D-8526-C080F17442C0}"/>
              </a:ext>
            </a:extLst>
          </p:cNvPr>
          <p:cNvSpPr/>
          <p:nvPr/>
        </p:nvSpPr>
        <p:spPr>
          <a:xfrm>
            <a:off x="1193074" y="3429000"/>
            <a:ext cx="914400" cy="27214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984F71-2751-4C9B-85E4-0099B37D4CF7}"/>
              </a:ext>
            </a:extLst>
          </p:cNvPr>
          <p:cNvSpPr/>
          <p:nvPr/>
        </p:nvSpPr>
        <p:spPr>
          <a:xfrm>
            <a:off x="2151019" y="1095102"/>
            <a:ext cx="1645918" cy="27214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2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1059</TotalTime>
  <Words>28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TmonMonsori Black</vt:lpstr>
      <vt:lpstr>여기어때 잘난체</vt:lpstr>
      <vt:lpstr>Arial</vt:lpstr>
      <vt:lpstr>Calibri</vt:lpstr>
      <vt:lpstr>업무의 잔머리v4</vt:lpstr>
      <vt:lpstr>Python 시작하기 (with PyCharm)</vt:lpstr>
      <vt:lpstr>Python 시작하기 (with PyCharm)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54</cp:revision>
  <dcterms:created xsi:type="dcterms:W3CDTF">2019-09-14T04:33:08Z</dcterms:created>
  <dcterms:modified xsi:type="dcterms:W3CDTF">2021-05-29T04:32:31Z</dcterms:modified>
</cp:coreProperties>
</file>