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89750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DC36D6C-034A-4D18-8D7E-8A29DFE528DA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D9C"/>
    <a:srgbClr val="FFCE3E"/>
    <a:srgbClr val="F1511B"/>
    <a:srgbClr val="FBBC09"/>
    <a:srgbClr val="00ADEF"/>
    <a:srgbClr val="80CC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863B6-AAC5-4E64-BE27-28E83CAE869F}" v="11" dt="2021-05-03T10:27:43.2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1" autoAdjust="0"/>
    <p:restoredTop sz="95492" autoAdjust="0"/>
  </p:normalViewPr>
  <p:slideViewPr>
    <p:cSldViewPr snapToGrid="0" showGuides="1">
      <p:cViewPr varScale="1">
        <p:scale>
          <a:sx n="110" d="100"/>
          <a:sy n="110" d="100"/>
        </p:scale>
        <p:origin x="336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잔 마왕" userId="98e7bb4ea40e3576" providerId="LiveId" clId="{02A863B6-AAC5-4E64-BE27-28E83CAE869F}"/>
    <pc:docChg chg="undo custSel modSld">
      <pc:chgData name="잔 마왕" userId="98e7bb4ea40e3576" providerId="LiveId" clId="{02A863B6-AAC5-4E64-BE27-28E83CAE869F}" dt="2021-05-03T10:27:43.265" v="91" actId="1076"/>
      <pc:docMkLst>
        <pc:docMk/>
      </pc:docMkLst>
      <pc:sldChg chg="addSp delSp modSp mod">
        <pc:chgData name="잔 마왕" userId="98e7bb4ea40e3576" providerId="LiveId" clId="{02A863B6-AAC5-4E64-BE27-28E83CAE869F}" dt="2021-05-03T10:27:43.265" v="91" actId="1076"/>
        <pc:sldMkLst>
          <pc:docMk/>
          <pc:sldMk cId="3896499197" sldId="256"/>
        </pc:sldMkLst>
        <pc:spChg chg="mod">
          <ac:chgData name="잔 마왕" userId="98e7bb4ea40e3576" providerId="LiveId" clId="{02A863B6-AAC5-4E64-BE27-28E83CAE869F}" dt="2021-05-03T10:14:54.360" v="81" actId="6549"/>
          <ac:spMkLst>
            <pc:docMk/>
            <pc:sldMk cId="3896499197" sldId="256"/>
            <ac:spMk id="2" creationId="{372F790D-737F-4551-B31C-CA7259F7E97E}"/>
          </ac:spMkLst>
        </pc:spChg>
        <pc:spChg chg="mod">
          <ac:chgData name="잔 마왕" userId="98e7bb4ea40e3576" providerId="LiveId" clId="{02A863B6-AAC5-4E64-BE27-28E83CAE869F}" dt="2021-05-03T10:12:59.362" v="12" actId="1076"/>
          <ac:spMkLst>
            <pc:docMk/>
            <pc:sldMk cId="3896499197" sldId="256"/>
            <ac:spMk id="5" creationId="{407B349D-1C82-4404-BDA6-5C739342C399}"/>
          </ac:spMkLst>
        </pc:spChg>
        <pc:spChg chg="mod">
          <ac:chgData name="잔 마왕" userId="98e7bb4ea40e3576" providerId="LiveId" clId="{02A863B6-AAC5-4E64-BE27-28E83CAE869F}" dt="2021-05-03T10:12:59.362" v="12" actId="1076"/>
          <ac:spMkLst>
            <pc:docMk/>
            <pc:sldMk cId="3896499197" sldId="256"/>
            <ac:spMk id="6" creationId="{E2433AD6-1327-448E-B4D4-6C5DFEC8C0C1}"/>
          </ac:spMkLst>
        </pc:spChg>
        <pc:spChg chg="add mod ord">
          <ac:chgData name="잔 마왕" userId="98e7bb4ea40e3576" providerId="LiveId" clId="{02A863B6-AAC5-4E64-BE27-28E83CAE869F}" dt="2021-05-03T10:16:39.180" v="89" actId="167"/>
          <ac:spMkLst>
            <pc:docMk/>
            <pc:sldMk cId="3896499197" sldId="256"/>
            <ac:spMk id="8" creationId="{0E2AD397-05CE-4913-AD27-C1A985931CEA}"/>
          </ac:spMkLst>
        </pc:spChg>
        <pc:picChg chg="add mod ord">
          <ac:chgData name="잔 마왕" userId="98e7bb4ea40e3576" providerId="LiveId" clId="{02A863B6-AAC5-4E64-BE27-28E83CAE869F}" dt="2021-05-03T10:16:41.634" v="90" actId="167"/>
          <ac:picMkLst>
            <pc:docMk/>
            <pc:sldMk cId="3896499197" sldId="256"/>
            <ac:picMk id="4" creationId="{2D76EB8C-5957-4550-814C-5AA814301D0D}"/>
          </ac:picMkLst>
        </pc:picChg>
        <pc:picChg chg="mod">
          <ac:chgData name="잔 마왕" userId="98e7bb4ea40e3576" providerId="LiveId" clId="{02A863B6-AAC5-4E64-BE27-28E83CAE869F}" dt="2021-05-03T10:12:59.362" v="12" actId="1076"/>
          <ac:picMkLst>
            <pc:docMk/>
            <pc:sldMk cId="3896499197" sldId="256"/>
            <ac:picMk id="7" creationId="{6D846621-E5EA-4606-9652-2EBF44D77A92}"/>
          </ac:picMkLst>
        </pc:picChg>
        <pc:picChg chg="add mod">
          <ac:chgData name="잔 마왕" userId="98e7bb4ea40e3576" providerId="LiveId" clId="{02A863B6-AAC5-4E64-BE27-28E83CAE869F}" dt="2021-05-03T10:13:28.846" v="16" actId="1076"/>
          <ac:picMkLst>
            <pc:docMk/>
            <pc:sldMk cId="3896499197" sldId="256"/>
            <ac:picMk id="10" creationId="{041867FC-D700-470B-B9B4-8A81AF1D4BDD}"/>
          </ac:picMkLst>
        </pc:picChg>
        <pc:picChg chg="mod">
          <ac:chgData name="잔 마왕" userId="98e7bb4ea40e3576" providerId="LiveId" clId="{02A863B6-AAC5-4E64-BE27-28E83CAE869F}" dt="2021-05-03T10:27:43.265" v="91" actId="1076"/>
          <ac:picMkLst>
            <pc:docMk/>
            <pc:sldMk cId="3896499197" sldId="256"/>
            <ac:picMk id="11" creationId="{703617EE-E6B8-4310-A153-9696E726C5A8}"/>
          </ac:picMkLst>
        </pc:picChg>
        <pc:picChg chg="del">
          <ac:chgData name="잔 마왕" userId="98e7bb4ea40e3576" providerId="LiveId" clId="{02A863B6-AAC5-4E64-BE27-28E83CAE869F}" dt="2021-05-03T10:04:33.805" v="0" actId="478"/>
          <ac:picMkLst>
            <pc:docMk/>
            <pc:sldMk cId="3896499197" sldId="256"/>
            <ac:picMk id="16" creationId="{A7DBACFA-1ABB-4BD9-AE31-7F2D4CD4E9D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9714D-9CC7-4CA6-A51A-B3616A2DFA7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1800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972F-4F88-4161-8898-57E4F4C2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9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281" y="274919"/>
            <a:ext cx="10825432" cy="1726409"/>
          </a:xfrm>
        </p:spPr>
        <p:txBody>
          <a:bodyPr anchor="ctr" anchorCtr="0">
            <a:normAutofit/>
          </a:bodyPr>
          <a:lstStyle>
            <a:lvl1pPr algn="l">
              <a:defRPr sz="6000" cap="none" baseline="0">
                <a:ln w="25400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9428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101C3-793A-433F-ADEC-940B8833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8A3DC9-AC8F-49E0-83FE-789B273EB8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41AAE-43F7-4371-99B9-34187B4A05A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4933FA-7FC9-467F-A70B-4FDA4499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1951A8B-9CAA-43CE-9923-66C2CE1C0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8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00DDD5C9-88F5-41E5-8DDF-DD19922E97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3000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7261820-3645-4804-BDB2-9A85CD4BDB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1038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A05C45F0-4838-44FB-8295-DDB6A409F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3000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8050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5555D-A45F-4B8F-8556-169D5B96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5CD41-99D3-45B5-B06A-1898DC18B5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394B-6454-40CD-BDDD-D509B185F2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040BA-590B-4029-8997-67B2F280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165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975" y="170232"/>
            <a:ext cx="4869610" cy="59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77FF31B-E2B4-4A2C-9BA8-EABACAD3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7789" y="6638553"/>
            <a:ext cx="3566609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EAE6DC7-B959-454A-A3F4-EAF876B3E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6D344EF7-5460-4523-B83C-216643A99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2" y="64904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F815-663B-45F9-83B5-A95D0FB1F6ED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AFAC862-732C-410C-A668-9154746C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26331"/>
            <a:ext cx="2743200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7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1" r:id="rId2"/>
    <p:sldLayoutId id="2147483753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cap="none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-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→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잔디, 건초, 건조, 목재이(가) 표시된 사진&#10;&#10;자동 생성된 설명">
            <a:extLst>
              <a:ext uri="{FF2B5EF4-FFF2-40B4-BE49-F238E27FC236}">
                <a16:creationId xmlns:a16="http://schemas.microsoft.com/office/drawing/2014/main" id="{2D76EB8C-5957-4550-814C-5AA814301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E2AD397-05CE-4913-AD27-C1A985931C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8">
            <a:extLst>
              <a:ext uri="{FF2B5EF4-FFF2-40B4-BE49-F238E27FC236}">
                <a16:creationId xmlns:a16="http://schemas.microsoft.com/office/drawing/2014/main" id="{407B349D-1C82-4404-BDA6-5C739342C399}"/>
              </a:ext>
            </a:extLst>
          </p:cNvPr>
          <p:cNvSpPr/>
          <p:nvPr/>
        </p:nvSpPr>
        <p:spPr>
          <a:xfrm>
            <a:off x="7934522" y="5612335"/>
            <a:ext cx="15792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9050">
                  <a:solidFill>
                    <a:srgbClr val="FFCE3E"/>
                  </a:solidFill>
                  <a:prstDash val="solid"/>
                </a:ln>
                <a:solidFill>
                  <a:srgbClr val="366D9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잔머리</a:t>
            </a:r>
            <a:endParaRPr lang="en-US" altLang="ko-KR" sz="4000" b="1" cap="none" spc="0" dirty="0">
              <a:ln w="19050">
                <a:solidFill>
                  <a:srgbClr val="FFCE3E"/>
                </a:solidFill>
                <a:prstDash val="solid"/>
              </a:ln>
              <a:solidFill>
                <a:srgbClr val="366D9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433AD6-1327-448E-B4D4-6C5DFEC8C0C1}"/>
              </a:ext>
            </a:extLst>
          </p:cNvPr>
          <p:cNvSpPr/>
          <p:nvPr/>
        </p:nvSpPr>
        <p:spPr>
          <a:xfrm>
            <a:off x="7593082" y="5071369"/>
            <a:ext cx="22621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5875">
                  <a:solidFill>
                    <a:srgbClr val="366D9C"/>
                  </a:solidFill>
                  <a:prstDash val="solid"/>
                </a:ln>
                <a:solidFill>
                  <a:srgbClr val="FFCE3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업무의</a:t>
            </a:r>
            <a:endParaRPr lang="en-US" altLang="ko-KR" sz="4000" b="1" cap="none" spc="0" dirty="0">
              <a:ln w="15875">
                <a:solidFill>
                  <a:srgbClr val="366D9C"/>
                </a:solidFill>
                <a:prstDash val="solid"/>
              </a:ln>
              <a:solidFill>
                <a:srgbClr val="FFCE3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7" name="그래픽 26">
            <a:extLst>
              <a:ext uri="{FF2B5EF4-FFF2-40B4-BE49-F238E27FC236}">
                <a16:creationId xmlns:a16="http://schemas.microsoft.com/office/drawing/2014/main" id="{6D846621-E5EA-4606-9652-2EBF44D77A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0460" y="5318278"/>
            <a:ext cx="648000" cy="64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72F790D-737F-4551-B31C-CA7259F7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233" y="98910"/>
            <a:ext cx="9560742" cy="2461365"/>
          </a:xfrm>
        </p:spPr>
        <p:txBody>
          <a:bodyPr>
            <a:noAutofit/>
          </a:bodyPr>
          <a:lstStyle/>
          <a:p>
            <a:pPr algn="ctr"/>
            <a:r>
              <a:rPr lang="ko-KR" altLang="en-US" sz="6600" dirty="0">
                <a:ln w="25400">
                  <a:solidFill>
                    <a:srgbClr val="185C37"/>
                  </a:solidFill>
                </a:ln>
                <a:solidFill>
                  <a:srgbClr val="FFFF00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엑셀</a:t>
            </a:r>
            <a:r>
              <a:rPr lang="ko-KR" altLang="en-US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을 삼킨 </a:t>
            </a:r>
            <a:r>
              <a:rPr lang="en-US" altLang="ko-KR" sz="6600" dirty="0">
                <a:ln w="25400">
                  <a:solidFill>
                    <a:srgbClr val="366D9C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Python</a:t>
            </a:r>
            <a:br>
              <a:rPr lang="en-US" altLang="ko-KR" sz="6600" dirty="0">
                <a:ln w="25400">
                  <a:solidFill>
                    <a:srgbClr val="0070C0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</a:br>
            <a:r>
              <a:rPr lang="en-US" altLang="ko-KR" sz="6600" dirty="0">
                <a:ln w="25400">
                  <a:solidFill>
                    <a:srgbClr val="0070C0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(</a:t>
            </a:r>
            <a:r>
              <a:rPr lang="en-US" altLang="ko-KR" sz="6600" dirty="0" err="1">
                <a:ln w="25400">
                  <a:solidFill>
                    <a:srgbClr val="0070C0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openpyxl</a:t>
            </a:r>
            <a:r>
              <a:rPr lang="en-US" altLang="ko-KR" sz="6600" dirty="0">
                <a:ln w="25400">
                  <a:solidFill>
                    <a:srgbClr val="0070C0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)</a:t>
            </a:r>
            <a:endParaRPr lang="ko-KR" altLang="en-US" sz="6600" dirty="0">
              <a:ln w="25400">
                <a:solidFill>
                  <a:srgbClr val="0070C0"/>
                </a:solidFill>
              </a:ln>
              <a:solidFill>
                <a:srgbClr val="FFFF00"/>
              </a:solidFill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03617EE-E6B8-4310-A153-9696E726C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096" y="1078745"/>
            <a:ext cx="1494879" cy="149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icrosoft Excel - 나무위키">
            <a:extLst>
              <a:ext uri="{FF2B5EF4-FFF2-40B4-BE49-F238E27FC236}">
                <a16:creationId xmlns:a16="http://schemas.microsoft.com/office/drawing/2014/main" id="{041867FC-D700-470B-B9B4-8A81AF1D4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747" y="2647035"/>
            <a:ext cx="760688" cy="76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49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4886E4E-8BC4-4C2F-9F42-D6E46B43F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09" y="177659"/>
            <a:ext cx="6212811" cy="361143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606C00E-9D9A-411D-8526-C080F17442C0}"/>
              </a:ext>
            </a:extLst>
          </p:cNvPr>
          <p:cNvSpPr/>
          <p:nvPr/>
        </p:nvSpPr>
        <p:spPr>
          <a:xfrm>
            <a:off x="1193074" y="3429000"/>
            <a:ext cx="914400" cy="272143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984F71-2751-4C9B-85E4-0099B37D4CF7}"/>
              </a:ext>
            </a:extLst>
          </p:cNvPr>
          <p:cNvSpPr/>
          <p:nvPr/>
        </p:nvSpPr>
        <p:spPr>
          <a:xfrm>
            <a:off x="2151019" y="1095102"/>
            <a:ext cx="1645918" cy="272143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829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업무의 잔머리v4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나눔바른고딕 n Arial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>
    <a:spDef>
      <a:spPr>
        <a:noFill/>
        <a:ln w="3492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업무의 잔머리v4" id="{3D74C943-57C5-41B9-88F8-06752A496681}" vid="{F3576BED-BE3F-4DD4-B378-BA7D23C6C4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1079</TotalTime>
  <Words>9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TmonMonsori Black</vt:lpstr>
      <vt:lpstr>여기어때 잘난체</vt:lpstr>
      <vt:lpstr>Arial</vt:lpstr>
      <vt:lpstr>Calibri</vt:lpstr>
      <vt:lpstr>업무의 잔머리v4</vt:lpstr>
      <vt:lpstr>엑셀을 삼킨 Python (openpyxl)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업무용 매크로 모음 (VBA)</dc:title>
  <dc:creator>이 주석</dc:creator>
  <cp:lastModifiedBy>잔 마왕</cp:lastModifiedBy>
  <cp:revision>53</cp:revision>
  <dcterms:created xsi:type="dcterms:W3CDTF">2019-09-14T04:33:08Z</dcterms:created>
  <dcterms:modified xsi:type="dcterms:W3CDTF">2021-05-03T10:27:56Z</dcterms:modified>
</cp:coreProperties>
</file>