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"/>
  </p:notesMasterIdLst>
  <p:sldIdLst>
    <p:sldId id="256" r:id="rId2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D9C"/>
    <a:srgbClr val="FFCE3E"/>
    <a:srgbClr val="F1511B"/>
    <a:srgbClr val="FBBC09"/>
    <a:srgbClr val="00ADEF"/>
    <a:srgbClr val="80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694F3-8ED1-4629-9F04-C2CBF7670AAA}" v="4" dt="2021-05-03T13:08:43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0" d="100"/>
          <a:sy n="110" d="100"/>
        </p:scale>
        <p:origin x="33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DDC694F3-8ED1-4629-9F04-C2CBF7670AAA}"/>
    <pc:docChg chg="undo custSel delSld modSld modSection">
      <pc:chgData name="잔 마왕" userId="98e7bb4ea40e3576" providerId="LiveId" clId="{DDC694F3-8ED1-4629-9F04-C2CBF7670AAA}" dt="2021-05-03T13:09:19.377" v="49" actId="1076"/>
      <pc:docMkLst>
        <pc:docMk/>
      </pc:docMkLst>
      <pc:sldChg chg="addSp delSp modSp mod">
        <pc:chgData name="잔 마왕" userId="98e7bb4ea40e3576" providerId="LiveId" clId="{DDC694F3-8ED1-4629-9F04-C2CBF7670AAA}" dt="2021-05-03T13:09:19.377" v="49" actId="1076"/>
        <pc:sldMkLst>
          <pc:docMk/>
          <pc:sldMk cId="3896499197" sldId="256"/>
        </pc:sldMkLst>
        <pc:spChg chg="mod">
          <ac:chgData name="잔 마왕" userId="98e7bb4ea40e3576" providerId="LiveId" clId="{DDC694F3-8ED1-4629-9F04-C2CBF7670AAA}" dt="2021-05-03T13:07:36.559" v="44" actId="6549"/>
          <ac:spMkLst>
            <pc:docMk/>
            <pc:sldMk cId="3896499197" sldId="256"/>
            <ac:spMk id="2" creationId="{372F790D-737F-4551-B31C-CA7259F7E97E}"/>
          </ac:spMkLst>
        </pc:spChg>
        <pc:spChg chg="mod">
          <ac:chgData name="잔 마왕" userId="98e7bb4ea40e3576" providerId="LiveId" clId="{DDC694F3-8ED1-4629-9F04-C2CBF7670AAA}" dt="2021-05-03T13:09:19.377" v="49" actId="1076"/>
          <ac:spMkLst>
            <pc:docMk/>
            <pc:sldMk cId="3896499197" sldId="256"/>
            <ac:spMk id="5" creationId="{407B349D-1C82-4404-BDA6-5C739342C399}"/>
          </ac:spMkLst>
        </pc:spChg>
        <pc:spChg chg="mod">
          <ac:chgData name="잔 마왕" userId="98e7bb4ea40e3576" providerId="LiveId" clId="{DDC694F3-8ED1-4629-9F04-C2CBF7670AAA}" dt="2021-05-03T13:09:19.377" v="49" actId="1076"/>
          <ac:spMkLst>
            <pc:docMk/>
            <pc:sldMk cId="3896499197" sldId="256"/>
            <ac:spMk id="6" creationId="{E2433AD6-1327-448E-B4D4-6C5DFEC8C0C1}"/>
          </ac:spMkLst>
        </pc:spChg>
        <pc:spChg chg="del mod">
          <ac:chgData name="잔 마왕" userId="98e7bb4ea40e3576" providerId="LiveId" clId="{DDC694F3-8ED1-4629-9F04-C2CBF7670AAA}" dt="2021-05-03T13:06:10.330" v="2" actId="478"/>
          <ac:spMkLst>
            <pc:docMk/>
            <pc:sldMk cId="3896499197" sldId="256"/>
            <ac:spMk id="8" creationId="{0E2AD397-05CE-4913-AD27-C1A985931CEA}"/>
          </ac:spMkLst>
        </pc:spChg>
        <pc:picChg chg="del">
          <ac:chgData name="잔 마왕" userId="98e7bb4ea40e3576" providerId="LiveId" clId="{DDC694F3-8ED1-4629-9F04-C2CBF7670AAA}" dt="2021-05-03T13:06:12.969" v="3" actId="478"/>
          <ac:picMkLst>
            <pc:docMk/>
            <pc:sldMk cId="3896499197" sldId="256"/>
            <ac:picMk id="4" creationId="{2D76EB8C-5957-4550-814C-5AA814301D0D}"/>
          </ac:picMkLst>
        </pc:picChg>
        <pc:picChg chg="mod">
          <ac:chgData name="잔 마왕" userId="98e7bb4ea40e3576" providerId="LiveId" clId="{DDC694F3-8ED1-4629-9F04-C2CBF7670AAA}" dt="2021-05-03T13:09:19.377" v="49" actId="1076"/>
          <ac:picMkLst>
            <pc:docMk/>
            <pc:sldMk cId="3896499197" sldId="256"/>
            <ac:picMk id="7" creationId="{6D846621-E5EA-4606-9652-2EBF44D77A92}"/>
          </ac:picMkLst>
        </pc:picChg>
        <pc:picChg chg="del">
          <ac:chgData name="잔 마왕" userId="98e7bb4ea40e3576" providerId="LiveId" clId="{DDC694F3-8ED1-4629-9F04-C2CBF7670AAA}" dt="2021-05-03T13:06:16.059" v="4" actId="478"/>
          <ac:picMkLst>
            <pc:docMk/>
            <pc:sldMk cId="3896499197" sldId="256"/>
            <ac:picMk id="10" creationId="{041867FC-D700-470B-B9B4-8A81AF1D4BDD}"/>
          </ac:picMkLst>
        </pc:picChg>
        <pc:picChg chg="mod">
          <ac:chgData name="잔 마왕" userId="98e7bb4ea40e3576" providerId="LiveId" clId="{DDC694F3-8ED1-4629-9F04-C2CBF7670AAA}" dt="2021-05-03T13:08:43.533" v="45" actId="1076"/>
          <ac:picMkLst>
            <pc:docMk/>
            <pc:sldMk cId="3896499197" sldId="256"/>
            <ac:picMk id="11" creationId="{703617EE-E6B8-4310-A153-9696E726C5A8}"/>
          </ac:picMkLst>
        </pc:picChg>
        <pc:picChg chg="add mod ord">
          <ac:chgData name="잔 마왕" userId="98e7bb4ea40e3576" providerId="LiveId" clId="{DDC694F3-8ED1-4629-9F04-C2CBF7670AAA}" dt="2021-05-03T13:08:54.355" v="47" actId="1076"/>
          <ac:picMkLst>
            <pc:docMk/>
            <pc:sldMk cId="3896499197" sldId="256"/>
            <ac:picMk id="12" creationId="{93E579B6-DD17-4B88-B2BC-A71A26FE460F}"/>
          </ac:picMkLst>
        </pc:picChg>
      </pc:sldChg>
      <pc:sldChg chg="del">
        <pc:chgData name="잔 마왕" userId="98e7bb4ea40e3576" providerId="LiveId" clId="{DDC694F3-8ED1-4629-9F04-C2CBF7670AAA}" dt="2021-05-03T13:06:03.467" v="0" actId="47"/>
        <pc:sldMkLst>
          <pc:docMk/>
          <pc:sldMk cId="1004829357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열대우림에서 사냥하는 변색 덤불 독사">
            <a:extLst>
              <a:ext uri="{FF2B5EF4-FFF2-40B4-BE49-F238E27FC236}">
                <a16:creationId xmlns:a16="http://schemas.microsoft.com/office/drawing/2014/main" id="{93E579B6-DD17-4B88-B2BC-A71A26FE4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8177642" y="5185615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7836202" y="4644649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3580" y="4891558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233" y="98910"/>
            <a:ext cx="9560742" cy="2461365"/>
          </a:xfrm>
        </p:spPr>
        <p:txBody>
          <a:bodyPr>
            <a:noAutofit/>
          </a:bodyPr>
          <a:lstStyle/>
          <a:p>
            <a:pPr algn="ctr"/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Web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을 삼킨 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</a:t>
            </a:r>
            <a:b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(</a:t>
            </a:r>
            <a:r>
              <a:rPr lang="en-US" altLang="ko-KR" sz="6600" dirty="0">
                <a:ln w="25400">
                  <a:solidFill>
                    <a:srgbClr val="0070C0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selenium</a:t>
            </a:r>
            <a: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)</a:t>
            </a:r>
            <a:endParaRPr lang="ko-KR" altLang="en-US" sz="6600" dirty="0">
              <a:ln w="25400">
                <a:solidFill>
                  <a:srgbClr val="0070C0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10" y="1201588"/>
            <a:ext cx="1494879" cy="14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1241</TotalTime>
  <Words>10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TmonMonsori Black</vt:lpstr>
      <vt:lpstr>여기어때 잘난체</vt:lpstr>
      <vt:lpstr>Arial</vt:lpstr>
      <vt:lpstr>Calibri</vt:lpstr>
      <vt:lpstr>업무의 잔머리v4</vt:lpstr>
      <vt:lpstr>Web을 삼킨 Python (selenium)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54</cp:revision>
  <dcterms:created xsi:type="dcterms:W3CDTF">2019-09-14T04:33:08Z</dcterms:created>
  <dcterms:modified xsi:type="dcterms:W3CDTF">2021-05-03T13:09:39Z</dcterms:modified>
</cp:coreProperties>
</file>