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"/>
  </p:notesMasterIdLst>
  <p:sldIdLst>
    <p:sldId id="256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D9C"/>
    <a:srgbClr val="FFCE3E"/>
    <a:srgbClr val="F1511B"/>
    <a:srgbClr val="FBBC09"/>
    <a:srgbClr val="00ADEF"/>
    <a:srgbClr val="80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1B1B9-F2AF-467E-8C92-C997D24CD0FF}" v="5" dt="2021-05-03T16:23:29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0" d="100"/>
          <a:sy n="110" d="100"/>
        </p:scale>
        <p:origin x="115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BE01B1B9-F2AF-467E-8C92-C997D24CD0FF}"/>
    <pc:docChg chg="undo custSel modSld">
      <pc:chgData name="잔 마왕" userId="98e7bb4ea40e3576" providerId="LiveId" clId="{BE01B1B9-F2AF-467E-8C92-C997D24CD0FF}" dt="2021-05-03T16:23:29.267" v="35" actId="1076"/>
      <pc:docMkLst>
        <pc:docMk/>
      </pc:docMkLst>
      <pc:sldChg chg="addSp delSp modSp mod">
        <pc:chgData name="잔 마왕" userId="98e7bb4ea40e3576" providerId="LiveId" clId="{BE01B1B9-F2AF-467E-8C92-C997D24CD0FF}" dt="2021-05-03T16:23:29.267" v="35" actId="1076"/>
        <pc:sldMkLst>
          <pc:docMk/>
          <pc:sldMk cId="3896499197" sldId="256"/>
        </pc:sldMkLst>
        <pc:spChg chg="mod">
          <ac:chgData name="잔 마왕" userId="98e7bb4ea40e3576" providerId="LiveId" clId="{BE01B1B9-F2AF-467E-8C92-C997D24CD0FF}" dt="2021-05-03T16:23:17.187" v="33" actId="1076"/>
          <ac:spMkLst>
            <pc:docMk/>
            <pc:sldMk cId="3896499197" sldId="256"/>
            <ac:spMk id="2" creationId="{372F790D-737F-4551-B31C-CA7259F7E97E}"/>
          </ac:spMkLst>
        </pc:spChg>
        <pc:spChg chg="mod">
          <ac:chgData name="잔 마왕" userId="98e7bb4ea40e3576" providerId="LiveId" clId="{BE01B1B9-F2AF-467E-8C92-C997D24CD0FF}" dt="2021-05-03T16:23:25.070" v="34" actId="1076"/>
          <ac:spMkLst>
            <pc:docMk/>
            <pc:sldMk cId="3896499197" sldId="256"/>
            <ac:spMk id="5" creationId="{407B349D-1C82-4404-BDA6-5C739342C399}"/>
          </ac:spMkLst>
        </pc:spChg>
        <pc:spChg chg="mod">
          <ac:chgData name="잔 마왕" userId="98e7bb4ea40e3576" providerId="LiveId" clId="{BE01B1B9-F2AF-467E-8C92-C997D24CD0FF}" dt="2021-05-03T16:23:25.070" v="34" actId="1076"/>
          <ac:spMkLst>
            <pc:docMk/>
            <pc:sldMk cId="3896499197" sldId="256"/>
            <ac:spMk id="6" creationId="{E2433AD6-1327-448E-B4D4-6C5DFEC8C0C1}"/>
          </ac:spMkLst>
        </pc:spChg>
        <pc:picChg chg="add mod ord">
          <ac:chgData name="잔 마왕" userId="98e7bb4ea40e3576" providerId="LiveId" clId="{BE01B1B9-F2AF-467E-8C92-C997D24CD0FF}" dt="2021-05-03T16:22:58.034" v="29" actId="1076"/>
          <ac:picMkLst>
            <pc:docMk/>
            <pc:sldMk cId="3896499197" sldId="256"/>
            <ac:picMk id="4" creationId="{6247DEC3-8A2B-44A9-B4C7-9BDB3F8173FB}"/>
          </ac:picMkLst>
        </pc:picChg>
        <pc:picChg chg="mod">
          <ac:chgData name="잔 마왕" userId="98e7bb4ea40e3576" providerId="LiveId" clId="{BE01B1B9-F2AF-467E-8C92-C997D24CD0FF}" dt="2021-05-03T16:23:25.070" v="34" actId="1076"/>
          <ac:picMkLst>
            <pc:docMk/>
            <pc:sldMk cId="3896499197" sldId="256"/>
            <ac:picMk id="7" creationId="{6D846621-E5EA-4606-9652-2EBF44D77A92}"/>
          </ac:picMkLst>
        </pc:picChg>
        <pc:picChg chg="mod">
          <ac:chgData name="잔 마왕" userId="98e7bb4ea40e3576" providerId="LiveId" clId="{BE01B1B9-F2AF-467E-8C92-C997D24CD0FF}" dt="2021-05-03T16:23:29.267" v="35" actId="1076"/>
          <ac:picMkLst>
            <pc:docMk/>
            <pc:sldMk cId="3896499197" sldId="256"/>
            <ac:picMk id="11" creationId="{703617EE-E6B8-4310-A153-9696E726C5A8}"/>
          </ac:picMkLst>
        </pc:picChg>
        <pc:picChg chg="del">
          <ac:chgData name="잔 마왕" userId="98e7bb4ea40e3576" providerId="LiveId" clId="{BE01B1B9-F2AF-467E-8C92-C997D24CD0FF}" dt="2021-05-03T16:21:29.535" v="0" actId="478"/>
          <ac:picMkLst>
            <pc:docMk/>
            <pc:sldMk cId="3896499197" sldId="256"/>
            <ac:picMk id="12" creationId="{93E579B6-DD17-4B88-B2BC-A71A26FE46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아프리카 덤불 살무사">
            <a:extLst>
              <a:ext uri="{FF2B5EF4-FFF2-40B4-BE49-F238E27FC236}">
                <a16:creationId xmlns:a16="http://schemas.microsoft.com/office/drawing/2014/main" id="{6247DEC3-8A2B-44A9-B4C7-9BDB3F817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 b="77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7811882" y="5856563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366D9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366D9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7470442" y="5315597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366D9C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366D9C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7820" y="5562506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629" y="2942953"/>
            <a:ext cx="9560742" cy="2461365"/>
          </a:xfrm>
        </p:spPr>
        <p:txBody>
          <a:bodyPr>
            <a:noAutofit/>
          </a:bodyPr>
          <a:lstStyle/>
          <a:p>
            <a:pPr algn="ctr"/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Web</a:t>
            </a:r>
            <a:r>
              <a:rPr lang="ko-KR" altLang="en-US" sz="6600" dirty="0">
                <a:ln w="25400">
                  <a:solidFill>
                    <a:srgbClr val="366D9C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을 삼킨 </a:t>
            </a:r>
            <a:r>
              <a:rPr lang="en-US" altLang="ko-KR" sz="6600" dirty="0">
                <a:ln w="25400">
                  <a:solidFill>
                    <a:srgbClr val="366D9C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Python 2</a:t>
            </a:r>
            <a:b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(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Beautifulsoup4</a:t>
            </a:r>
            <a:r>
              <a:rPr lang="en-US" altLang="ko-KR" sz="6600" dirty="0">
                <a:ln w="25400">
                  <a:solidFill>
                    <a:srgbClr val="0070C0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)</a:t>
            </a:r>
            <a:endParaRPr lang="ko-KR" altLang="en-US" sz="6600" dirty="0">
              <a:ln w="25400">
                <a:solidFill>
                  <a:srgbClr val="0070C0"/>
                </a:solidFill>
              </a:ln>
              <a:solidFill>
                <a:srgbClr val="FFFF00"/>
              </a:solidFill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03617EE-E6B8-4310-A153-9696E72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80" y="5330353"/>
            <a:ext cx="1224820" cy="12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1243</TotalTime>
  <Words>11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여기어때 잘난체</vt:lpstr>
      <vt:lpstr>Arial</vt:lpstr>
      <vt:lpstr>Calibri</vt:lpstr>
      <vt:lpstr>업무의 잔머리v4</vt:lpstr>
      <vt:lpstr>Web을 삼킨 Python 2 (Beautifulsoup4)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잔머리 대마왕</cp:lastModifiedBy>
  <cp:revision>55</cp:revision>
  <dcterms:created xsi:type="dcterms:W3CDTF">2019-09-14T04:33:08Z</dcterms:created>
  <dcterms:modified xsi:type="dcterms:W3CDTF">2021-05-03T16:23:32Z</dcterms:modified>
</cp:coreProperties>
</file>