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D9C"/>
    <a:srgbClr val="FFCE3E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F64D4-0A2F-40B5-BFBB-4D47A1ADFF99}" v="9" dt="2021-05-09T04:28:07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0" d="100"/>
          <a:sy n="110" d="100"/>
        </p:scale>
        <p:origin x="115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3C3F64D4-0A2F-40B5-BFBB-4D47A1ADFF99}"/>
    <pc:docChg chg="undo custSel modSld">
      <pc:chgData name="잔 마왕" userId="98e7bb4ea40e3576" providerId="LiveId" clId="{3C3F64D4-0A2F-40B5-BFBB-4D47A1ADFF99}" dt="2021-05-09T04:29:02.038" v="99" actId="1036"/>
      <pc:docMkLst>
        <pc:docMk/>
      </pc:docMkLst>
      <pc:sldChg chg="addSp delSp modSp mod">
        <pc:chgData name="잔 마왕" userId="98e7bb4ea40e3576" providerId="LiveId" clId="{3C3F64D4-0A2F-40B5-BFBB-4D47A1ADFF99}" dt="2021-05-09T04:29:02.038" v="99" actId="1036"/>
        <pc:sldMkLst>
          <pc:docMk/>
          <pc:sldMk cId="3896499197" sldId="256"/>
        </pc:sldMkLst>
        <pc:spChg chg="mod">
          <ac:chgData name="잔 마왕" userId="98e7bb4ea40e3576" providerId="LiveId" clId="{3C3F64D4-0A2F-40B5-BFBB-4D47A1ADFF99}" dt="2021-05-09T04:29:02.038" v="99" actId="1036"/>
          <ac:spMkLst>
            <pc:docMk/>
            <pc:sldMk cId="3896499197" sldId="256"/>
            <ac:spMk id="2" creationId="{372F790D-737F-4551-B31C-CA7259F7E97E}"/>
          </ac:spMkLst>
        </pc:spChg>
        <pc:spChg chg="mod">
          <ac:chgData name="잔 마왕" userId="98e7bb4ea40e3576" providerId="LiveId" clId="{3C3F64D4-0A2F-40B5-BFBB-4D47A1ADFF99}" dt="2021-05-09T04:26:44.306" v="8" actId="1076"/>
          <ac:spMkLst>
            <pc:docMk/>
            <pc:sldMk cId="3896499197" sldId="256"/>
            <ac:spMk id="5" creationId="{407B349D-1C82-4404-BDA6-5C739342C399}"/>
          </ac:spMkLst>
        </pc:spChg>
        <pc:spChg chg="mod">
          <ac:chgData name="잔 마왕" userId="98e7bb4ea40e3576" providerId="LiveId" clId="{3C3F64D4-0A2F-40B5-BFBB-4D47A1ADFF99}" dt="2021-05-09T04:26:44.306" v="8" actId="1076"/>
          <ac:spMkLst>
            <pc:docMk/>
            <pc:sldMk cId="3896499197" sldId="256"/>
            <ac:spMk id="6" creationId="{E2433AD6-1327-448E-B4D4-6C5DFEC8C0C1}"/>
          </ac:spMkLst>
        </pc:spChg>
        <pc:spChg chg="del">
          <ac:chgData name="잔 마왕" userId="98e7bb4ea40e3576" providerId="LiveId" clId="{3C3F64D4-0A2F-40B5-BFBB-4D47A1ADFF99}" dt="2021-05-09T04:24:43.323" v="0" actId="478"/>
          <ac:spMkLst>
            <pc:docMk/>
            <pc:sldMk cId="3896499197" sldId="256"/>
            <ac:spMk id="8" creationId="{0E2AD397-05CE-4913-AD27-C1A985931CEA}"/>
          </ac:spMkLst>
        </pc:spChg>
        <pc:picChg chg="del">
          <ac:chgData name="잔 마왕" userId="98e7bb4ea40e3576" providerId="LiveId" clId="{3C3F64D4-0A2F-40B5-BFBB-4D47A1ADFF99}" dt="2021-05-09T04:24:45.632" v="1" actId="478"/>
          <ac:picMkLst>
            <pc:docMk/>
            <pc:sldMk cId="3896499197" sldId="256"/>
            <ac:picMk id="4" creationId="{2D76EB8C-5957-4550-814C-5AA814301D0D}"/>
          </ac:picMkLst>
        </pc:picChg>
        <pc:picChg chg="mod">
          <ac:chgData name="잔 마왕" userId="98e7bb4ea40e3576" providerId="LiveId" clId="{3C3F64D4-0A2F-40B5-BFBB-4D47A1ADFF99}" dt="2021-05-09T04:26:44.306" v="8" actId="1076"/>
          <ac:picMkLst>
            <pc:docMk/>
            <pc:sldMk cId="3896499197" sldId="256"/>
            <ac:picMk id="7" creationId="{6D846621-E5EA-4606-9652-2EBF44D77A92}"/>
          </ac:picMkLst>
        </pc:picChg>
        <pc:picChg chg="add mod ord">
          <ac:chgData name="잔 마왕" userId="98e7bb4ea40e3576" providerId="LiveId" clId="{3C3F64D4-0A2F-40B5-BFBB-4D47A1ADFF99}" dt="2021-05-09T04:28:51.277" v="63" actId="1076"/>
          <ac:picMkLst>
            <pc:docMk/>
            <pc:sldMk cId="3896499197" sldId="256"/>
            <ac:picMk id="9" creationId="{520F29DD-D20A-4D61-A617-4C952933B4FE}"/>
          </ac:picMkLst>
        </pc:picChg>
        <pc:picChg chg="mod">
          <ac:chgData name="잔 마왕" userId="98e7bb4ea40e3576" providerId="LiveId" clId="{3C3F64D4-0A2F-40B5-BFBB-4D47A1ADFF99}" dt="2021-05-09T04:27:03.323" v="12" actId="1076"/>
          <ac:picMkLst>
            <pc:docMk/>
            <pc:sldMk cId="3896499197" sldId="256"/>
            <ac:picMk id="10" creationId="{041867FC-D700-470B-B9B4-8A81AF1D4BDD}"/>
          </ac:picMkLst>
        </pc:picChg>
        <pc:picChg chg="mod">
          <ac:chgData name="잔 마왕" userId="98e7bb4ea40e3576" providerId="LiveId" clId="{3C3F64D4-0A2F-40B5-BFBB-4D47A1ADFF99}" dt="2021-05-09T04:27:07.349" v="13" actId="1076"/>
          <ac:picMkLst>
            <pc:docMk/>
            <pc:sldMk cId="3896499197" sldId="256"/>
            <ac:picMk id="11" creationId="{703617EE-E6B8-4310-A153-9696E726C5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나뭇가지에 있는 녹색 뱀">
            <a:extLst>
              <a:ext uri="{FF2B5EF4-FFF2-40B4-BE49-F238E27FC236}">
                <a16:creationId xmlns:a16="http://schemas.microsoft.com/office/drawing/2014/main" id="{520F29DD-D20A-4D61-A617-4C952933B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7290088" y="1078745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948648" y="537779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6026" y="784688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629" y="3873148"/>
            <a:ext cx="9560742" cy="2461365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으로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보는 </a:t>
            </a:r>
            <a:b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고급 </a:t>
            </a:r>
            <a:r>
              <a:rPr lang="ko-KR" altLang="en-US" sz="6600" dirty="0">
                <a:ln w="25400">
                  <a:solidFill>
                    <a:srgbClr val="185C37"/>
                  </a:solidFill>
                </a:ln>
                <a:solidFill>
                  <a:srgbClr val="FFFF00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엑셀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57" y="1395648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icrosoft Excel - 나무위키">
            <a:extLst>
              <a:ext uri="{FF2B5EF4-FFF2-40B4-BE49-F238E27FC236}">
                <a16:creationId xmlns:a16="http://schemas.microsoft.com/office/drawing/2014/main" id="{041867FC-D700-470B-B9B4-8A81AF1D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69" y="611425"/>
            <a:ext cx="760688" cy="7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4886E4E-8BC4-4C2F-9F42-D6E46B43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9" y="177659"/>
            <a:ext cx="6212811" cy="36114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C00E-9D9A-411D-8526-C080F17442C0}"/>
              </a:ext>
            </a:extLst>
          </p:cNvPr>
          <p:cNvSpPr/>
          <p:nvPr/>
        </p:nvSpPr>
        <p:spPr>
          <a:xfrm>
            <a:off x="1193074" y="3429000"/>
            <a:ext cx="914400" cy="27214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984F71-2751-4C9B-85E4-0099B37D4CF7}"/>
              </a:ext>
            </a:extLst>
          </p:cNvPr>
          <p:cNvSpPr/>
          <p:nvPr/>
        </p:nvSpPr>
        <p:spPr>
          <a:xfrm>
            <a:off x="2151019" y="1095102"/>
            <a:ext cx="1645918" cy="27214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2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1084</TotalTime>
  <Words>8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TmonMonsori Black</vt:lpstr>
      <vt:lpstr>여기어때 잘난체</vt:lpstr>
      <vt:lpstr>Arial</vt:lpstr>
      <vt:lpstr>Calibri</vt:lpstr>
      <vt:lpstr>업무의 잔머리v4</vt:lpstr>
      <vt:lpstr>Python 으로 보는  고급 엑셀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54</cp:revision>
  <dcterms:created xsi:type="dcterms:W3CDTF">2019-09-14T04:33:08Z</dcterms:created>
  <dcterms:modified xsi:type="dcterms:W3CDTF">2021-05-09T04:29:18Z</dcterms:modified>
</cp:coreProperties>
</file>