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6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424"/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194A5-9EB0-4BF1-B7C1-0EF52EFBF991}" v="279" dt="2021-05-11T14:49:29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33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9EE194A5-9EB0-4BF1-B7C1-0EF52EFBF991}"/>
    <pc:docChg chg="undo custSel delSld modSld modSection">
      <pc:chgData name="잔 마왕" userId="98e7bb4ea40e3576" providerId="LiveId" clId="{9EE194A5-9EB0-4BF1-B7C1-0EF52EFBF991}" dt="2021-05-11T14:49:29.890" v="459" actId="1038"/>
      <pc:docMkLst>
        <pc:docMk/>
      </pc:docMkLst>
      <pc:sldChg chg="addSp delSp modSp mod">
        <pc:chgData name="잔 마왕" userId="98e7bb4ea40e3576" providerId="LiveId" clId="{9EE194A5-9EB0-4BF1-B7C1-0EF52EFBF991}" dt="2021-05-11T14:49:29.890" v="459" actId="1038"/>
        <pc:sldMkLst>
          <pc:docMk/>
          <pc:sldMk cId="3896499197" sldId="256"/>
        </pc:sldMkLst>
        <pc:spChg chg="mod">
          <ac:chgData name="잔 마왕" userId="98e7bb4ea40e3576" providerId="LiveId" clId="{9EE194A5-9EB0-4BF1-B7C1-0EF52EFBF991}" dt="2021-05-11T14:48:24.531" v="358" actId="14100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9EE194A5-9EB0-4BF1-B7C1-0EF52EFBF991}" dt="2021-05-11T14:36:40.204" v="109" actId="1035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9EE194A5-9EB0-4BF1-B7C1-0EF52EFBF991}" dt="2021-05-11T14:36:40.204" v="109" actId="1035"/>
          <ac:spMkLst>
            <pc:docMk/>
            <pc:sldMk cId="3896499197" sldId="256"/>
            <ac:spMk id="6" creationId="{E2433AD6-1327-448E-B4D4-6C5DFEC8C0C1}"/>
          </ac:spMkLst>
        </pc:spChg>
        <pc:picChg chg="add mod ord">
          <ac:chgData name="잔 마왕" userId="98e7bb4ea40e3576" providerId="LiveId" clId="{9EE194A5-9EB0-4BF1-B7C1-0EF52EFBF991}" dt="2021-05-11T14:39:47.346" v="292" actId="1076"/>
          <ac:picMkLst>
            <pc:docMk/>
            <pc:sldMk cId="3896499197" sldId="256"/>
            <ac:picMk id="4" creationId="{C13C9DA9-18BA-4373-BD45-01D73F501A22}"/>
          </ac:picMkLst>
        </pc:picChg>
        <pc:picChg chg="mod">
          <ac:chgData name="잔 마왕" userId="98e7bb4ea40e3576" providerId="LiveId" clId="{9EE194A5-9EB0-4BF1-B7C1-0EF52EFBF991}" dt="2021-05-11T14:36:40.204" v="109" actId="1035"/>
          <ac:picMkLst>
            <pc:docMk/>
            <pc:sldMk cId="3896499197" sldId="256"/>
            <ac:picMk id="7" creationId="{6D846621-E5EA-4606-9652-2EBF44D77A92}"/>
          </ac:picMkLst>
        </pc:picChg>
        <pc:picChg chg="del">
          <ac:chgData name="잔 마왕" userId="98e7bb4ea40e3576" providerId="LiveId" clId="{9EE194A5-9EB0-4BF1-B7C1-0EF52EFBF991}" dt="2021-05-11T14:35:18.091" v="0" actId="478"/>
          <ac:picMkLst>
            <pc:docMk/>
            <pc:sldMk cId="3896499197" sldId="256"/>
            <ac:picMk id="9" creationId="{520F29DD-D20A-4D61-A617-4C952933B4FE}"/>
          </ac:picMkLst>
        </pc:picChg>
        <pc:picChg chg="del">
          <ac:chgData name="잔 마왕" userId="98e7bb4ea40e3576" providerId="LiveId" clId="{9EE194A5-9EB0-4BF1-B7C1-0EF52EFBF991}" dt="2021-05-11T14:36:26.204" v="14" actId="478"/>
          <ac:picMkLst>
            <pc:docMk/>
            <pc:sldMk cId="3896499197" sldId="256"/>
            <ac:picMk id="10" creationId="{041867FC-D700-470B-B9B4-8A81AF1D4BDD}"/>
          </ac:picMkLst>
        </pc:picChg>
        <pc:picChg chg="mod">
          <ac:chgData name="잔 마왕" userId="98e7bb4ea40e3576" providerId="LiveId" clId="{9EE194A5-9EB0-4BF1-B7C1-0EF52EFBF991}" dt="2021-05-11T14:49:29.890" v="459" actId="1038"/>
          <ac:picMkLst>
            <pc:docMk/>
            <pc:sldMk cId="3896499197" sldId="256"/>
            <ac:picMk id="11" creationId="{703617EE-E6B8-4310-A153-9696E726C5A8}"/>
          </ac:picMkLst>
        </pc:picChg>
        <pc:picChg chg="add del">
          <ac:chgData name="잔 마왕" userId="98e7bb4ea40e3576" providerId="LiveId" clId="{9EE194A5-9EB0-4BF1-B7C1-0EF52EFBF991}" dt="2021-05-11T14:38:29.466" v="262"/>
          <ac:picMkLst>
            <pc:docMk/>
            <pc:sldMk cId="3896499197" sldId="256"/>
            <ac:picMk id="1026" creationId="{D19DBA58-1C71-4FF7-BEC2-07AC54B22FCF}"/>
          </ac:picMkLst>
        </pc:picChg>
        <pc:picChg chg="add mod">
          <ac:chgData name="잔 마왕" userId="98e7bb4ea40e3576" providerId="LiveId" clId="{9EE194A5-9EB0-4BF1-B7C1-0EF52EFBF991}" dt="2021-05-11T14:49:29.890" v="459" actId="1038"/>
          <ac:picMkLst>
            <pc:docMk/>
            <pc:sldMk cId="3896499197" sldId="256"/>
            <ac:picMk id="1028" creationId="{6A95DE9F-DFA7-4197-B15E-A01BCE532609}"/>
          </ac:picMkLst>
        </pc:picChg>
      </pc:sldChg>
      <pc:sldChg chg="del">
        <pc:chgData name="잔 마왕" userId="98e7bb4ea40e3576" providerId="LiveId" clId="{9EE194A5-9EB0-4BF1-B7C1-0EF52EFBF991}" dt="2021-05-11T14:40:03.038" v="293" actId="47"/>
        <pc:sldMkLst>
          <pc:docMk/>
          <pc:sldMk cId="100482935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검은색 배경의 구렁이">
            <a:extLst>
              <a:ext uri="{FF2B5EF4-FFF2-40B4-BE49-F238E27FC236}">
                <a16:creationId xmlns:a16="http://schemas.microsoft.com/office/drawing/2014/main" id="{C13C9DA9-18BA-4373-BD45-01D73F50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xfrm>
            <a:off x="-5735" y="0"/>
            <a:ext cx="12197735" cy="6861226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2465528" y="982946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2124088" y="441980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466" y="688889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761" y="4763589"/>
            <a:ext cx="9560742" cy="2093446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D14424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PPT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03" y="4037884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point icon PNG, ICO or ICNS | Free vector icons">
            <a:extLst>
              <a:ext uri="{FF2B5EF4-FFF2-40B4-BE49-F238E27FC236}">
                <a16:creationId xmlns:a16="http://schemas.microsoft.com/office/drawing/2014/main" id="{6A95DE9F-DFA7-4197-B15E-A01BCE53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70" y="3991303"/>
            <a:ext cx="875125" cy="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1091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여기어때 잘난체</vt:lpstr>
      <vt:lpstr>Arial</vt:lpstr>
      <vt:lpstr>Calibri</vt:lpstr>
      <vt:lpstr>업무의 잔머리v4</vt:lpstr>
      <vt:lpstr>PPT를 삼킨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55</cp:revision>
  <dcterms:created xsi:type="dcterms:W3CDTF">2019-09-14T04:33:08Z</dcterms:created>
  <dcterms:modified xsi:type="dcterms:W3CDTF">2021-05-11T14:49:39Z</dcterms:modified>
</cp:coreProperties>
</file>