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"/>
  </p:notesMasterIdLst>
  <p:sldIdLst>
    <p:sldId id="256" r:id="rId2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E"/>
    <a:srgbClr val="5290F5"/>
    <a:srgbClr val="D14424"/>
    <a:srgbClr val="366D9C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25AFF-6C60-4DC7-BF1C-38628F4FF3B2}" v="37" dt="2021-05-12T02:55:24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0" d="100"/>
          <a:sy n="110" d="100"/>
        </p:scale>
        <p:origin x="115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69225AFF-6C60-4DC7-BF1C-38628F4FF3B2}"/>
    <pc:docChg chg="undo custSel modSld">
      <pc:chgData name="잔 마왕" userId="98e7bb4ea40e3576" providerId="LiveId" clId="{69225AFF-6C60-4DC7-BF1C-38628F4FF3B2}" dt="2021-05-12T02:55:33.114" v="130" actId="6549"/>
      <pc:docMkLst>
        <pc:docMk/>
      </pc:docMkLst>
      <pc:sldChg chg="addSp delSp modSp mod">
        <pc:chgData name="잔 마왕" userId="98e7bb4ea40e3576" providerId="LiveId" clId="{69225AFF-6C60-4DC7-BF1C-38628F4FF3B2}" dt="2021-05-12T02:55:33.114" v="130" actId="6549"/>
        <pc:sldMkLst>
          <pc:docMk/>
          <pc:sldMk cId="3896499197" sldId="256"/>
        </pc:sldMkLst>
        <pc:spChg chg="mod">
          <ac:chgData name="잔 마왕" userId="98e7bb4ea40e3576" providerId="LiveId" clId="{69225AFF-6C60-4DC7-BF1C-38628F4FF3B2}" dt="2021-05-12T02:55:33.114" v="130" actId="6549"/>
          <ac:spMkLst>
            <pc:docMk/>
            <pc:sldMk cId="3896499197" sldId="256"/>
            <ac:spMk id="2" creationId="{372F790D-737F-4551-B31C-CA7259F7E97E}"/>
          </ac:spMkLst>
        </pc:spChg>
        <pc:picChg chg="del">
          <ac:chgData name="잔 마왕" userId="98e7bb4ea40e3576" providerId="LiveId" clId="{69225AFF-6C60-4DC7-BF1C-38628F4FF3B2}" dt="2021-05-11T14:40:34.245" v="0" actId="478"/>
          <ac:picMkLst>
            <pc:docMk/>
            <pc:sldMk cId="3896499197" sldId="256"/>
            <ac:picMk id="4" creationId="{C13C9DA9-18BA-4373-BD45-01D73F501A22}"/>
          </ac:picMkLst>
        </pc:picChg>
        <pc:picChg chg="mod">
          <ac:chgData name="잔 마왕" userId="98e7bb4ea40e3576" providerId="LiveId" clId="{69225AFF-6C60-4DC7-BF1C-38628F4FF3B2}" dt="2021-05-11T14:43:45.928" v="38" actId="1076"/>
          <ac:picMkLst>
            <pc:docMk/>
            <pc:sldMk cId="3896499197" sldId="256"/>
            <ac:picMk id="11" creationId="{703617EE-E6B8-4310-A153-9696E726C5A8}"/>
          </ac:picMkLst>
        </pc:picChg>
        <pc:picChg chg="add mod ord">
          <ac:chgData name="잔 마왕" userId="98e7bb4ea40e3576" providerId="LiveId" clId="{69225AFF-6C60-4DC7-BF1C-38628F4FF3B2}" dt="2021-05-11T14:43:30.919" v="32" actId="1076"/>
          <ac:picMkLst>
            <pc:docMk/>
            <pc:sldMk cId="3896499197" sldId="256"/>
            <ac:picMk id="12" creationId="{C279FC08-2BBB-4820-9AAC-B81626E5927C}"/>
          </ac:picMkLst>
        </pc:picChg>
        <pc:picChg chg="mod">
          <ac:chgData name="잔 마왕" userId="98e7bb4ea40e3576" providerId="LiveId" clId="{69225AFF-6C60-4DC7-BF1C-38628F4FF3B2}" dt="2021-05-11T14:43:48.720" v="41" actId="1076"/>
          <ac:picMkLst>
            <pc:docMk/>
            <pc:sldMk cId="3896499197" sldId="256"/>
            <ac:picMk id="1028" creationId="{6A95DE9F-DFA7-4197-B15E-A01BCE532609}"/>
          </ac:picMkLst>
        </pc:picChg>
        <pc:picChg chg="add mod">
          <ac:chgData name="잔 마왕" userId="98e7bb4ea40e3576" providerId="LiveId" clId="{69225AFF-6C60-4DC7-BF1C-38628F4FF3B2}" dt="2021-05-11T14:43:38.546" v="36" actId="1076"/>
          <ac:picMkLst>
            <pc:docMk/>
            <pc:sldMk cId="3896499197" sldId="256"/>
            <ac:picMk id="1030" creationId="{110D8D5A-8C1B-45B6-94FD-7E344E0981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파란색 인술라러스 뱀">
            <a:extLst>
              <a:ext uri="{FF2B5EF4-FFF2-40B4-BE49-F238E27FC236}">
                <a16:creationId xmlns:a16="http://schemas.microsoft.com/office/drawing/2014/main" id="{C279FC08-2BBB-4820-9AAC-B81626E59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-3338"/>
            <a:ext cx="12192000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2465528" y="982946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2124088" y="441980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466" y="688889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629" y="3873148"/>
            <a:ext cx="9560742" cy="2461365"/>
          </a:xfrm>
        </p:spPr>
        <p:txBody>
          <a:bodyPr>
            <a:noAutofit/>
          </a:bodyPr>
          <a:lstStyle/>
          <a:p>
            <a:pPr algn="ctr"/>
            <a:r>
              <a:rPr lang="ko-KR" altLang="en-US" sz="6600" dirty="0">
                <a:ln w="25400">
                  <a:solidFill>
                    <a:srgbClr val="5290F5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번역기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를 삼킨 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 </a:t>
            </a:r>
            <a:b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(</a:t>
            </a:r>
            <a:r>
              <a:rPr lang="en-US" altLang="ko-KR" sz="6600" dirty="0">
                <a:ln w="25400">
                  <a:solidFill>
                    <a:srgbClr val="D14424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PPT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문서 자동 </a:t>
            </a:r>
            <a:r>
              <a:rPr lang="ko-KR" altLang="en-US" sz="6600" dirty="0">
                <a:ln w="25400">
                  <a:solidFill>
                    <a:srgbClr val="5290F5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번역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하기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273" y="2368517"/>
            <a:ext cx="781965" cy="7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point icon PNG, ICO or ICNS | Free vector icons">
            <a:extLst>
              <a:ext uri="{FF2B5EF4-FFF2-40B4-BE49-F238E27FC236}">
                <a16:creationId xmlns:a16="http://schemas.microsoft.com/office/drawing/2014/main" id="{6A95DE9F-DFA7-4197-B15E-A01BCE53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70" y="1621992"/>
            <a:ext cx="875125" cy="8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Translate on the App Store">
            <a:extLst>
              <a:ext uri="{FF2B5EF4-FFF2-40B4-BE49-F238E27FC236}">
                <a16:creationId xmlns:a16="http://schemas.microsoft.com/office/drawing/2014/main" id="{110D8D5A-8C1B-45B6-94FD-7E344E098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94" t="23499" r="35295" b="23453"/>
          <a:stretch/>
        </p:blipFill>
        <p:spPr bwMode="auto">
          <a:xfrm>
            <a:off x="4418584" y="1419115"/>
            <a:ext cx="773489" cy="7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1096</TotalTime>
  <Words>12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TmonMonsori Black</vt:lpstr>
      <vt:lpstr>여기어때 잘난체</vt:lpstr>
      <vt:lpstr>Arial</vt:lpstr>
      <vt:lpstr>Calibri</vt:lpstr>
      <vt:lpstr>업무의 잔머리v4</vt:lpstr>
      <vt:lpstr>번역기를 삼킨 Python  (PPT 문서 자동 번역하기)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56</cp:revision>
  <dcterms:created xsi:type="dcterms:W3CDTF">2019-09-14T04:33:08Z</dcterms:created>
  <dcterms:modified xsi:type="dcterms:W3CDTF">2021-05-12T02:55:42Z</dcterms:modified>
</cp:coreProperties>
</file>