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sldIdLst>
    <p:sldId id="257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C99"/>
    <a:srgbClr val="FFCE3E"/>
    <a:srgbClr val="5290F5"/>
    <a:srgbClr val="D14424"/>
    <a:srgbClr val="366D9C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7077C-DE1F-4E9D-833E-9200E600E2FE}" v="63" dt="2021-05-15T04:53:39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6DB7077C-DE1F-4E9D-833E-9200E600E2FE}"/>
    <pc:docChg chg="undo custSel addSld modSld">
      <pc:chgData name="잔 마왕" userId="98e7bb4ea40e3576" providerId="LiveId" clId="{6DB7077C-DE1F-4E9D-833E-9200E600E2FE}" dt="2021-05-15T05:09:08.834" v="385" actId="6549"/>
      <pc:docMkLst>
        <pc:docMk/>
      </pc:docMkLst>
      <pc:sldChg chg="addSp delSp modSp mod">
        <pc:chgData name="잔 마왕" userId="98e7bb4ea40e3576" providerId="LiveId" clId="{6DB7077C-DE1F-4E9D-833E-9200E600E2FE}" dt="2021-05-15T04:40:50.049" v="55" actId="1076"/>
        <pc:sldMkLst>
          <pc:docMk/>
          <pc:sldMk cId="3896499197" sldId="256"/>
        </pc:sldMkLst>
        <pc:picChg chg="add mod">
          <ac:chgData name="잔 마왕" userId="98e7bb4ea40e3576" providerId="LiveId" clId="{6DB7077C-DE1F-4E9D-833E-9200E600E2FE}" dt="2021-05-15T04:37:59.282" v="15" actId="962"/>
          <ac:picMkLst>
            <pc:docMk/>
            <pc:sldMk cId="3896499197" sldId="256"/>
            <ac:picMk id="4" creationId="{D63E3564-E4A0-481C-9C7A-868839662423}"/>
          </ac:picMkLst>
        </pc:picChg>
        <pc:picChg chg="add mod modCrop">
          <ac:chgData name="잔 마왕" userId="98e7bb4ea40e3576" providerId="LiveId" clId="{6DB7077C-DE1F-4E9D-833E-9200E600E2FE}" dt="2021-05-15T04:40:50.049" v="55" actId="1076"/>
          <ac:picMkLst>
            <pc:docMk/>
            <pc:sldMk cId="3896499197" sldId="256"/>
            <ac:picMk id="9" creationId="{50AFF16F-5E3C-41FE-9D4D-333FF259DC69}"/>
          </ac:picMkLst>
        </pc:picChg>
        <pc:picChg chg="del">
          <ac:chgData name="잔 마왕" userId="98e7bb4ea40e3576" providerId="LiveId" clId="{6DB7077C-DE1F-4E9D-833E-9200E600E2FE}" dt="2021-05-15T04:24:31.189" v="0" actId="478"/>
          <ac:picMkLst>
            <pc:docMk/>
            <pc:sldMk cId="3896499197" sldId="256"/>
            <ac:picMk id="12" creationId="{C279FC08-2BBB-4820-9AAC-B81626E5927C}"/>
          </ac:picMkLst>
        </pc:picChg>
        <pc:picChg chg="add mod">
          <ac:chgData name="잔 마왕" userId="98e7bb4ea40e3576" providerId="LiveId" clId="{6DB7077C-DE1F-4E9D-833E-9200E600E2FE}" dt="2021-05-15T04:28:45.523" v="12" actId="1076"/>
          <ac:picMkLst>
            <pc:docMk/>
            <pc:sldMk cId="3896499197" sldId="256"/>
            <ac:picMk id="1026" creationId="{E248C42B-5288-4058-8D1A-85C1D65F2E9E}"/>
          </ac:picMkLst>
        </pc:picChg>
        <pc:picChg chg="del">
          <ac:chgData name="잔 마왕" userId="98e7bb4ea40e3576" providerId="LiveId" clId="{6DB7077C-DE1F-4E9D-833E-9200E600E2FE}" dt="2021-05-15T04:24:34.147" v="1" actId="478"/>
          <ac:picMkLst>
            <pc:docMk/>
            <pc:sldMk cId="3896499197" sldId="256"/>
            <ac:picMk id="1028" creationId="{6A95DE9F-DFA7-4197-B15E-A01BCE532609}"/>
          </ac:picMkLst>
        </pc:picChg>
        <pc:picChg chg="del">
          <ac:chgData name="잔 마왕" userId="98e7bb4ea40e3576" providerId="LiveId" clId="{6DB7077C-DE1F-4E9D-833E-9200E600E2FE}" dt="2021-05-15T04:24:37.343" v="2" actId="478"/>
          <ac:picMkLst>
            <pc:docMk/>
            <pc:sldMk cId="3896499197" sldId="256"/>
            <ac:picMk id="1030" creationId="{110D8D5A-8C1B-45B6-94FD-7E344E09811D}"/>
          </ac:picMkLst>
        </pc:picChg>
      </pc:sldChg>
      <pc:sldChg chg="addSp delSp modSp add mod">
        <pc:chgData name="잔 마왕" userId="98e7bb4ea40e3576" providerId="LiveId" clId="{6DB7077C-DE1F-4E9D-833E-9200E600E2FE}" dt="2021-05-15T05:09:08.834" v="385" actId="6549"/>
        <pc:sldMkLst>
          <pc:docMk/>
          <pc:sldMk cId="1596526615" sldId="257"/>
        </pc:sldMkLst>
        <pc:spChg chg="mod ord">
          <ac:chgData name="잔 마왕" userId="98e7bb4ea40e3576" providerId="LiveId" clId="{6DB7077C-DE1F-4E9D-833E-9200E600E2FE}" dt="2021-05-15T05:09:08.834" v="385" actId="6549"/>
          <ac:spMkLst>
            <pc:docMk/>
            <pc:sldMk cId="1596526615" sldId="257"/>
            <ac:spMk id="2" creationId="{372F790D-737F-4551-B31C-CA7259F7E97E}"/>
          </ac:spMkLst>
        </pc:spChg>
        <pc:picChg chg="ord">
          <ac:chgData name="잔 마왕" userId="98e7bb4ea40e3576" providerId="LiveId" clId="{6DB7077C-DE1F-4E9D-833E-9200E600E2FE}" dt="2021-05-15T04:41:58.207" v="160" actId="167"/>
          <ac:picMkLst>
            <pc:docMk/>
            <pc:sldMk cId="1596526615" sldId="257"/>
            <ac:picMk id="4" creationId="{D63E3564-E4A0-481C-9C7A-868839662423}"/>
          </ac:picMkLst>
        </pc:picChg>
        <pc:picChg chg="add mod">
          <ac:chgData name="잔 마왕" userId="98e7bb4ea40e3576" providerId="LiveId" clId="{6DB7077C-DE1F-4E9D-833E-9200E600E2FE}" dt="2021-05-15T04:41:50.856" v="159" actId="29295"/>
          <ac:picMkLst>
            <pc:docMk/>
            <pc:sldMk cId="1596526615" sldId="257"/>
            <ac:picMk id="8" creationId="{CF08ECCB-9CCD-428A-BCB7-65B36869F621}"/>
          </ac:picMkLst>
        </pc:picChg>
        <pc:picChg chg="add del">
          <ac:chgData name="잔 마왕" userId="98e7bb4ea40e3576" providerId="LiveId" clId="{6DB7077C-DE1F-4E9D-833E-9200E600E2FE}" dt="2021-05-15T04:41:07.022" v="59" actId="478"/>
          <ac:picMkLst>
            <pc:docMk/>
            <pc:sldMk cId="1596526615" sldId="257"/>
            <ac:picMk id="9" creationId="{50AFF16F-5E3C-41FE-9D4D-333FF259DC69}"/>
          </ac:picMkLst>
        </pc:picChg>
        <pc:picChg chg="mod">
          <ac:chgData name="잔 마왕" userId="98e7bb4ea40e3576" providerId="LiveId" clId="{6DB7077C-DE1F-4E9D-833E-9200E600E2FE}" dt="2021-05-15T04:45:29.820" v="294" actId="1076"/>
          <ac:picMkLst>
            <pc:docMk/>
            <pc:sldMk cId="1596526615" sldId="257"/>
            <ac:picMk id="11" creationId="{703617EE-E6B8-4310-A153-9696E726C5A8}"/>
          </ac:picMkLst>
        </pc:picChg>
        <pc:picChg chg="mod">
          <ac:chgData name="잔 마왕" userId="98e7bb4ea40e3576" providerId="LiveId" clId="{6DB7077C-DE1F-4E9D-833E-9200E600E2FE}" dt="2021-05-15T04:45:22.924" v="293" actId="1076"/>
          <ac:picMkLst>
            <pc:docMk/>
            <pc:sldMk cId="1596526615" sldId="257"/>
            <ac:picMk id="1026" creationId="{E248C42B-5288-4058-8D1A-85C1D65F2E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자연, 실외, 구름, 구름낀이(가) 표시된 사진&#10;&#10;자동 생성된 설명">
            <a:extLst>
              <a:ext uri="{FF2B5EF4-FFF2-40B4-BE49-F238E27FC236}">
                <a16:creationId xmlns:a16="http://schemas.microsoft.com/office/drawing/2014/main" id="{D63E3564-E4A0-481C-9C7A-868839662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2465528" y="982946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2124088" y="441980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466" y="688889"/>
            <a:ext cx="648000" cy="6480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98" y="1690832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] 검색, 응용, 고급, 비슷, 키워드, 연도, 기간, 타입, 사이트">
            <a:extLst>
              <a:ext uri="{FF2B5EF4-FFF2-40B4-BE49-F238E27FC236}">
                <a16:creationId xmlns:a16="http://schemas.microsoft.com/office/drawing/2014/main" id="{E248C42B-5288-4058-8D1A-85C1D65F2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16767" r="17619" b="16699"/>
          <a:stretch/>
        </p:blipFill>
        <p:spPr bwMode="auto">
          <a:xfrm>
            <a:off x="8018799" y="2779649"/>
            <a:ext cx="781965" cy="7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08ECCB-9CCD-428A-BCB7-65B36869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65" y="914400"/>
            <a:ext cx="3214807" cy="4724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629" y="3873148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구글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Cloud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로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b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ko-KR" altLang="en-US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날개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를 단 </a:t>
            </a:r>
            <a:r>
              <a:rPr lang="en-US" altLang="ko-KR" sz="6600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br>
              <a:rPr lang="en-US" altLang="ko-KR" sz="6600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ko-KR" altLang="en-US" sz="6600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번역</a:t>
            </a:r>
            <a:r>
              <a:rPr lang="en-US" altLang="ko-KR" sz="6600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 /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이미지</a:t>
            </a:r>
            <a:r>
              <a:rPr lang="ko-KR" altLang="en-US" sz="6600" dirty="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600">
                <a:ln w="25400">
                  <a:solidFill>
                    <a:srgbClr val="366C99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인식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600" dirty="0">
              <a:ln w="25400">
                <a:solidFill>
                  <a:srgbClr val="366C99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1132</TotalTime>
  <Words>16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여기어때 잘난체</vt:lpstr>
      <vt:lpstr>Arial</vt:lpstr>
      <vt:lpstr>Calibri</vt:lpstr>
      <vt:lpstr>업무의 잔머리v4</vt:lpstr>
      <vt:lpstr>구글 Cloud로  날개를 단 Python (번역 / 이미지 인식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58</cp:revision>
  <dcterms:created xsi:type="dcterms:W3CDTF">2019-09-14T04:33:08Z</dcterms:created>
  <dcterms:modified xsi:type="dcterms:W3CDTF">2021-05-22T19:50:48Z</dcterms:modified>
</cp:coreProperties>
</file>