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6"/>
  </p:notesMasterIdLst>
  <p:sldIdLst>
    <p:sldId id="257" r:id="rId2"/>
    <p:sldId id="272" r:id="rId3"/>
    <p:sldId id="273" r:id="rId4"/>
    <p:sldId id="274" r:id="rId5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424"/>
    <a:srgbClr val="107C41"/>
    <a:srgbClr val="366C99"/>
    <a:srgbClr val="FFCE3E"/>
    <a:srgbClr val="5290F5"/>
    <a:srgbClr val="366D9C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B7F3B-859B-416B-A4C8-A351AA692361}" v="3" dt="2021-05-23T12:20:3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2E8B7F3B-859B-416B-A4C8-A351AA692361}"/>
    <pc:docChg chg="custSel addSld delSld modSld modSection">
      <pc:chgData name="잔 마왕" userId="98e7bb4ea40e3576" providerId="LiveId" clId="{2E8B7F3B-859B-416B-A4C8-A351AA692361}" dt="2021-05-23T12:21:17.001" v="20" actId="11529"/>
      <pc:docMkLst>
        <pc:docMk/>
      </pc:docMkLst>
      <pc:sldChg chg="new del">
        <pc:chgData name="잔 마왕" userId="98e7bb4ea40e3576" providerId="LiveId" clId="{2E8B7F3B-859B-416B-A4C8-A351AA692361}" dt="2021-05-23T11:54:03.406" v="2" actId="47"/>
        <pc:sldMkLst>
          <pc:docMk/>
          <pc:sldMk cId="3668688582" sldId="258"/>
        </pc:sldMkLst>
      </pc:sldChg>
      <pc:sldChg chg="add">
        <pc:chgData name="잔 마왕" userId="98e7bb4ea40e3576" providerId="LiveId" clId="{2E8B7F3B-859B-416B-A4C8-A351AA692361}" dt="2021-05-23T11:54:02.011" v="1"/>
        <pc:sldMkLst>
          <pc:docMk/>
          <pc:sldMk cId="2394729888" sldId="272"/>
        </pc:sldMkLst>
      </pc:sldChg>
      <pc:sldChg chg="add">
        <pc:chgData name="잔 마왕" userId="98e7bb4ea40e3576" providerId="LiveId" clId="{2E8B7F3B-859B-416B-A4C8-A351AA692361}" dt="2021-05-23T11:54:02.011" v="1"/>
        <pc:sldMkLst>
          <pc:docMk/>
          <pc:sldMk cId="2158175257" sldId="273"/>
        </pc:sldMkLst>
      </pc:sldChg>
      <pc:sldChg chg="addSp delSp modSp new mod">
        <pc:chgData name="잔 마왕" userId="98e7bb4ea40e3576" providerId="LiveId" clId="{2E8B7F3B-859B-416B-A4C8-A351AA692361}" dt="2021-05-23T12:21:17.001" v="20" actId="11529"/>
        <pc:sldMkLst>
          <pc:docMk/>
          <pc:sldMk cId="1725541839" sldId="274"/>
        </pc:sldMkLst>
        <pc:spChg chg="del">
          <ac:chgData name="잔 마왕" userId="98e7bb4ea40e3576" providerId="LiveId" clId="{2E8B7F3B-859B-416B-A4C8-A351AA692361}" dt="2021-05-23T12:20:04.100" v="4" actId="478"/>
          <ac:spMkLst>
            <pc:docMk/>
            <pc:sldMk cId="1725541839" sldId="274"/>
            <ac:spMk id="2" creationId="{BD6B8C43-B66F-4CE3-811E-7EC8763B0682}"/>
          </ac:spMkLst>
        </pc:spChg>
        <pc:spChg chg="del">
          <ac:chgData name="잔 마왕" userId="98e7bb4ea40e3576" providerId="LiveId" clId="{2E8B7F3B-859B-416B-A4C8-A351AA692361}" dt="2021-05-23T12:20:04.100" v="4" actId="478"/>
          <ac:spMkLst>
            <pc:docMk/>
            <pc:sldMk cId="1725541839" sldId="274"/>
            <ac:spMk id="3" creationId="{4EA85C39-265D-4EAB-A0A1-0D75F4855F7F}"/>
          </ac:spMkLst>
        </pc:spChg>
        <pc:spChg chg="del">
          <ac:chgData name="잔 마왕" userId="98e7bb4ea40e3576" providerId="LiveId" clId="{2E8B7F3B-859B-416B-A4C8-A351AA692361}" dt="2021-05-23T12:20:04.100" v="4" actId="478"/>
          <ac:spMkLst>
            <pc:docMk/>
            <pc:sldMk cId="1725541839" sldId="274"/>
            <ac:spMk id="4" creationId="{5FBE2A97-0329-4D4F-9838-4E8D0B6EC6F5}"/>
          </ac:spMkLst>
        </pc:spChg>
        <pc:spChg chg="del">
          <ac:chgData name="잔 마왕" userId="98e7bb4ea40e3576" providerId="LiveId" clId="{2E8B7F3B-859B-416B-A4C8-A351AA692361}" dt="2021-05-23T12:20:04.100" v="4" actId="478"/>
          <ac:spMkLst>
            <pc:docMk/>
            <pc:sldMk cId="1725541839" sldId="274"/>
            <ac:spMk id="5" creationId="{9300AC25-317F-4102-8B71-9C9AD877FAD5}"/>
          </ac:spMkLst>
        </pc:spChg>
        <pc:spChg chg="del">
          <ac:chgData name="잔 마왕" userId="98e7bb4ea40e3576" providerId="LiveId" clId="{2E8B7F3B-859B-416B-A4C8-A351AA692361}" dt="2021-05-23T12:20:04.100" v="4" actId="478"/>
          <ac:spMkLst>
            <pc:docMk/>
            <pc:sldMk cId="1725541839" sldId="274"/>
            <ac:spMk id="6" creationId="{BC88AEC9-8ADC-41F3-975D-E0A842ED4D96}"/>
          </ac:spMkLst>
        </pc:spChg>
        <pc:spChg chg="add mod">
          <ac:chgData name="잔 마왕" userId="98e7bb4ea40e3576" providerId="LiveId" clId="{2E8B7F3B-859B-416B-A4C8-A351AA692361}" dt="2021-05-23T12:20:18.077" v="8" actId="14100"/>
          <ac:spMkLst>
            <pc:docMk/>
            <pc:sldMk cId="1725541839" sldId="274"/>
            <ac:spMk id="9" creationId="{96AE255F-8E1C-44DD-B23E-E9B3D01289EC}"/>
          </ac:spMkLst>
        </pc:spChg>
        <pc:spChg chg="add mod">
          <ac:chgData name="잔 마왕" userId="98e7bb4ea40e3576" providerId="LiveId" clId="{2E8B7F3B-859B-416B-A4C8-A351AA692361}" dt="2021-05-23T12:20:27.101" v="10" actId="14100"/>
          <ac:spMkLst>
            <pc:docMk/>
            <pc:sldMk cId="1725541839" sldId="274"/>
            <ac:spMk id="10" creationId="{7A7D5632-9419-4F19-A383-B5EE74979092}"/>
          </ac:spMkLst>
        </pc:spChg>
        <pc:spChg chg="add mod">
          <ac:chgData name="잔 마왕" userId="98e7bb4ea40e3576" providerId="LiveId" clId="{2E8B7F3B-859B-416B-A4C8-A351AA692361}" dt="2021-05-23T12:20:33.072" v="12" actId="14100"/>
          <ac:spMkLst>
            <pc:docMk/>
            <pc:sldMk cId="1725541839" sldId="274"/>
            <ac:spMk id="11" creationId="{AD05CC46-2FD6-499C-B903-50DCE15BD17D}"/>
          </ac:spMkLst>
        </pc:spChg>
        <pc:spChg chg="add mod">
          <ac:chgData name="잔 마왕" userId="98e7bb4ea40e3576" providerId="LiveId" clId="{2E8B7F3B-859B-416B-A4C8-A351AA692361}" dt="2021-05-23T12:20:41.982" v="15" actId="14100"/>
          <ac:spMkLst>
            <pc:docMk/>
            <pc:sldMk cId="1725541839" sldId="274"/>
            <ac:spMk id="22" creationId="{7681A6F6-45CD-4804-867C-E4B81D59A8B5}"/>
          </ac:spMkLst>
        </pc:spChg>
        <pc:picChg chg="add">
          <ac:chgData name="잔 마왕" userId="98e7bb4ea40e3576" providerId="LiveId" clId="{2E8B7F3B-859B-416B-A4C8-A351AA692361}" dt="2021-05-23T12:20:04.345" v="5" actId="22"/>
          <ac:picMkLst>
            <pc:docMk/>
            <pc:sldMk cId="1725541839" sldId="274"/>
            <ac:picMk id="8" creationId="{DE32E160-19C5-44C5-9198-14401F773662}"/>
          </ac:picMkLst>
        </pc:picChg>
        <pc:cxnChg chg="add mod">
          <ac:chgData name="잔 마왕" userId="98e7bb4ea40e3576" providerId="LiveId" clId="{2E8B7F3B-859B-416B-A4C8-A351AA692361}" dt="2021-05-23T12:20:48.891" v="17" actId="14100"/>
          <ac:cxnSpMkLst>
            <pc:docMk/>
            <pc:sldMk cId="1725541839" sldId="274"/>
            <ac:cxnSpMk id="12" creationId="{EA5CF749-2896-4912-935B-8C1E17DC1CD5}"/>
          </ac:cxnSpMkLst>
        </pc:cxnChg>
        <pc:cxnChg chg="add mod">
          <ac:chgData name="잔 마왕" userId="98e7bb4ea40e3576" providerId="LiveId" clId="{2E8B7F3B-859B-416B-A4C8-A351AA692361}" dt="2021-05-23T12:20:55.428" v="19" actId="14100"/>
          <ac:cxnSpMkLst>
            <pc:docMk/>
            <pc:sldMk cId="1725541839" sldId="274"/>
            <ac:cxnSpMk id="13" creationId="{B560866A-7940-40A1-AB65-E7D1119B2E00}"/>
          </ac:cxnSpMkLst>
        </pc:cxnChg>
        <pc:cxnChg chg="add">
          <ac:chgData name="잔 마왕" userId="98e7bb4ea40e3576" providerId="LiveId" clId="{2E8B7F3B-859B-416B-A4C8-A351AA692361}" dt="2021-05-23T12:21:17.001" v="20" actId="11529"/>
          <ac:cxnSpMkLst>
            <pc:docMk/>
            <pc:sldMk cId="1725541839" sldId="274"/>
            <ac:cxnSpMk id="28" creationId="{1CE512B7-9BEB-4A06-91B8-D7EA348883B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파충류, 뱀, 나무이(가) 표시된 사진&#10;&#10;자동 생성된 설명">
            <a:extLst>
              <a:ext uri="{FF2B5EF4-FFF2-40B4-BE49-F238E27FC236}">
                <a16:creationId xmlns:a16="http://schemas.microsoft.com/office/drawing/2014/main" id="{D9A6F734-FC31-44AA-9E9F-6BC5ABEA4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7134825" y="5626627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793385" y="5085661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0763" y="5332570"/>
            <a:ext cx="648000" cy="6480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18" y="3121407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629" y="147916"/>
            <a:ext cx="9560742" cy="2461365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dirty="0">
                <a:ln w="25400">
                  <a:solidFill>
                    <a:srgbClr val="366C99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으로 </a:t>
            </a:r>
            <a:b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ko-KR" altLang="en-US" sz="6600" dirty="0">
                <a:ln w="25400">
                  <a:solidFill>
                    <a:schemeClr val="bg1"/>
                  </a:solidFill>
                </a:ln>
                <a:solidFill>
                  <a:srgbClr val="107C41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엑셀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 자료 </a:t>
            </a:r>
            <a:r>
              <a:rPr lang="en-US" altLang="ko-KR" sz="6600" dirty="0">
                <a:ln w="25400">
                  <a:solidFill>
                    <a:schemeClr val="bg1"/>
                  </a:solidFill>
                </a:ln>
                <a:solidFill>
                  <a:srgbClr val="D14424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PPT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전환</a:t>
            </a:r>
            <a:endParaRPr lang="ko-KR" altLang="en-US" sz="6600" dirty="0">
              <a:ln w="25400">
                <a:solidFill>
                  <a:srgbClr val="366C99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2" name="Picture 4" descr="Powerpoint icon PNG, ICO or ICNS | Free vector icons">
            <a:extLst>
              <a:ext uri="{FF2B5EF4-FFF2-40B4-BE49-F238E27FC236}">
                <a16:creationId xmlns:a16="http://schemas.microsoft.com/office/drawing/2014/main" id="{F09737C3-198E-4AF1-85C0-4BB05B98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38" y="4017576"/>
            <a:ext cx="875125" cy="8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icrosoft Excel - 나무위키">
            <a:extLst>
              <a:ext uri="{FF2B5EF4-FFF2-40B4-BE49-F238E27FC236}">
                <a16:creationId xmlns:a16="http://schemas.microsoft.com/office/drawing/2014/main" id="{CB75AA6C-7DE7-46EB-B05C-51FA01D50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56" y="2264239"/>
            <a:ext cx="760688" cy="7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2B1A1AA-0251-47AA-8631-A8DD290A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611"/>
            <a:ext cx="12192000" cy="1846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AC8C8D-B70A-4076-93AE-61E075499BE0}"/>
              </a:ext>
            </a:extLst>
          </p:cNvPr>
          <p:cNvSpPr/>
          <p:nvPr/>
        </p:nvSpPr>
        <p:spPr>
          <a:xfrm>
            <a:off x="448887" y="2768138"/>
            <a:ext cx="266008" cy="2576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A82852-0B68-479E-BD48-D88E15D967C9}"/>
              </a:ext>
            </a:extLst>
          </p:cNvPr>
          <p:cNvSpPr/>
          <p:nvPr/>
        </p:nvSpPr>
        <p:spPr>
          <a:xfrm>
            <a:off x="11072552" y="3428999"/>
            <a:ext cx="606830" cy="2576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AD5EED-52EC-4CF2-B729-DDF13B7DFEC3}"/>
              </a:ext>
            </a:extLst>
          </p:cNvPr>
          <p:cNvSpPr/>
          <p:nvPr/>
        </p:nvSpPr>
        <p:spPr>
          <a:xfrm>
            <a:off x="11109959" y="4094693"/>
            <a:ext cx="926870" cy="2576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07D867-F3F0-4A19-9264-9C34A08FD1A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14895" y="2896986"/>
            <a:ext cx="10357657" cy="66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5A5CE4-3F7A-406D-87D6-068A133A0D3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1375967" y="3686694"/>
            <a:ext cx="197427" cy="40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2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11010C-5395-43EF-9A18-32BE02CD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055"/>
            <a:ext cx="12192000" cy="60178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1BF413-C4EF-4108-A377-6D45108DB473}"/>
              </a:ext>
            </a:extLst>
          </p:cNvPr>
          <p:cNvSpPr/>
          <p:nvPr/>
        </p:nvSpPr>
        <p:spPr>
          <a:xfrm>
            <a:off x="431303" y="851415"/>
            <a:ext cx="4052774" cy="52018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FD33D6-9892-4E8A-A86F-1488CB83CBE8}"/>
              </a:ext>
            </a:extLst>
          </p:cNvPr>
          <p:cNvSpPr/>
          <p:nvPr/>
        </p:nvSpPr>
        <p:spPr>
          <a:xfrm>
            <a:off x="10712066" y="1415082"/>
            <a:ext cx="1359772" cy="11446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3861E3B-F8B0-4DB8-BD6F-4D499BCA0A2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484077" y="1111508"/>
            <a:ext cx="6227989" cy="3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FDA6C9-1BF5-4F40-9670-59C0C7A5DC73}"/>
              </a:ext>
            </a:extLst>
          </p:cNvPr>
          <p:cNvSpPr/>
          <p:nvPr/>
        </p:nvSpPr>
        <p:spPr>
          <a:xfrm>
            <a:off x="10712066" y="1300622"/>
            <a:ext cx="1359772" cy="11446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C75EF6-37CE-466F-8EAE-30E997499854}"/>
              </a:ext>
            </a:extLst>
          </p:cNvPr>
          <p:cNvSpPr/>
          <p:nvPr/>
        </p:nvSpPr>
        <p:spPr>
          <a:xfrm>
            <a:off x="10712066" y="1170576"/>
            <a:ext cx="1359772" cy="11446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7AEEBE-A2C6-4ACC-B86E-30FC71726C36}"/>
              </a:ext>
            </a:extLst>
          </p:cNvPr>
          <p:cNvSpPr/>
          <p:nvPr/>
        </p:nvSpPr>
        <p:spPr>
          <a:xfrm>
            <a:off x="10712066" y="1040051"/>
            <a:ext cx="1359772" cy="11446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DA1A74-6601-4DB2-9B01-7C2C1584E634}"/>
              </a:ext>
            </a:extLst>
          </p:cNvPr>
          <p:cNvSpPr/>
          <p:nvPr/>
        </p:nvSpPr>
        <p:spPr>
          <a:xfrm>
            <a:off x="780437" y="1732405"/>
            <a:ext cx="5878057" cy="413638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24BB3B-1C35-4F17-B881-B5C57EC33739}"/>
              </a:ext>
            </a:extLst>
          </p:cNvPr>
          <p:cNvSpPr/>
          <p:nvPr/>
        </p:nvSpPr>
        <p:spPr>
          <a:xfrm>
            <a:off x="6799811" y="1732405"/>
            <a:ext cx="3291839" cy="43136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0C836E-FB94-416E-8CE0-1AFA0001582F}"/>
              </a:ext>
            </a:extLst>
          </p:cNvPr>
          <p:cNvSpPr/>
          <p:nvPr/>
        </p:nvSpPr>
        <p:spPr>
          <a:xfrm>
            <a:off x="6799811" y="2423857"/>
            <a:ext cx="3291839" cy="344492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CFBDBF-05E1-40F0-9291-048BA6A567AA}"/>
              </a:ext>
            </a:extLst>
          </p:cNvPr>
          <p:cNvCxnSpPr>
            <a:cxnSpLocks/>
            <a:stCxn id="24" idx="0"/>
            <a:endCxn id="20" idx="1"/>
          </p:cNvCxnSpPr>
          <p:nvPr/>
        </p:nvCxnSpPr>
        <p:spPr>
          <a:xfrm flipV="1">
            <a:off x="3719466" y="1357852"/>
            <a:ext cx="6992600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1C45B2-9E13-4BD8-BB9C-631FEF152198}"/>
              </a:ext>
            </a:extLst>
          </p:cNvPr>
          <p:cNvCxnSpPr>
            <a:cxnSpLocks/>
            <a:stCxn id="25" idx="0"/>
            <a:endCxn id="21" idx="1"/>
          </p:cNvCxnSpPr>
          <p:nvPr/>
        </p:nvCxnSpPr>
        <p:spPr>
          <a:xfrm flipV="1">
            <a:off x="8445731" y="1227806"/>
            <a:ext cx="2266335" cy="50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51B9F9-F8E1-45B8-B498-A1065F636688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 flipV="1">
            <a:off x="10091650" y="1097281"/>
            <a:ext cx="620416" cy="304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E32E160-19C5-44C5-9198-14401F77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79" y="1075373"/>
            <a:ext cx="4307041" cy="47072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6AE255F-8E1C-44DD-B23E-E9B3D01289EC}"/>
              </a:ext>
            </a:extLst>
          </p:cNvPr>
          <p:cNvSpPr/>
          <p:nvPr/>
        </p:nvSpPr>
        <p:spPr>
          <a:xfrm>
            <a:off x="7705898" y="1096154"/>
            <a:ext cx="543622" cy="2576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7D5632-9419-4F19-A383-B5EE74979092}"/>
              </a:ext>
            </a:extLst>
          </p:cNvPr>
          <p:cNvSpPr/>
          <p:nvPr/>
        </p:nvSpPr>
        <p:spPr>
          <a:xfrm>
            <a:off x="4023359" y="1353849"/>
            <a:ext cx="543622" cy="70770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05CC46-2FD6-499C-B903-50DCE15BD17D}"/>
              </a:ext>
            </a:extLst>
          </p:cNvPr>
          <p:cNvSpPr/>
          <p:nvPr/>
        </p:nvSpPr>
        <p:spPr>
          <a:xfrm>
            <a:off x="4023358" y="2061555"/>
            <a:ext cx="1945179" cy="48270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5CF749-2896-4912-935B-8C1E17DC1CD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566981" y="1225002"/>
            <a:ext cx="3138917" cy="48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60866A-7940-40A1-AB65-E7D1119B2E00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995948" y="2544256"/>
            <a:ext cx="1828801" cy="182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81A6F6-45CD-4804-867C-E4B81D59A8B5}"/>
              </a:ext>
            </a:extLst>
          </p:cNvPr>
          <p:cNvSpPr/>
          <p:nvPr/>
        </p:nvSpPr>
        <p:spPr>
          <a:xfrm>
            <a:off x="6026727" y="4371931"/>
            <a:ext cx="1596044" cy="48270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CE512B7-9BEB-4A06-91B8-D7EA348883B6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4023359" y="1707702"/>
            <a:ext cx="1" cy="59520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4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1435</TotalTime>
  <Words>9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TmonMonsori Black</vt:lpstr>
      <vt:lpstr>여기어때 잘난체</vt:lpstr>
      <vt:lpstr>Arial</vt:lpstr>
      <vt:lpstr>Calibri</vt:lpstr>
      <vt:lpstr>업무의 잔머리v4</vt:lpstr>
      <vt:lpstr>Python 으로  엑셀 자료 PPT 전환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61</cp:revision>
  <dcterms:created xsi:type="dcterms:W3CDTF">2019-09-14T04:33:08Z</dcterms:created>
  <dcterms:modified xsi:type="dcterms:W3CDTF">2021-05-23T12:21:21Z</dcterms:modified>
</cp:coreProperties>
</file>