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153"/>
    <a:srgbClr val="D14424"/>
    <a:srgbClr val="107C41"/>
    <a:srgbClr val="366C99"/>
    <a:srgbClr val="FFCE3E"/>
    <a:srgbClr val="5290F5"/>
    <a:srgbClr val="366D9C"/>
    <a:srgbClr val="F1511B"/>
    <a:srgbClr val="FBBC09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FD09D-A27A-423E-B716-6D38C7B97570}" v="93" dt="2021-05-23T12:55:03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4BBFD09D-A27A-423E-B716-6D38C7B97570}"/>
    <pc:docChg chg="undo custSel addSld modSld modSection">
      <pc:chgData name="잔 마왕" userId="98e7bb4ea40e3576" providerId="LiveId" clId="{4BBFD09D-A27A-423E-B716-6D38C7B97570}" dt="2021-05-23T12:55:03.342" v="303" actId="1076"/>
      <pc:docMkLst>
        <pc:docMk/>
      </pc:docMkLst>
      <pc:sldChg chg="addSp delSp modSp mod">
        <pc:chgData name="잔 마왕" userId="98e7bb4ea40e3576" providerId="LiveId" clId="{4BBFD09D-A27A-423E-B716-6D38C7B97570}" dt="2021-05-23T05:52:44.453" v="151" actId="1036"/>
        <pc:sldMkLst>
          <pc:docMk/>
          <pc:sldMk cId="1596526615" sldId="257"/>
        </pc:sldMkLst>
        <pc:spChg chg="mod">
          <ac:chgData name="잔 마왕" userId="98e7bb4ea40e3576" providerId="LiveId" clId="{4BBFD09D-A27A-423E-B716-6D38C7B97570}" dt="2021-05-23T05:47:36.204" v="130" actId="403"/>
          <ac:spMkLst>
            <pc:docMk/>
            <pc:sldMk cId="1596526615" sldId="257"/>
            <ac:spMk id="2" creationId="{372F790D-737F-4551-B31C-CA7259F7E97E}"/>
          </ac:spMkLst>
        </pc:spChg>
        <pc:spChg chg="mod">
          <ac:chgData name="잔 마왕" userId="98e7bb4ea40e3576" providerId="LiveId" clId="{4BBFD09D-A27A-423E-B716-6D38C7B97570}" dt="2021-05-23T05:47:53.256" v="132" actId="1076"/>
          <ac:spMkLst>
            <pc:docMk/>
            <pc:sldMk cId="1596526615" sldId="257"/>
            <ac:spMk id="5" creationId="{407B349D-1C82-4404-BDA6-5C739342C399}"/>
          </ac:spMkLst>
        </pc:spChg>
        <pc:spChg chg="mod">
          <ac:chgData name="잔 마왕" userId="98e7bb4ea40e3576" providerId="LiveId" clId="{4BBFD09D-A27A-423E-B716-6D38C7B97570}" dt="2021-05-23T05:47:53.256" v="132" actId="1076"/>
          <ac:spMkLst>
            <pc:docMk/>
            <pc:sldMk cId="1596526615" sldId="257"/>
            <ac:spMk id="6" creationId="{E2433AD6-1327-448E-B4D4-6C5DFEC8C0C1}"/>
          </ac:spMkLst>
        </pc:spChg>
        <pc:grpChg chg="add mod">
          <ac:chgData name="잔 마왕" userId="98e7bb4ea40e3576" providerId="LiveId" clId="{4BBFD09D-A27A-423E-B716-6D38C7B97570}" dt="2021-05-23T05:41:37.144" v="16" actId="164"/>
          <ac:grpSpMkLst>
            <pc:docMk/>
            <pc:sldMk cId="1596526615" sldId="257"/>
            <ac:grpSpMk id="14" creationId="{DFB410F0-6584-4945-AD8A-8ABC0C39E221}"/>
          </ac:grpSpMkLst>
        </pc:grpChg>
        <pc:picChg chg="add mod ord modCrop">
          <ac:chgData name="잔 마왕" userId="98e7bb4ea40e3576" providerId="LiveId" clId="{4BBFD09D-A27A-423E-B716-6D38C7B97570}" dt="2021-05-23T05:42:13.402" v="21" actId="732"/>
          <ac:picMkLst>
            <pc:docMk/>
            <pc:sldMk cId="1596526615" sldId="257"/>
            <ac:picMk id="4" creationId="{A2B97753-434A-474C-BE26-47DFFF7D1390}"/>
          </ac:picMkLst>
        </pc:picChg>
        <pc:picChg chg="mod">
          <ac:chgData name="잔 마왕" userId="98e7bb4ea40e3576" providerId="LiveId" clId="{4BBFD09D-A27A-423E-B716-6D38C7B97570}" dt="2021-05-23T05:47:53.256" v="132" actId="1076"/>
          <ac:picMkLst>
            <pc:docMk/>
            <pc:sldMk cId="1596526615" sldId="257"/>
            <ac:picMk id="7" creationId="{6D846621-E5EA-4606-9652-2EBF44D77A92}"/>
          </ac:picMkLst>
        </pc:picChg>
        <pc:picChg chg="del">
          <ac:chgData name="잔 마왕" userId="98e7bb4ea40e3576" providerId="LiveId" clId="{4BBFD09D-A27A-423E-B716-6D38C7B97570}" dt="2021-05-23T05:37:03.352" v="0" actId="478"/>
          <ac:picMkLst>
            <pc:docMk/>
            <pc:sldMk cId="1596526615" sldId="257"/>
            <ac:picMk id="9" creationId="{D9A6F734-FC31-44AA-9E9F-6BC5ABEA40F0}"/>
          </ac:picMkLst>
        </pc:picChg>
        <pc:picChg chg="add mod ord modCrop">
          <ac:chgData name="잔 마왕" userId="98e7bb4ea40e3576" providerId="LiveId" clId="{4BBFD09D-A27A-423E-B716-6D38C7B97570}" dt="2021-05-23T05:47:40.791" v="131" actId="14100"/>
          <ac:picMkLst>
            <pc:docMk/>
            <pc:sldMk cId="1596526615" sldId="257"/>
            <ac:picMk id="10" creationId="{4F7002E3-8D59-4C69-9EA8-73A7C2F24FC1}"/>
          </ac:picMkLst>
        </pc:picChg>
        <pc:picChg chg="mod">
          <ac:chgData name="잔 마왕" userId="98e7bb4ea40e3576" providerId="LiveId" clId="{4BBFD09D-A27A-423E-B716-6D38C7B97570}" dt="2021-05-23T05:52:44.453" v="151" actId="1036"/>
          <ac:picMkLst>
            <pc:docMk/>
            <pc:sldMk cId="1596526615" sldId="257"/>
            <ac:picMk id="11" creationId="{703617EE-E6B8-4310-A153-9696E726C5A8}"/>
          </ac:picMkLst>
        </pc:picChg>
        <pc:picChg chg="del">
          <ac:chgData name="잔 마왕" userId="98e7bb4ea40e3576" providerId="LiveId" clId="{4BBFD09D-A27A-423E-B716-6D38C7B97570}" dt="2021-05-23T05:45:20.855" v="76" actId="478"/>
          <ac:picMkLst>
            <pc:docMk/>
            <pc:sldMk cId="1596526615" sldId="257"/>
            <ac:picMk id="12" creationId="{F09737C3-198E-4AF1-85C0-4BB05B9832D9}"/>
          </ac:picMkLst>
        </pc:picChg>
        <pc:picChg chg="mod">
          <ac:chgData name="잔 마왕" userId="98e7bb4ea40e3576" providerId="LiveId" clId="{4BBFD09D-A27A-423E-B716-6D38C7B97570}" dt="2021-05-23T05:52:44.453" v="151" actId="1036"/>
          <ac:picMkLst>
            <pc:docMk/>
            <pc:sldMk cId="1596526615" sldId="257"/>
            <ac:picMk id="13" creationId="{CB75AA6C-7DE7-46EB-B05C-51FA01D50A26}"/>
          </ac:picMkLst>
        </pc:picChg>
        <pc:picChg chg="add del">
          <ac:chgData name="잔 마왕" userId="98e7bb4ea40e3576" providerId="LiveId" clId="{4BBFD09D-A27A-423E-B716-6D38C7B97570}" dt="2021-05-23T05:45:17.918" v="75" actId="478"/>
          <ac:picMkLst>
            <pc:docMk/>
            <pc:sldMk cId="1596526615" sldId="257"/>
            <ac:picMk id="16" creationId="{4AA4BFF3-8E5E-47DA-89AD-2EE4622C3286}"/>
          </ac:picMkLst>
        </pc:picChg>
        <pc:picChg chg="add mod">
          <ac:chgData name="잔 마왕" userId="98e7bb4ea40e3576" providerId="LiveId" clId="{4BBFD09D-A27A-423E-B716-6D38C7B97570}" dt="2021-05-23T05:52:44.453" v="151" actId="1036"/>
          <ac:picMkLst>
            <pc:docMk/>
            <pc:sldMk cId="1596526615" sldId="257"/>
            <ac:picMk id="18" creationId="{198BC712-6D32-4BAB-8232-AE17EFA1BF4F}"/>
          </ac:picMkLst>
        </pc:picChg>
      </pc:sldChg>
      <pc:sldChg chg="addSp delSp modSp new mod">
        <pc:chgData name="잔 마왕" userId="98e7bb4ea40e3576" providerId="LiveId" clId="{4BBFD09D-A27A-423E-B716-6D38C7B97570}" dt="2021-05-23T12:55:03.342" v="303" actId="1076"/>
        <pc:sldMkLst>
          <pc:docMk/>
          <pc:sldMk cId="1756583409" sldId="258"/>
        </pc:sldMkLst>
        <pc:spChg chg="del">
          <ac:chgData name="잔 마왕" userId="98e7bb4ea40e3576" providerId="LiveId" clId="{4BBFD09D-A27A-423E-B716-6D38C7B97570}" dt="2021-05-23T10:39:01.065" v="153" actId="478"/>
          <ac:spMkLst>
            <pc:docMk/>
            <pc:sldMk cId="1756583409" sldId="258"/>
            <ac:spMk id="2" creationId="{228609D6-DAB9-42EA-9628-F9CBB00A91B7}"/>
          </ac:spMkLst>
        </pc:spChg>
        <pc:spChg chg="del">
          <ac:chgData name="잔 마왕" userId="98e7bb4ea40e3576" providerId="LiveId" clId="{4BBFD09D-A27A-423E-B716-6D38C7B97570}" dt="2021-05-23T10:39:01.065" v="153" actId="478"/>
          <ac:spMkLst>
            <pc:docMk/>
            <pc:sldMk cId="1756583409" sldId="258"/>
            <ac:spMk id="3" creationId="{4CB399C2-02BA-416A-B1A6-484960BB0DA9}"/>
          </ac:spMkLst>
        </pc:spChg>
        <pc:spChg chg="del">
          <ac:chgData name="잔 마왕" userId="98e7bb4ea40e3576" providerId="LiveId" clId="{4BBFD09D-A27A-423E-B716-6D38C7B97570}" dt="2021-05-23T10:39:01.065" v="153" actId="478"/>
          <ac:spMkLst>
            <pc:docMk/>
            <pc:sldMk cId="1756583409" sldId="258"/>
            <ac:spMk id="4" creationId="{92FEC4FC-4DCE-4B9A-ACDC-D14C3BF26C63}"/>
          </ac:spMkLst>
        </pc:spChg>
        <pc:spChg chg="del">
          <ac:chgData name="잔 마왕" userId="98e7bb4ea40e3576" providerId="LiveId" clId="{4BBFD09D-A27A-423E-B716-6D38C7B97570}" dt="2021-05-23T10:39:01.065" v="153" actId="478"/>
          <ac:spMkLst>
            <pc:docMk/>
            <pc:sldMk cId="1756583409" sldId="258"/>
            <ac:spMk id="5" creationId="{03264FBD-DADF-42DE-820E-04707861661E}"/>
          </ac:spMkLst>
        </pc:spChg>
        <pc:spChg chg="del">
          <ac:chgData name="잔 마왕" userId="98e7bb4ea40e3576" providerId="LiveId" clId="{4BBFD09D-A27A-423E-B716-6D38C7B97570}" dt="2021-05-23T10:39:01.065" v="153" actId="478"/>
          <ac:spMkLst>
            <pc:docMk/>
            <pc:sldMk cId="1756583409" sldId="258"/>
            <ac:spMk id="6" creationId="{E0680F17-9FC3-4C9F-ADDB-8172245D3BC8}"/>
          </ac:spMkLst>
        </pc:spChg>
        <pc:spChg chg="add del mod">
          <ac:chgData name="잔 마왕" userId="98e7bb4ea40e3576" providerId="LiveId" clId="{4BBFD09D-A27A-423E-B716-6D38C7B97570}" dt="2021-05-23T10:51:37.880" v="192"/>
          <ac:spMkLst>
            <pc:docMk/>
            <pc:sldMk cId="1756583409" sldId="258"/>
            <ac:spMk id="11" creationId="{2D691B6D-51E4-4C30-AD37-9125463AA21E}"/>
          </ac:spMkLst>
        </pc:spChg>
        <pc:spChg chg="add del mod">
          <ac:chgData name="잔 마왕" userId="98e7bb4ea40e3576" providerId="LiveId" clId="{4BBFD09D-A27A-423E-B716-6D38C7B97570}" dt="2021-05-23T10:54:07.142" v="232" actId="478"/>
          <ac:spMkLst>
            <pc:docMk/>
            <pc:sldMk cId="1756583409" sldId="258"/>
            <ac:spMk id="18" creationId="{7379E106-8D21-4B02-B118-1DC0ABE85F7C}"/>
          </ac:spMkLst>
        </pc:spChg>
        <pc:spChg chg="add mod topLvl">
          <ac:chgData name="잔 마왕" userId="98e7bb4ea40e3576" providerId="LiveId" clId="{4BBFD09D-A27A-423E-B716-6D38C7B97570}" dt="2021-05-23T12:55:03.342" v="303" actId="1076"/>
          <ac:spMkLst>
            <pc:docMk/>
            <pc:sldMk cId="1756583409" sldId="258"/>
            <ac:spMk id="19" creationId="{F0EA35A1-1670-45B3-BCF1-BBC74DAF1BF2}"/>
          </ac:spMkLst>
        </pc:spChg>
        <pc:spChg chg="add mod topLvl">
          <ac:chgData name="잔 마왕" userId="98e7bb4ea40e3576" providerId="LiveId" clId="{4BBFD09D-A27A-423E-B716-6D38C7B97570}" dt="2021-05-23T12:55:03.342" v="303" actId="1076"/>
          <ac:spMkLst>
            <pc:docMk/>
            <pc:sldMk cId="1756583409" sldId="258"/>
            <ac:spMk id="20" creationId="{C0E8855D-02CD-466D-8FD2-FD7878F1C6EC}"/>
          </ac:spMkLst>
        </pc:spChg>
        <pc:spChg chg="add mod topLvl">
          <ac:chgData name="잔 마왕" userId="98e7bb4ea40e3576" providerId="LiveId" clId="{4BBFD09D-A27A-423E-B716-6D38C7B97570}" dt="2021-05-23T12:55:03.342" v="303" actId="1076"/>
          <ac:spMkLst>
            <pc:docMk/>
            <pc:sldMk cId="1756583409" sldId="258"/>
            <ac:spMk id="30" creationId="{64040C05-9CBC-4160-8D6F-2451463D207F}"/>
          </ac:spMkLst>
        </pc:spChg>
        <pc:grpChg chg="add del mod">
          <ac:chgData name="잔 마왕" userId="98e7bb4ea40e3576" providerId="LiveId" clId="{4BBFD09D-A27A-423E-B716-6D38C7B97570}" dt="2021-05-23T12:54:41.490" v="298" actId="165"/>
          <ac:grpSpMkLst>
            <pc:docMk/>
            <pc:sldMk cId="1756583409" sldId="258"/>
            <ac:grpSpMk id="21" creationId="{224CE8D6-DF8F-4AE9-993C-B20C8DF5D6FC}"/>
          </ac:grpSpMkLst>
        </pc:grpChg>
        <pc:grpChg chg="add mod">
          <ac:chgData name="잔 마왕" userId="98e7bb4ea40e3576" providerId="LiveId" clId="{4BBFD09D-A27A-423E-B716-6D38C7B97570}" dt="2021-05-23T12:55:03.342" v="303" actId="1076"/>
          <ac:grpSpMkLst>
            <pc:docMk/>
            <pc:sldMk cId="1756583409" sldId="258"/>
            <ac:grpSpMk id="23" creationId="{DD4F8FFC-E2EF-44A9-A403-300E84ABEBF5}"/>
          </ac:grpSpMkLst>
        </pc:grpChg>
        <pc:grpChg chg="add mod">
          <ac:chgData name="잔 마왕" userId="98e7bb4ea40e3576" providerId="LiveId" clId="{4BBFD09D-A27A-423E-B716-6D38C7B97570}" dt="2021-05-23T12:55:03.342" v="303" actId="1076"/>
          <ac:grpSpMkLst>
            <pc:docMk/>
            <pc:sldMk cId="1756583409" sldId="258"/>
            <ac:grpSpMk id="24" creationId="{CF56E169-6356-46FC-8A93-5E17D18A4AB1}"/>
          </ac:grpSpMkLst>
        </pc:grpChg>
        <pc:picChg chg="add mod topLvl">
          <ac:chgData name="잔 마왕" userId="98e7bb4ea40e3576" providerId="LiveId" clId="{4BBFD09D-A27A-423E-B716-6D38C7B97570}" dt="2021-05-23T12:55:03.342" v="303" actId="1076"/>
          <ac:picMkLst>
            <pc:docMk/>
            <pc:sldMk cId="1756583409" sldId="258"/>
            <ac:picMk id="7" creationId="{C5622C66-FAB6-425D-B689-8DDA10E3D2CF}"/>
          </ac:picMkLst>
        </pc:picChg>
        <pc:picChg chg="add mod topLvl">
          <ac:chgData name="잔 마왕" userId="98e7bb4ea40e3576" providerId="LiveId" clId="{4BBFD09D-A27A-423E-B716-6D38C7B97570}" dt="2021-05-23T12:55:03.342" v="303" actId="1076"/>
          <ac:picMkLst>
            <pc:docMk/>
            <pc:sldMk cId="1756583409" sldId="258"/>
            <ac:picMk id="8" creationId="{D371CA0E-5B1B-42AC-BA09-14365CD9640D}"/>
          </ac:picMkLst>
        </pc:picChg>
        <pc:picChg chg="add mod topLvl">
          <ac:chgData name="잔 마왕" userId="98e7bb4ea40e3576" providerId="LiveId" clId="{4BBFD09D-A27A-423E-B716-6D38C7B97570}" dt="2021-05-23T12:55:03.342" v="303" actId="1076"/>
          <ac:picMkLst>
            <pc:docMk/>
            <pc:sldMk cId="1756583409" sldId="258"/>
            <ac:picMk id="9" creationId="{177B48DF-AB4F-458A-BBAE-9B274EEDD864}"/>
          </ac:picMkLst>
        </pc:picChg>
        <pc:picChg chg="add mod topLvl">
          <ac:chgData name="잔 마왕" userId="98e7bb4ea40e3576" providerId="LiveId" clId="{4BBFD09D-A27A-423E-B716-6D38C7B97570}" dt="2021-05-23T12:55:03.342" v="303" actId="1076"/>
          <ac:picMkLst>
            <pc:docMk/>
            <pc:sldMk cId="1756583409" sldId="258"/>
            <ac:picMk id="10" creationId="{FAE3B5D5-92BA-4866-A2FF-FC4113E60F59}"/>
          </ac:picMkLst>
        </pc:picChg>
        <pc:picChg chg="add del mod">
          <ac:chgData name="잔 마왕" userId="98e7bb4ea40e3576" providerId="LiveId" clId="{4BBFD09D-A27A-423E-B716-6D38C7B97570}" dt="2021-05-23T10:48:44.502" v="183" actId="478"/>
          <ac:picMkLst>
            <pc:docMk/>
            <pc:sldMk cId="1756583409" sldId="258"/>
            <ac:picMk id="1026" creationId="{819B1DC4-E951-487C-9DD2-F01DD42DB376}"/>
          </ac:picMkLst>
        </pc:picChg>
        <pc:picChg chg="add del mod">
          <ac:chgData name="잔 마왕" userId="98e7bb4ea40e3576" providerId="LiveId" clId="{4BBFD09D-A27A-423E-B716-6D38C7B97570}" dt="2021-05-23T10:43:56.258" v="171" actId="478"/>
          <ac:picMkLst>
            <pc:docMk/>
            <pc:sldMk cId="1756583409" sldId="258"/>
            <ac:picMk id="1028" creationId="{4884AB81-C1C4-42D2-A8A9-66BA3BBCEAE5}"/>
          </ac:picMkLst>
        </pc:picChg>
        <pc:picChg chg="add del">
          <ac:chgData name="잔 마왕" userId="98e7bb4ea40e3576" providerId="LiveId" clId="{4BBFD09D-A27A-423E-B716-6D38C7B97570}" dt="2021-05-23T10:48:39.588" v="179" actId="478"/>
          <ac:picMkLst>
            <pc:docMk/>
            <pc:sldMk cId="1756583409" sldId="258"/>
            <ac:picMk id="1030" creationId="{7025AAA8-37F7-44EB-B77F-954546517983}"/>
          </ac:picMkLst>
        </pc:picChg>
        <pc:picChg chg="add del mod">
          <ac:chgData name="잔 마왕" userId="98e7bb4ea40e3576" providerId="LiveId" clId="{4BBFD09D-A27A-423E-B716-6D38C7B97570}" dt="2021-05-23T10:45:14.641" v="175" actId="478"/>
          <ac:picMkLst>
            <pc:docMk/>
            <pc:sldMk cId="1756583409" sldId="258"/>
            <ac:picMk id="1032" creationId="{6E4AB10B-4107-4311-869D-D8C87EFE1744}"/>
          </ac:picMkLst>
        </pc:picChg>
        <pc:picChg chg="add del mod">
          <ac:chgData name="잔 마왕" userId="98e7bb4ea40e3576" providerId="LiveId" clId="{4BBFD09D-A27A-423E-B716-6D38C7B97570}" dt="2021-05-23T10:48:40.070" v="180" actId="478"/>
          <ac:picMkLst>
            <pc:docMk/>
            <pc:sldMk cId="1756583409" sldId="258"/>
            <ac:picMk id="1034" creationId="{3760AE9E-7A4D-4AB0-B0B6-6F721441A651}"/>
          </ac:picMkLst>
        </pc:picChg>
        <pc:picChg chg="add del mod">
          <ac:chgData name="잔 마왕" userId="98e7bb4ea40e3576" providerId="LiveId" clId="{4BBFD09D-A27A-423E-B716-6D38C7B97570}" dt="2021-05-23T10:48:39.005" v="178" actId="478"/>
          <ac:picMkLst>
            <pc:docMk/>
            <pc:sldMk cId="1756583409" sldId="258"/>
            <ac:picMk id="1036" creationId="{35321461-AA49-49EA-B72F-90AFB0C21A21}"/>
          </ac:picMkLst>
        </pc:picChg>
        <pc:picChg chg="add del mod">
          <ac:chgData name="잔 마왕" userId="98e7bb4ea40e3576" providerId="LiveId" clId="{4BBFD09D-A27A-423E-B716-6D38C7B97570}" dt="2021-05-23T12:54:22.308" v="292" actId="478"/>
          <ac:picMkLst>
            <pc:docMk/>
            <pc:sldMk cId="1756583409" sldId="258"/>
            <ac:picMk id="1038" creationId="{1131B53B-2CCD-4EE5-B4EA-EEB5B761C01B}"/>
          </ac:picMkLst>
        </pc:picChg>
        <pc:picChg chg="add mod topLvl">
          <ac:chgData name="잔 마왕" userId="98e7bb4ea40e3576" providerId="LiveId" clId="{4BBFD09D-A27A-423E-B716-6D38C7B97570}" dt="2021-05-23T12:55:03.342" v="303" actId="1076"/>
          <ac:picMkLst>
            <pc:docMk/>
            <pc:sldMk cId="1756583409" sldId="258"/>
            <ac:picMk id="1042" creationId="{A8B17CD5-8F2E-4D32-9C54-9C4C1D7317FF}"/>
          </ac:picMkLst>
        </pc:picChg>
        <pc:cxnChg chg="add mod topLvl">
          <ac:chgData name="잔 마왕" userId="98e7bb4ea40e3576" providerId="LiveId" clId="{4BBFD09D-A27A-423E-B716-6D38C7B97570}" dt="2021-05-23T12:55:03.342" v="303" actId="1076"/>
          <ac:cxnSpMkLst>
            <pc:docMk/>
            <pc:sldMk cId="1756583409" sldId="258"/>
            <ac:cxnSpMk id="13" creationId="{D59863FA-C3F3-454E-A253-398EA575ADCA}"/>
          </ac:cxnSpMkLst>
        </pc:cxnChg>
        <pc:cxnChg chg="add mod topLvl">
          <ac:chgData name="잔 마왕" userId="98e7bb4ea40e3576" providerId="LiveId" clId="{4BBFD09D-A27A-423E-B716-6D38C7B97570}" dt="2021-05-23T12:55:03.342" v="303" actId="1076"/>
          <ac:cxnSpMkLst>
            <pc:docMk/>
            <pc:sldMk cId="1756583409" sldId="258"/>
            <ac:cxnSpMk id="22" creationId="{92370DDF-F064-4EF8-AE96-B95DDEC190D7}"/>
          </ac:cxnSpMkLst>
        </pc:cxnChg>
        <pc:cxnChg chg="add mod topLvl">
          <ac:chgData name="잔 마왕" userId="98e7bb4ea40e3576" providerId="LiveId" clId="{4BBFD09D-A27A-423E-B716-6D38C7B97570}" dt="2021-05-23T12:55:03.342" v="303" actId="1076"/>
          <ac:cxnSpMkLst>
            <pc:docMk/>
            <pc:sldMk cId="1756583409" sldId="258"/>
            <ac:cxnSpMk id="25" creationId="{CFDF8455-AC2F-4786-90C4-ED067CF6983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이언트 판다">
            <a:extLst>
              <a:ext uri="{FF2B5EF4-FFF2-40B4-BE49-F238E27FC236}">
                <a16:creationId xmlns:a16="http://schemas.microsoft.com/office/drawing/2014/main" id="{A2B97753-434A-474C-BE26-47DFFF7D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3"/>
          <a:stretch/>
        </p:blipFill>
        <p:spPr>
          <a:xfrm>
            <a:off x="0" y="0"/>
            <a:ext cx="12192000" cy="6859343"/>
          </a:xfrm>
          <a:prstGeom prst="rect">
            <a:avLst/>
          </a:prstGeom>
        </p:spPr>
      </p:pic>
      <p:pic>
        <p:nvPicPr>
          <p:cNvPr id="10" name="그림 9" descr="검은색 배경의 뱀 한 마리">
            <a:extLst>
              <a:ext uri="{FF2B5EF4-FFF2-40B4-BE49-F238E27FC236}">
                <a16:creationId xmlns:a16="http://schemas.microsoft.com/office/drawing/2014/main" id="{4F7002E3-8D59-4C69-9EA8-73A7C2F24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r="17773"/>
          <a:stretch/>
        </p:blipFill>
        <p:spPr>
          <a:xfrm flipH="1">
            <a:off x="7443952" y="1130531"/>
            <a:ext cx="4748046" cy="572815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5031702" y="5888670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4690262" y="5347704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7640" y="5594613"/>
            <a:ext cx="648000" cy="648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3879460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35" y="-69018"/>
            <a:ext cx="11834124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with</a:t>
            </a:r>
            <a:r>
              <a:rPr lang="ko-KR" altLang="en-US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en-US" altLang="ko-KR" dirty="0">
                <a:ln w="25400">
                  <a:solidFill>
                    <a:schemeClr val="bg1"/>
                  </a:solidFill>
                </a:ln>
                <a:solidFill>
                  <a:srgbClr val="0B0153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Pandas 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dirty="0">
                <a:ln w="25400">
                  <a:solidFill>
                    <a:schemeClr val="bg1"/>
                  </a:solidFill>
                </a:ln>
                <a:solidFill>
                  <a:srgbClr val="107C41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Excel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dirty="0">
              <a:ln w="25400">
                <a:solidFill>
                  <a:srgbClr val="366C99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3" name="Picture 2" descr="Microsoft Excel - 나무위키">
            <a:extLst>
              <a:ext uri="{FF2B5EF4-FFF2-40B4-BE49-F238E27FC236}">
                <a16:creationId xmlns:a16="http://schemas.microsoft.com/office/drawing/2014/main" id="{CB75AA6C-7DE7-46EB-B05C-51FA01D5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2" y="2977188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8BC712-6D32-4BAB-8232-AE17EFA1B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016" y="3882962"/>
            <a:ext cx="613252" cy="7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D4F8FFC-E2EF-44A9-A403-300E84ABEBF5}"/>
              </a:ext>
            </a:extLst>
          </p:cNvPr>
          <p:cNvGrpSpPr/>
          <p:nvPr/>
        </p:nvGrpSpPr>
        <p:grpSpPr>
          <a:xfrm>
            <a:off x="3321346" y="637670"/>
            <a:ext cx="5549307" cy="1823483"/>
            <a:chOff x="3112555" y="978138"/>
            <a:chExt cx="5549307" cy="1823483"/>
          </a:xfrm>
        </p:grpSpPr>
        <p:pic>
          <p:nvPicPr>
            <p:cNvPr id="7" name="Picture 2" descr="Microsoft Excel - 나무위키">
              <a:extLst>
                <a:ext uri="{FF2B5EF4-FFF2-40B4-BE49-F238E27FC236}">
                  <a16:creationId xmlns:a16="http://schemas.microsoft.com/office/drawing/2014/main" id="{C5622C66-FAB6-425D-B689-8DDA10E3D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555" y="1417803"/>
              <a:ext cx="1364733" cy="1364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371CA0E-5B1B-42AC-BA09-14365CD96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957" y="1398716"/>
              <a:ext cx="1402905" cy="1402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59863FA-C3F3-454E-A253-398EA575ADC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4477288" y="2100170"/>
              <a:ext cx="27816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EA35A1-1670-45B3-BCF1-BBC74DAF1BF2}"/>
                </a:ext>
              </a:extLst>
            </p:cNvPr>
            <p:cNvSpPr/>
            <p:nvPr/>
          </p:nvSpPr>
          <p:spPr>
            <a:xfrm>
              <a:off x="4849523" y="978138"/>
              <a:ext cx="2061200" cy="5796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B0153"/>
                  </a:solidFill>
                </a:rPr>
                <a:t>Openpyxl</a:t>
              </a:r>
              <a:endParaRPr lang="ko-KR" altLang="en-US" sz="1600" dirty="0">
                <a:solidFill>
                  <a:srgbClr val="0B0153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56E169-6356-46FC-8A93-5E17D18A4AB1}"/>
              </a:ext>
            </a:extLst>
          </p:cNvPr>
          <p:cNvGrpSpPr/>
          <p:nvPr/>
        </p:nvGrpSpPr>
        <p:grpSpPr>
          <a:xfrm>
            <a:off x="3321346" y="3794021"/>
            <a:ext cx="5549307" cy="2557200"/>
            <a:chOff x="3112555" y="3503075"/>
            <a:chExt cx="5549307" cy="2557200"/>
          </a:xfrm>
        </p:grpSpPr>
        <p:pic>
          <p:nvPicPr>
            <p:cNvPr id="9" name="Picture 2" descr="Microsoft Excel - 나무위키">
              <a:extLst>
                <a:ext uri="{FF2B5EF4-FFF2-40B4-BE49-F238E27FC236}">
                  <a16:creationId xmlns:a16="http://schemas.microsoft.com/office/drawing/2014/main" id="{177B48DF-AB4F-458A-BBAE-9B274EEDD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555" y="4335274"/>
              <a:ext cx="1364733" cy="1364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AE3B5D5-92BA-4866-A2FF-FC4113E60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957" y="4316188"/>
              <a:ext cx="1402905" cy="1402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reate or add new column to dataframe in python pandas - DataScience Made  Simple">
              <a:extLst>
                <a:ext uri="{FF2B5EF4-FFF2-40B4-BE49-F238E27FC236}">
                  <a16:creationId xmlns:a16="http://schemas.microsoft.com/office/drawing/2014/main" id="{A8B17CD5-8F2E-4D32-9C54-9C4C1D731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1" t="13264" r="64010" b="12890"/>
            <a:stretch/>
          </p:blipFill>
          <p:spPr bwMode="auto">
            <a:xfrm>
              <a:off x="5173755" y="4316188"/>
              <a:ext cx="1388734" cy="1402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2370DDF-F064-4EF8-AE96-B95DDEC190D7}"/>
                </a:ext>
              </a:extLst>
            </p:cNvPr>
            <p:cNvCxnSpPr>
              <a:cxnSpLocks/>
            </p:cNvCxnSpPr>
            <p:nvPr/>
          </p:nvCxnSpPr>
          <p:spPr>
            <a:xfrm>
              <a:off x="4477288" y="5017640"/>
              <a:ext cx="696468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FDF8455-AC2F-4786-90C4-ED067CF6983F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89" y="5017640"/>
              <a:ext cx="6964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4040C05-9CBC-4160-8D6F-2451463D207F}"/>
                </a:ext>
              </a:extLst>
            </p:cNvPr>
            <p:cNvSpPr/>
            <p:nvPr/>
          </p:nvSpPr>
          <p:spPr>
            <a:xfrm>
              <a:off x="4849523" y="3503075"/>
              <a:ext cx="2061200" cy="5796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B0153"/>
                  </a:solidFill>
                </a:rPr>
                <a:t>Pandas</a:t>
              </a:r>
              <a:endParaRPr lang="ko-KR" altLang="en-US" sz="1600" dirty="0">
                <a:solidFill>
                  <a:srgbClr val="0B0153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E8855D-02CD-466D-8FD2-FD7878F1C6EC}"/>
                </a:ext>
              </a:extLst>
            </p:cNvPr>
            <p:cNvSpPr txBox="1"/>
            <p:nvPr/>
          </p:nvSpPr>
          <p:spPr>
            <a:xfrm>
              <a:off x="4920286" y="5563318"/>
              <a:ext cx="1895670" cy="496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Data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583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1586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여기어때 잘난체</vt:lpstr>
      <vt:lpstr>Arial</vt:lpstr>
      <vt:lpstr>Calibri</vt:lpstr>
      <vt:lpstr>업무의 잔머리v4</vt:lpstr>
      <vt:lpstr>Python with Pandas (Excel)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61</cp:revision>
  <dcterms:created xsi:type="dcterms:W3CDTF">2019-09-14T04:33:08Z</dcterms:created>
  <dcterms:modified xsi:type="dcterms:W3CDTF">2021-05-23T12:55:18Z</dcterms:modified>
</cp:coreProperties>
</file>