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emovePersonalInfoOnSave="1" saveSubsetFonts="1">
  <p:sldMasterIdLst>
    <p:sldMasterId id="2147483726" r:id="rId1"/>
  </p:sldMasterIdLst>
  <p:notesMasterIdLst>
    <p:notesMasterId r:id="rId2"/>
  </p:notesMasterIdLst>
  <p:sldIdLst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00FF"/>
    <a:srgbClr val="66FF99"/>
    <a:srgbClr val="006600"/>
    <a:srgbClr val="004C00"/>
    <a:srgbClr val="003300"/>
    <a:srgbClr val="FFCCCC"/>
    <a:srgbClr val="333300"/>
    <a:srgbClr val="EFAE4F"/>
    <a:srgbClr val="DE8F00"/>
    <a:srgbClr val="FF7D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6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6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 hasCustomPrompt="1"/>
          </p:nvPr>
        </p:nvSpPr>
        <p:spPr>
          <a:xfrm>
            <a:off x="466911" y="2291499"/>
            <a:ext cx="7779529" cy="1527050"/>
          </a:xfr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Click to edit </a:t>
            </a:r>
            <a:br>
              <a:rPr dirty="0" lang="en-US"/>
            </a:br>
            <a:r>
              <a:rPr dirty="0" lang="en-US"/>
              <a:t>Master title style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457200" y="3804782"/>
            <a:ext cx="7789240" cy="691892"/>
          </a:xfrm>
        </p:spPr>
        <p:txBody>
          <a:bodyPr>
            <a:normAutofit/>
          </a:bodyPr>
          <a:lstStyle>
            <a:lvl1pPr algn="l" indent="0" marL="0">
              <a:buNone/>
              <a:defRPr b="0" sz="2800" i="0">
                <a:solidFill>
                  <a:srgbClr val="FF00FF"/>
                </a:solidFill>
              </a:defRPr>
            </a:lvl1pPr>
            <a:lvl2pPr algn="ctr" indent="0" marL="457189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377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566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754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5943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13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32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509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189">
              <a:buNone/>
              <a:defRPr sz="2800"/>
            </a:lvl2pPr>
            <a:lvl3pPr indent="0" marL="914377">
              <a:buNone/>
              <a:defRPr sz="2400"/>
            </a:lvl3pPr>
            <a:lvl4pPr indent="0" marL="1371566">
              <a:buNone/>
              <a:defRPr sz="2000"/>
            </a:lvl4pPr>
            <a:lvl5pPr indent="0" marL="1828754">
              <a:buNone/>
              <a:defRPr sz="2000"/>
            </a:lvl5pPr>
            <a:lvl6pPr indent="0" marL="2285943">
              <a:buNone/>
              <a:defRPr sz="2000"/>
            </a:lvl6pPr>
            <a:lvl7pPr indent="0" marL="2743131">
              <a:buNone/>
              <a:defRPr sz="2000"/>
            </a:lvl7pPr>
            <a:lvl8pPr indent="0" marL="3200320">
              <a:buNone/>
              <a:defRPr sz="2000"/>
            </a:lvl8pPr>
            <a:lvl9pPr indent="0" marL="3657509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189">
              <a:buNone/>
              <a:defRPr sz="1200"/>
            </a:lvl2pPr>
            <a:lvl3pPr indent="0" marL="914377">
              <a:buNone/>
              <a:defRPr sz="1000"/>
            </a:lvl3pPr>
            <a:lvl4pPr indent="0" marL="1371566">
              <a:buNone/>
              <a:defRPr sz="900"/>
            </a:lvl4pPr>
            <a:lvl5pPr indent="0" marL="1828754">
              <a:buNone/>
              <a:defRPr sz="900"/>
            </a:lvl5pPr>
            <a:lvl6pPr indent="0" marL="2285943">
              <a:buNone/>
              <a:defRPr sz="900"/>
            </a:lvl6pPr>
            <a:lvl7pPr indent="0" marL="2743131">
              <a:buNone/>
              <a:defRPr sz="900"/>
            </a:lvl7pPr>
            <a:lvl8pPr indent="0" marL="3200320">
              <a:buNone/>
              <a:defRPr sz="900"/>
            </a:lvl8pPr>
            <a:lvl9pPr indent="0" marL="3657509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2097153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>
          <a:xfrm>
            <a:off x="457200" y="128479"/>
            <a:ext cx="8229600" cy="1068926"/>
          </a:xfrm>
        </p:spPr>
        <p:txBody>
          <a:bodyPr>
            <a:normAutofit/>
          </a:bodyPr>
          <a:lstStyle>
            <a:lvl1pPr algn="l">
              <a:defRPr baseline="0" sz="3600">
                <a:solidFill>
                  <a:schemeClr val="bg1"/>
                </a:soli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>
          <a:xfrm>
            <a:off x="457200" y="1502814"/>
            <a:ext cx="8229600" cy="326444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Title and Conten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457200" y="317700"/>
            <a:ext cx="6096000" cy="763525"/>
          </a:xfrm>
        </p:spPr>
        <p:txBody>
          <a:bodyPr>
            <a:normAutofit fontScale="97222"/>
          </a:bodyPr>
          <a:lstStyle>
            <a:lvl1pPr algn="l">
              <a:defRPr sz="3600">
                <a:solidFill>
                  <a:srgbClr val="FF00FF"/>
                </a:soli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457200" y="1076896"/>
            <a:ext cx="6096000" cy="369469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 fontScale="90000"/>
          </a:bodyPr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189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377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566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754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5943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13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32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509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57195" y="102393"/>
            <a:ext cx="8229600" cy="891995"/>
          </a:xfrm>
        </p:spPr>
        <p:txBody>
          <a:bodyPr>
            <a:normAutofit/>
          </a:bodyPr>
          <a:lstStyle>
            <a:lvl1pPr algn="l">
              <a:defRPr baseline="0" sz="3600" u="none">
                <a:solidFill>
                  <a:schemeClr val="bg1"/>
                </a:soli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531807" y="1392286"/>
            <a:ext cx="4040188" cy="568644"/>
          </a:xfrm>
        </p:spPr>
        <p:txBody>
          <a:bodyPr anchor="b">
            <a:normAutofit fontScale="91667" lnSpcReduction="20000"/>
          </a:bodyPr>
          <a:lstStyle>
            <a:lvl1pPr algn="ctr" indent="0" marL="0">
              <a:buNone/>
              <a:defRPr b="1" sz="2400">
                <a:solidFill>
                  <a:srgbClr val="FF00FF"/>
                </a:solidFill>
              </a:defRPr>
            </a:lvl1pPr>
            <a:lvl2pPr indent="0" marL="457189">
              <a:buNone/>
              <a:defRPr b="1" sz="2000"/>
            </a:lvl2pPr>
            <a:lvl3pPr indent="0" marL="914377">
              <a:buNone/>
              <a:defRPr b="1" sz="1800"/>
            </a:lvl3pPr>
            <a:lvl4pPr indent="0" marL="1371566">
              <a:buNone/>
              <a:defRPr b="1" sz="1600"/>
            </a:lvl4pPr>
            <a:lvl5pPr indent="0" marL="1828754">
              <a:buNone/>
              <a:defRPr b="1" sz="1600"/>
            </a:lvl5pPr>
            <a:lvl6pPr indent="0" marL="2285943">
              <a:buNone/>
              <a:defRPr b="1" sz="1600"/>
            </a:lvl6pPr>
            <a:lvl7pPr indent="0" marL="2743131">
              <a:buNone/>
              <a:defRPr b="1" sz="1600"/>
            </a:lvl7pPr>
            <a:lvl8pPr indent="0" marL="3200320">
              <a:buNone/>
              <a:defRPr b="1" sz="1600"/>
            </a:lvl8pPr>
            <a:lvl9pPr indent="0" marL="3657509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06" name="Content Placeholder 3"/>
          <p:cNvSpPr>
            <a:spLocks noGrp="1"/>
          </p:cNvSpPr>
          <p:nvPr>
            <p:ph sz="half" idx="2"/>
          </p:nvPr>
        </p:nvSpPr>
        <p:spPr>
          <a:xfrm>
            <a:off x="530222" y="1995719"/>
            <a:ext cx="4041775" cy="277154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0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392286"/>
            <a:ext cx="4041775" cy="568644"/>
          </a:xfrm>
        </p:spPr>
        <p:txBody>
          <a:bodyPr anchor="b">
            <a:normAutofit fontScale="91667" lnSpcReduction="20000"/>
          </a:bodyPr>
          <a:lstStyle>
            <a:lvl1pPr algn="ctr" indent="0" marL="0">
              <a:buNone/>
              <a:defRPr b="1" sz="2400">
                <a:solidFill>
                  <a:srgbClr val="FF00FF"/>
                </a:solidFill>
              </a:defRPr>
            </a:lvl1pPr>
            <a:lvl2pPr indent="0" marL="457189">
              <a:buNone/>
              <a:defRPr b="1" sz="2000"/>
            </a:lvl2pPr>
            <a:lvl3pPr indent="0" marL="914377">
              <a:buNone/>
              <a:defRPr b="1" sz="1800"/>
            </a:lvl3pPr>
            <a:lvl4pPr indent="0" marL="1371566">
              <a:buNone/>
              <a:defRPr b="1" sz="1600"/>
            </a:lvl4pPr>
            <a:lvl5pPr indent="0" marL="1828754">
              <a:buNone/>
              <a:defRPr b="1" sz="1600"/>
            </a:lvl5pPr>
            <a:lvl6pPr indent="0" marL="2285943">
              <a:buNone/>
              <a:defRPr b="1" sz="1600"/>
            </a:lvl6pPr>
            <a:lvl7pPr indent="0" marL="2743131">
              <a:buNone/>
              <a:defRPr b="1" sz="1600"/>
            </a:lvl7pPr>
            <a:lvl8pPr indent="0" marL="3200320">
              <a:buNone/>
              <a:defRPr b="1" sz="1600"/>
            </a:lvl8pPr>
            <a:lvl9pPr indent="0" marL="3657509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08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95719"/>
            <a:ext cx="4041775" cy="277154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0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189">
              <a:buNone/>
              <a:defRPr sz="1200"/>
            </a:lvl2pPr>
            <a:lvl3pPr indent="0" marL="914377">
              <a:buNone/>
              <a:defRPr sz="1000"/>
            </a:lvl3pPr>
            <a:lvl4pPr indent="0" marL="1371566">
              <a:buNone/>
              <a:defRPr sz="900"/>
            </a:lvl4pPr>
            <a:lvl5pPr indent="0" marL="1828754">
              <a:buNone/>
              <a:defRPr sz="900"/>
            </a:lvl5pPr>
            <a:lvl6pPr indent="0" marL="2285943">
              <a:buNone/>
              <a:defRPr sz="900"/>
            </a:lvl6pPr>
            <a:lvl7pPr indent="0" marL="2743131">
              <a:buNone/>
              <a:defRPr sz="900"/>
            </a:lvl7pPr>
            <a:lvl8pPr indent="0" marL="3200320">
              <a:buNone/>
              <a:defRPr sz="900"/>
            </a:lvl8pPr>
            <a:lvl9pPr indent="0" marL="3657509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4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TextBox 6"/>
          <p:cNvSpPr txBox="1"/>
          <p:nvPr userDrawn="1"/>
        </p:nvSpPr>
        <p:spPr>
          <a:xfrm>
            <a:off x="-9149" y="5213747"/>
            <a:ext cx="8389625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dirty="0" sz="1400" lang="en-US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377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377" eaLnBrk="1" hangingPunct="1" indent="-342891" latinLnBrk="0" marL="342891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377" eaLnBrk="1" hangingPunct="1" indent="-285744" latinLnBrk="0" marL="742932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377" eaLnBrk="1" hangingPunct="1" indent="-228594" latinLnBrk="0" marL="1142971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377" eaLnBrk="1" hangingPunct="1" indent="-228594" latinLnBrk="0" marL="160016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377" eaLnBrk="1" hangingPunct="1" indent="-228594" latinLnBrk="0" marL="2057349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377" eaLnBrk="1" hangingPunct="1" indent="-228594" latinLnBrk="0" marL="2514537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indent="-228594" latinLnBrk="0" marL="2971726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indent="-228594" latinLnBrk="0" marL="3428914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indent="-228594" latinLnBrk="0" marL="3886103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377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377" eaLnBrk="1" hangingPunct="1" latinLnBrk="0" marL="457189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377" eaLnBrk="1" hangingPunct="1" latinLnBrk="0" marL="914377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377" eaLnBrk="1" hangingPunct="1" latinLnBrk="0" marL="1371566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377" eaLnBrk="1" hangingPunct="1" latinLnBrk="0" marL="1828754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377" eaLnBrk="1" hangingPunct="1" latinLnBrk="0" marL="2285943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latinLnBrk="0" marL="2743131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latinLnBrk="0" marL="320032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latinLnBrk="0" marL="3657509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466911" y="1824662"/>
            <a:ext cx="7779529" cy="827946"/>
          </a:xfrm>
        </p:spPr>
        <p:txBody>
          <a:bodyPr>
            <a:normAutofit fontScale="90000"/>
          </a:bodyPr>
          <a:p>
            <a:r>
              <a:rPr dirty="0" lang="en-US"/>
              <a:t>O</a:t>
            </a:r>
            <a:r>
              <a:rPr b="1" dirty="0" sz="4000" lang="en-US">
                <a:solidFill>
                  <a:srgbClr val="FFFFFF"/>
                </a:solidFill>
              </a:rPr>
              <a:t>r</a:t>
            </a:r>
            <a:r>
              <a:rPr b="1" dirty="0" sz="4000" lang="en-US">
                <a:solidFill>
                  <a:srgbClr val="FFFFFF"/>
                </a:solidFill>
              </a:rPr>
              <a:t>i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ntation </a:t>
            </a:r>
            <a:r>
              <a:rPr b="1" dirty="0" sz="4000" lang="en-US">
                <a:solidFill>
                  <a:srgbClr val="FFFFFF"/>
                </a:solidFill>
              </a:rPr>
              <a:t>w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b</a:t>
            </a:r>
            <a:r>
              <a:rPr b="1" dirty="0" sz="4000" lang="en-US">
                <a:solidFill>
                  <a:srgbClr val="FFFFFF"/>
                </a:solidFill>
              </a:rPr>
              <a:t> </a:t>
            </a:r>
            <a:r>
              <a:rPr b="1" dirty="0" sz="4000" lang="en-US">
                <a:solidFill>
                  <a:srgbClr val="FFFFFF"/>
                </a:solidFill>
              </a:rPr>
              <a:t>a</a:t>
            </a:r>
            <a:r>
              <a:rPr b="1" dirty="0" sz="4000" lang="en-US">
                <a:solidFill>
                  <a:srgbClr val="FFFFFF"/>
                </a:solidFill>
              </a:rPr>
              <a:t>p</a:t>
            </a:r>
            <a:r>
              <a:rPr b="1" dirty="0" sz="4000" lang="en-US">
                <a:solidFill>
                  <a:srgbClr val="FFFFFF"/>
                </a:solidFill>
              </a:rPr>
              <a:t>p</a:t>
            </a:r>
            <a:r>
              <a:rPr b="1" dirty="0" sz="4000" lang="en-US">
                <a:solidFill>
                  <a:srgbClr val="FFFFFF"/>
                </a:solidFill>
              </a:rPr>
              <a:t> </a:t>
            </a:r>
            <a:r>
              <a:rPr b="1" dirty="0" sz="4000" lang="en-US">
                <a:solidFill>
                  <a:srgbClr val="FFFFFF"/>
                </a:solidFill>
              </a:rPr>
              <a:t>f</a:t>
            </a:r>
            <a:r>
              <a:rPr b="1" dirty="0" sz="4000" lang="en-US">
                <a:solidFill>
                  <a:srgbClr val="FFFFFF"/>
                </a:solidFill>
              </a:rPr>
              <a:t>o</a:t>
            </a:r>
            <a:r>
              <a:rPr b="1" dirty="0" sz="4000" lang="en-US">
                <a:solidFill>
                  <a:srgbClr val="FFFFFF"/>
                </a:solidFill>
              </a:rPr>
              <a:t>r</a:t>
            </a:r>
            <a:r>
              <a:rPr b="1" dirty="0" sz="4000" lang="en-US">
                <a:solidFill>
                  <a:srgbClr val="FFFFFF"/>
                </a:solidFill>
              </a:rPr>
              <a:t> </a:t>
            </a:r>
            <a:r>
              <a:rPr b="1" dirty="0" sz="4000" lang="en-US">
                <a:solidFill>
                  <a:srgbClr val="FFFFFF"/>
                </a:solidFill>
              </a:rPr>
              <a:t>i</a:t>
            </a:r>
            <a:r>
              <a:rPr b="1" dirty="0" sz="4000" lang="en-US">
                <a:solidFill>
                  <a:srgbClr val="FFFFFF"/>
                </a:solidFill>
              </a:rPr>
              <a:t>n</a:t>
            </a:r>
            <a:r>
              <a:rPr b="1" dirty="0" sz="4000" lang="en-US">
                <a:solidFill>
                  <a:srgbClr val="FFFFFF"/>
                </a:solidFill>
              </a:rPr>
              <a:t>c</a:t>
            </a:r>
            <a:r>
              <a:rPr b="1" dirty="0" sz="4000" lang="en-US">
                <a:solidFill>
                  <a:srgbClr val="FFFFFF"/>
                </a:solidFill>
              </a:rPr>
              <a:t>o</a:t>
            </a:r>
            <a:r>
              <a:rPr b="1" dirty="0" sz="4000" lang="en-US">
                <a:solidFill>
                  <a:srgbClr val="FFFFFF"/>
                </a:solidFill>
              </a:rPr>
              <a:t>m</a:t>
            </a:r>
            <a:r>
              <a:rPr b="1" dirty="0" sz="4000" lang="en-US">
                <a:solidFill>
                  <a:srgbClr val="FFFFFF"/>
                </a:solidFill>
              </a:rPr>
              <a:t>ing </a:t>
            </a:r>
            <a:r>
              <a:rPr b="1" dirty="0" sz="4000" lang="en-US">
                <a:solidFill>
                  <a:srgbClr val="FFFFFF"/>
                </a:solidFill>
              </a:rPr>
              <a:t>u</a:t>
            </a:r>
            <a:r>
              <a:rPr b="1" dirty="0" sz="4000" lang="en-US">
                <a:solidFill>
                  <a:srgbClr val="FFFFFF"/>
                </a:solidFill>
              </a:rPr>
              <a:t>n</a:t>
            </a:r>
            <a:r>
              <a:rPr b="1" dirty="0" sz="4000" lang="en-US">
                <a:solidFill>
                  <a:srgbClr val="FFFFFF"/>
                </a:solidFill>
              </a:rPr>
              <a:t>i</a:t>
            </a:r>
            <a:r>
              <a:rPr b="1" dirty="0" sz="4000" lang="en-US">
                <a:solidFill>
                  <a:srgbClr val="FFFFFF"/>
                </a:solidFill>
              </a:rPr>
              <a:t>v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r</a:t>
            </a:r>
            <a:r>
              <a:rPr b="1" dirty="0" sz="4000" lang="en-US">
                <a:solidFill>
                  <a:srgbClr val="FFFFFF"/>
                </a:solidFill>
              </a:rPr>
              <a:t>sity </a:t>
            </a:r>
            <a:r>
              <a:rPr b="1" dirty="0" sz="4000" lang="en-US">
                <a:solidFill>
                  <a:srgbClr val="FFFFFF"/>
                </a:solidFill>
              </a:rPr>
              <a:t>s</a:t>
            </a:r>
            <a:r>
              <a:rPr b="1" dirty="0" sz="4000" lang="en-US">
                <a:solidFill>
                  <a:srgbClr val="FFFFFF"/>
                </a:solidFill>
              </a:rPr>
              <a:t>t</a:t>
            </a:r>
            <a:r>
              <a:rPr b="1" dirty="0" sz="4000" lang="en-US">
                <a:solidFill>
                  <a:srgbClr val="FFFFFF"/>
                </a:solidFill>
              </a:rPr>
              <a:t>u</a:t>
            </a:r>
            <a:r>
              <a:rPr b="1" dirty="0" sz="4000" lang="en-US">
                <a:solidFill>
                  <a:srgbClr val="FFFFFF"/>
                </a:solidFill>
              </a:rPr>
              <a:t>d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nts </a:t>
            </a:r>
            <a:r>
              <a:rPr b="1" dirty="0" sz="4000" lang="en-US">
                <a:solidFill>
                  <a:srgbClr val="FFFFFF"/>
                </a:solidFill>
              </a:rPr>
              <a:t>i</a:t>
            </a:r>
            <a:r>
              <a:rPr b="1" dirty="0" sz="4000" lang="en-US">
                <a:solidFill>
                  <a:srgbClr val="FFFFFF"/>
                </a:solidFill>
              </a:rPr>
              <a:t>n</a:t>
            </a:r>
            <a:r>
              <a:rPr b="1" dirty="0" sz="4000" lang="en-US">
                <a:solidFill>
                  <a:srgbClr val="FFFFFF"/>
                </a:solidFill>
              </a:rPr>
              <a:t> </a:t>
            </a:r>
            <a:r>
              <a:rPr b="1" dirty="0" sz="4000" lang="en-US">
                <a:solidFill>
                  <a:srgbClr val="FFFFFF"/>
                </a:solidFill>
              </a:rPr>
              <a:t>C</a:t>
            </a:r>
            <a:r>
              <a:rPr b="1" dirty="0" sz="4000" lang="en-US">
                <a:solidFill>
                  <a:srgbClr val="FFFFFF"/>
                </a:solidFill>
              </a:rPr>
              <a:t>a</a:t>
            </a:r>
            <a:r>
              <a:rPr b="1" dirty="0" sz="4000" lang="en-US">
                <a:solidFill>
                  <a:srgbClr val="FFFFFF"/>
                </a:solidFill>
              </a:rPr>
              <a:t>m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r</a:t>
            </a:r>
            <a:r>
              <a:rPr b="1" dirty="0" sz="4000" lang="en-US">
                <a:solidFill>
                  <a:srgbClr val="FFFFFF"/>
                </a:solidFill>
              </a:rPr>
              <a:t>oon </a:t>
            </a:r>
            <a:br>
              <a:rPr b="1" dirty="0" sz="4000" lang="en-US">
                <a:solidFill>
                  <a:srgbClr val="FFFFFF"/>
                </a:solidFill>
              </a:rPr>
            </a:br>
            <a:br>
              <a:rPr b="1" dirty="0" sz="4000" lang="en-US">
                <a:solidFill>
                  <a:srgbClr val="FFFFFF"/>
                </a:solidFill>
              </a:rPr>
            </a:br>
            <a:r>
              <a:rPr b="1" dirty="0" sz="4000" lang="en-US">
                <a:solidFill>
                  <a:srgbClr val="FFFFFF"/>
                </a:solidFill>
              </a:rPr>
              <a:t> </a:t>
            </a:r>
            <a:r>
              <a:rPr b="1" dirty="0" sz="4000" lang="en-US">
                <a:solidFill>
                  <a:srgbClr val="FFFFFF"/>
                </a:solidFill>
              </a:rPr>
              <a:t>P</a:t>
            </a:r>
            <a:r>
              <a:rPr b="1" dirty="0" sz="4000" lang="en-US">
                <a:solidFill>
                  <a:srgbClr val="FFFFFF"/>
                </a:solidFill>
              </a:rPr>
              <a:t>r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s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n</a:t>
            </a:r>
            <a:r>
              <a:rPr b="1" dirty="0" sz="4000" lang="en-US">
                <a:solidFill>
                  <a:srgbClr val="FFFFFF"/>
                </a:solidFill>
              </a:rPr>
              <a:t>t</a:t>
            </a:r>
            <a:r>
              <a:rPr b="1" dirty="0" sz="4000" lang="en-US">
                <a:solidFill>
                  <a:srgbClr val="FFFFFF"/>
                </a:solidFill>
              </a:rPr>
              <a:t>e</a:t>
            </a:r>
            <a:r>
              <a:rPr b="1" dirty="0" sz="4000" lang="en-US">
                <a:solidFill>
                  <a:srgbClr val="FFFFFF"/>
                </a:solidFill>
              </a:rPr>
              <a:t>d</a:t>
            </a:r>
            <a:r>
              <a:rPr b="1" dirty="0" sz="4000" lang="en-US">
                <a:solidFill>
                  <a:srgbClr val="FFFFFF"/>
                </a:solidFill>
              </a:rPr>
              <a:t> </a:t>
            </a:r>
            <a:r>
              <a:rPr b="1" dirty="0" sz="4000" lang="en-US">
                <a:solidFill>
                  <a:srgbClr val="FFFFFF"/>
                </a:solidFill>
              </a:rPr>
              <a:t>b</a:t>
            </a:r>
            <a:r>
              <a:rPr b="1" dirty="0" sz="4000" lang="en-US">
                <a:solidFill>
                  <a:srgbClr val="FFFFFF"/>
                </a:solidFill>
              </a:rPr>
              <a:t>y</a:t>
            </a:r>
            <a:r>
              <a:rPr b="1" dirty="0" sz="4000" lang="en-US">
                <a:solidFill>
                  <a:srgbClr val="FFFFFF"/>
                </a:solidFill>
              </a:rPr>
              <a:t> </a:t>
            </a:r>
            <a:br>
              <a:rPr b="1" dirty="0" sz="4000" lang="en-US">
                <a:solidFill>
                  <a:srgbClr val="FFFFFF"/>
                </a:solidFill>
              </a:rPr>
            </a:br>
            <a:endParaRPr altLang="en-US" b="1" sz="4000" lang="zh-CN">
              <a:solidFill>
                <a:srgbClr val="FFFFFF"/>
              </a:solidFill>
            </a:endParaRPr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-616312" y="3315213"/>
            <a:ext cx="7401223" cy="775733"/>
          </a:xfrm>
        </p:spPr>
        <p:txBody>
          <a:bodyPr>
            <a:normAutofit/>
          </a:bodyPr>
          <a:p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b="1" dirty="0" sz="4000" lang="en-US"/>
              <a:t>W</a:t>
            </a:r>
            <a:r>
              <a:rPr altLang="en-US" b="1" dirty="0" sz="4000" lang="en-US"/>
              <a:t>a</a:t>
            </a:r>
            <a:r>
              <a:rPr altLang="en-US" b="1" dirty="0" sz="4000" lang="en-US"/>
              <a:t>n</a:t>
            </a:r>
            <a:r>
              <a:rPr altLang="en-US" b="1" dirty="0" sz="4000" lang="en-US"/>
              <a:t>y</a:t>
            </a:r>
            <a:r>
              <a:rPr altLang="en-US" b="1" dirty="0" sz="4000" lang="en-US"/>
              <a:t>u</a:t>
            </a:r>
            <a:r>
              <a:rPr altLang="en-US" b="1" dirty="0" sz="4000" lang="en-US"/>
              <a:t> </a:t>
            </a:r>
            <a:r>
              <a:rPr altLang="en-US" b="1" dirty="0" sz="4000" lang="en-US"/>
              <a:t>Graciou</a:t>
            </a:r>
            <a:r>
              <a:rPr altLang="en-US" dirty="0" sz="4000" lang="en-US"/>
              <a:t>s </a:t>
            </a:r>
            <a:endParaRPr altLang="en-US" sz="4000" lang="zh-CN"/>
          </a:p>
        </p:txBody>
      </p:sp>
      <p:sp>
        <p:nvSpPr>
          <p:cNvPr id="1048603" name=""/>
          <p:cNvSpPr txBox="1"/>
          <p:nvPr/>
        </p:nvSpPr>
        <p:spPr>
          <a:xfrm>
            <a:off x="1135209" y="3580406"/>
            <a:ext cx="462082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4000" lang="en-US">
                <a:solidFill>
                  <a:srgbClr val="FFCB00"/>
                </a:solidFill>
              </a:rPr>
              <a:t>O</a:t>
            </a:r>
            <a:r>
              <a:rPr b="1" dirty="0" sz="4000" lang="en-US">
                <a:solidFill>
                  <a:srgbClr val="FFCB00"/>
                </a:solidFill>
              </a:rPr>
              <a:t>r</a:t>
            </a:r>
            <a:r>
              <a:rPr b="1" dirty="0" sz="4000" lang="en-US">
                <a:solidFill>
                  <a:srgbClr val="FFCB00"/>
                </a:solidFill>
              </a:rPr>
              <a:t>i</a:t>
            </a:r>
            <a:r>
              <a:rPr b="1" dirty="0" sz="4000" lang="en-US">
                <a:solidFill>
                  <a:srgbClr val="FFCB00"/>
                </a:solidFill>
              </a:rPr>
              <a:t>e</a:t>
            </a:r>
            <a:r>
              <a:rPr b="1" dirty="0" sz="4000" lang="en-US">
                <a:solidFill>
                  <a:srgbClr val="FFCB00"/>
                </a:solidFill>
              </a:rPr>
              <a:t>ntation </a:t>
            </a:r>
            <a:r>
              <a:rPr b="1" dirty="0" sz="4000" lang="en-US">
                <a:solidFill>
                  <a:srgbClr val="FFCB00"/>
                </a:solidFill>
              </a:rPr>
              <a:t>w</a:t>
            </a:r>
            <a:r>
              <a:rPr b="1" dirty="0" sz="4000" lang="en-US">
                <a:solidFill>
                  <a:srgbClr val="FFCB00"/>
                </a:solidFill>
              </a:rPr>
              <a:t>e</a:t>
            </a:r>
            <a:r>
              <a:rPr b="1" dirty="0" sz="4000" lang="en-US">
                <a:solidFill>
                  <a:srgbClr val="FFCB00"/>
                </a:solidFill>
              </a:rPr>
              <a:t>b</a:t>
            </a:r>
            <a:r>
              <a:rPr b="1" dirty="0" sz="4000" lang="en-US">
                <a:solidFill>
                  <a:srgbClr val="FFCB00"/>
                </a:solidFill>
              </a:rPr>
              <a:t> </a:t>
            </a:r>
            <a:r>
              <a:rPr b="1" dirty="0" sz="4000" lang="en-US">
                <a:solidFill>
                  <a:srgbClr val="FFCB00"/>
                </a:solidFill>
              </a:rPr>
              <a:t>a</a:t>
            </a:r>
            <a:r>
              <a:rPr b="1" dirty="0" sz="4000" lang="en-US">
                <a:solidFill>
                  <a:srgbClr val="FFCB00"/>
                </a:solidFill>
              </a:rPr>
              <a:t>p</a:t>
            </a:r>
            <a:r>
              <a:rPr b="1" dirty="0" sz="4000" lang="en-US">
                <a:solidFill>
                  <a:srgbClr val="FFCB00"/>
                </a:solidFill>
              </a:rPr>
              <a:t>plication </a:t>
            </a:r>
            <a:endParaRPr altLang="en-US" b="1" sz="4000" lang="zh-CN">
              <a:solidFill>
                <a:srgbClr val="FFCB00"/>
              </a:solidFill>
            </a:endParaRP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xfrm>
            <a:off x="457200" y="1484221"/>
            <a:ext cx="8229600" cy="3264445"/>
          </a:xfrm>
        </p:spPr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r>
              <a:rPr b="1" dirty="0" sz="3600" lang="en-US"/>
              <a:t>Introduction </a:t>
            </a:r>
            <a:endParaRPr b="1" dirty="0" sz="3600" lang="en-US"/>
          </a:p>
          <a:p>
            <a:r>
              <a:rPr b="1" dirty="0" sz="3600" lang="en-US"/>
              <a:t>Problem statement </a:t>
            </a:r>
            <a:endParaRPr b="1" dirty="0" sz="3600" lang="en-US"/>
          </a:p>
          <a:p>
            <a:r>
              <a:rPr b="1" dirty="0" sz="3600" lang="en-US"/>
              <a:t>Objectives </a:t>
            </a:r>
            <a:endParaRPr b="1" dirty="0" sz="3600" lang="en-US"/>
          </a:p>
          <a:p>
            <a:r>
              <a:rPr b="1" dirty="0" sz="3600" lang="en-US"/>
              <a:t>Related works </a:t>
            </a:r>
            <a:endParaRPr b="1" dirty="0" sz="3600" lang="en-US"/>
          </a:p>
          <a:p>
            <a:r>
              <a:rPr b="1" dirty="0" sz="3600" lang="en-US"/>
              <a:t>Methodology </a:t>
            </a:r>
            <a:endParaRPr b="1" dirty="0" sz="3600" lang="en-US"/>
          </a:p>
          <a:p>
            <a:r>
              <a:rPr b="1" dirty="0" sz="3600" lang="en-US"/>
              <a:t>Results and discussion </a:t>
            </a:r>
            <a:endParaRPr b="1" dirty="0" sz="3600" lang="en-US"/>
          </a:p>
          <a:p>
            <a:r>
              <a:rPr b="1" dirty="0" sz="3600" lang="en-US"/>
              <a:t>Conclusion</a:t>
            </a:r>
            <a:endParaRPr b="1" dirty="0" sz="3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/>
              <a:t>P</a:t>
            </a:r>
            <a:r>
              <a:rPr b="1" dirty="0" lang="en-US"/>
              <a:t>R</a:t>
            </a:r>
            <a:r>
              <a:rPr b="1" dirty="0" lang="en-US"/>
              <a:t>O</a:t>
            </a:r>
            <a:r>
              <a:rPr b="1" dirty="0" lang="en-US"/>
              <a:t>B</a:t>
            </a:r>
            <a:r>
              <a:rPr b="1" dirty="0" lang="en-US"/>
              <a:t>L</a:t>
            </a:r>
            <a:r>
              <a:rPr b="1" dirty="0" lang="en-US"/>
              <a:t>E</a:t>
            </a:r>
            <a:r>
              <a:rPr b="1" dirty="0" lang="en-US"/>
              <a:t>M </a:t>
            </a:r>
            <a:r>
              <a:rPr b="1" dirty="0" lang="en-US"/>
              <a:t>S</a:t>
            </a:r>
            <a:r>
              <a:rPr b="1" dirty="0" lang="en-US"/>
              <a:t>T</a:t>
            </a:r>
            <a:r>
              <a:rPr b="1" dirty="0" lang="en-US"/>
              <a:t>A</a:t>
            </a:r>
            <a:r>
              <a:rPr b="1" dirty="0" lang="en-US"/>
              <a:t>T</a:t>
            </a:r>
            <a:r>
              <a:rPr b="1" dirty="0" lang="en-US"/>
              <a:t>E</a:t>
            </a:r>
            <a:r>
              <a:rPr b="1" dirty="0" lang="en-US"/>
              <a:t>M</a:t>
            </a:r>
            <a:r>
              <a:rPr b="1" dirty="0" lang="en-US"/>
              <a:t>ENT </a:t>
            </a:r>
            <a:endParaRPr b="1" dirty="0" lang="en-US"/>
          </a:p>
        </p:txBody>
      </p:sp>
      <p:sp>
        <p:nvSpPr>
          <p:cNvPr id="1048595" name="Content Placeholder 4"/>
          <p:cNvSpPr>
            <a:spLocks noGrp="1"/>
          </p:cNvSpPr>
          <p:nvPr>
            <p:ph idx="1"/>
          </p:nvPr>
        </p:nvSpPr>
        <p:spPr>
          <a:xfrm>
            <a:off x="457200" y="1081224"/>
            <a:ext cx="6096000" cy="3694697"/>
          </a:xfrm>
        </p:spPr>
        <p:txBody>
          <a:bodyPr/>
          <a:p>
            <a:r>
              <a:rPr b="1" lang="en-US">
                <a:solidFill>
                  <a:srgbClr val="FFFFFF"/>
                </a:solidFill>
              </a:rPr>
              <a:t>D</a:t>
            </a:r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f</a:t>
            </a:r>
            <a:r>
              <a:rPr b="1" lang="en-US">
                <a:solidFill>
                  <a:srgbClr val="FFFFFF"/>
                </a:solidFill>
              </a:rPr>
              <a:t>f</a:t>
            </a:r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culty </a:t>
            </a:r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lang="en-US">
                <a:solidFill>
                  <a:srgbClr val="FFFFFF"/>
                </a:solidFill>
              </a:rPr>
              <a:t> </a:t>
            </a:r>
            <a:r>
              <a:rPr b="1" lang="en-US">
                <a:solidFill>
                  <a:srgbClr val="FFFFFF"/>
                </a:solidFill>
              </a:rPr>
              <a:t>o</a:t>
            </a:r>
            <a:r>
              <a:rPr b="1" lang="en-US">
                <a:solidFill>
                  <a:srgbClr val="FFFFFF"/>
                </a:solidFill>
              </a:rPr>
              <a:t>b</a:t>
            </a:r>
            <a:r>
              <a:rPr b="1" lang="en-US">
                <a:solidFill>
                  <a:srgbClr val="FFFFFF"/>
                </a:solidFill>
              </a:rPr>
              <a:t>t</a:t>
            </a:r>
            <a:r>
              <a:rPr b="1" lang="en-US">
                <a:solidFill>
                  <a:srgbClr val="FFFFFF"/>
                </a:solidFill>
              </a:rPr>
              <a:t>a</a:t>
            </a:r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lang="en-US">
                <a:solidFill>
                  <a:srgbClr val="FFFFFF"/>
                </a:solidFill>
              </a:rPr>
              <a:t>g</a:t>
            </a:r>
            <a:r>
              <a:rPr b="1" lang="en-US">
                <a:solidFill>
                  <a:srgbClr val="FFFFFF"/>
                </a:solidFill>
              </a:rPr>
              <a:t> </a:t>
            </a:r>
            <a:r>
              <a:rPr b="1" lang="en-US">
                <a:solidFill>
                  <a:srgbClr val="FFFFFF"/>
                </a:solidFill>
              </a:rPr>
              <a:t>a</a:t>
            </a:r>
            <a:r>
              <a:rPr b="1" lang="en-US">
                <a:solidFill>
                  <a:srgbClr val="FFFFFF"/>
                </a:solidFill>
              </a:rPr>
              <a:t>c</a:t>
            </a:r>
            <a:r>
              <a:rPr b="1" lang="en-US">
                <a:solidFill>
                  <a:srgbClr val="FFFFFF"/>
                </a:solidFill>
              </a:rPr>
              <a:t>c</a:t>
            </a:r>
            <a:r>
              <a:rPr b="1" lang="en-US">
                <a:solidFill>
                  <a:srgbClr val="FFFFFF"/>
                </a:solidFill>
              </a:rPr>
              <a:t>u</a:t>
            </a:r>
            <a:r>
              <a:rPr b="1" lang="en-US">
                <a:solidFill>
                  <a:srgbClr val="FFFFFF"/>
                </a:solidFill>
              </a:rPr>
              <a:t>r</a:t>
            </a:r>
            <a:r>
              <a:rPr b="1" lang="en-US">
                <a:solidFill>
                  <a:srgbClr val="FFFFFF"/>
                </a:solidFill>
              </a:rPr>
              <a:t>ate </a:t>
            </a:r>
            <a:r>
              <a:rPr b="1" lang="en-US">
                <a:solidFill>
                  <a:srgbClr val="FFFFFF"/>
                </a:solidFill>
              </a:rPr>
              <a:t>a</a:t>
            </a: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lang="en-US">
                <a:solidFill>
                  <a:srgbClr val="FFFFFF"/>
                </a:solidFill>
              </a:rPr>
              <a:t>d</a:t>
            </a:r>
            <a:r>
              <a:rPr b="1" lang="en-US">
                <a:solidFill>
                  <a:srgbClr val="FFFFFF"/>
                </a:solidFill>
              </a:rPr>
              <a:t> </a:t>
            </a:r>
            <a:r>
              <a:rPr b="1" lang="en-US">
                <a:solidFill>
                  <a:srgbClr val="FFFFFF"/>
                </a:solidFill>
              </a:rPr>
              <a:t>c</a:t>
            </a:r>
            <a:r>
              <a:rPr b="1" lang="en-US">
                <a:solidFill>
                  <a:srgbClr val="FFFFFF"/>
                </a:solidFill>
              </a:rPr>
              <a:t>o</a:t>
            </a:r>
            <a:r>
              <a:rPr b="1" lang="en-US">
                <a:solidFill>
                  <a:srgbClr val="FFFFFF"/>
                </a:solidFill>
              </a:rPr>
              <a:t>m</a:t>
            </a:r>
            <a:r>
              <a:rPr b="1" lang="en-US">
                <a:solidFill>
                  <a:srgbClr val="FFFFFF"/>
                </a:solidFill>
              </a:rPr>
              <a:t>p</a:t>
            </a:r>
            <a:r>
              <a:rPr b="1" lang="en-US">
                <a:solidFill>
                  <a:srgbClr val="FFFFFF"/>
                </a:solidFill>
              </a:rPr>
              <a:t>r</a:t>
            </a:r>
            <a:r>
              <a:rPr b="1" lang="en-US">
                <a:solidFill>
                  <a:srgbClr val="FFFFFF"/>
                </a:solidFill>
              </a:rPr>
              <a:t>e</a:t>
            </a:r>
            <a:r>
              <a:rPr b="1" lang="en-US">
                <a:solidFill>
                  <a:srgbClr val="FFFFFF"/>
                </a:solidFill>
              </a:rPr>
              <a:t>hensive </a:t>
            </a:r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lang="en-US">
                <a:solidFill>
                  <a:srgbClr val="FFFFFF"/>
                </a:solidFill>
              </a:rPr>
              <a:t>f</a:t>
            </a:r>
            <a:r>
              <a:rPr b="1" lang="en-US">
                <a:solidFill>
                  <a:srgbClr val="FFFFFF"/>
                </a:solidFill>
              </a:rPr>
              <a:t>o</a:t>
            </a:r>
            <a:r>
              <a:rPr b="1" lang="en-US">
                <a:solidFill>
                  <a:srgbClr val="FFFFFF"/>
                </a:solidFill>
              </a:rPr>
              <a:t>rmation </a:t>
            </a:r>
            <a:endParaRPr altLang="en-US" b="1" lang="zh-CN">
              <a:solidFill>
                <a:srgbClr val="FFFFFF"/>
              </a:solidFill>
            </a:endParaRPr>
          </a:p>
          <a:p>
            <a:r>
              <a:rPr altLang="en-US" b="1" lang="en-US">
                <a:solidFill>
                  <a:srgbClr val="FFFFFF"/>
                </a:solidFill>
              </a:rPr>
              <a:t>L</a:t>
            </a:r>
            <a:r>
              <a:rPr altLang="en-US" b="1" lang="en-US">
                <a:solidFill>
                  <a:srgbClr val="FFFFFF"/>
                </a:solidFill>
              </a:rPr>
              <a:t>a</a:t>
            </a:r>
            <a:r>
              <a:rPr altLang="en-US" b="1" lang="en-US">
                <a:solidFill>
                  <a:srgbClr val="FFFFFF"/>
                </a:solidFill>
              </a:rPr>
              <a:t>c</a:t>
            </a:r>
            <a:r>
              <a:rPr altLang="en-US" b="1" lang="en-US">
                <a:solidFill>
                  <a:srgbClr val="FFFFFF"/>
                </a:solidFill>
              </a:rPr>
              <a:t>k</a:t>
            </a:r>
            <a:r>
              <a:rPr altLang="en-US" b="1" lang="en-US">
                <a:solidFill>
                  <a:srgbClr val="FFFFFF"/>
                </a:solidFill>
              </a:rPr>
              <a:t> </a:t>
            </a:r>
            <a:r>
              <a:rPr altLang="en-US" b="1" lang="en-US">
                <a:solidFill>
                  <a:srgbClr val="FFFFFF"/>
                </a:solidFill>
              </a:rPr>
              <a:t>o</a:t>
            </a:r>
            <a:r>
              <a:rPr altLang="en-US" b="1" lang="en-US">
                <a:solidFill>
                  <a:srgbClr val="FFFFFF"/>
                </a:solidFill>
              </a:rPr>
              <a:t>f</a:t>
            </a:r>
            <a:r>
              <a:rPr altLang="en-US" b="1" lang="en-US">
                <a:solidFill>
                  <a:srgbClr val="FFFFFF"/>
                </a:solidFill>
              </a:rPr>
              <a:t> </a:t>
            </a:r>
            <a:r>
              <a:rPr altLang="en-US" b="1" lang="en-US">
                <a:solidFill>
                  <a:srgbClr val="FFFFFF"/>
                </a:solidFill>
              </a:rPr>
              <a:t>guidance </a:t>
            </a:r>
            <a:r>
              <a:rPr altLang="en-US" b="1" lang="en-US">
                <a:solidFill>
                  <a:srgbClr val="FFFFFF"/>
                </a:solidFill>
              </a:rPr>
              <a:t>o</a:t>
            </a:r>
            <a:r>
              <a:rPr altLang="en-US" b="1" lang="en-US">
                <a:solidFill>
                  <a:srgbClr val="FFFFFF"/>
                </a:solidFill>
              </a:rPr>
              <a:t>n</a:t>
            </a:r>
            <a:r>
              <a:rPr altLang="en-US" b="1" lang="en-US">
                <a:solidFill>
                  <a:srgbClr val="FFFFFF"/>
                </a:solidFill>
              </a:rPr>
              <a:t> </a:t>
            </a:r>
            <a:r>
              <a:rPr altLang="en-US" b="1" lang="en-US">
                <a:solidFill>
                  <a:srgbClr val="FFFFFF"/>
                </a:solidFill>
              </a:rPr>
              <a:t>c</a:t>
            </a:r>
            <a:r>
              <a:rPr altLang="en-US" b="1" lang="en-US">
                <a:solidFill>
                  <a:srgbClr val="FFFFFF"/>
                </a:solidFill>
              </a:rPr>
              <a:t>a</a:t>
            </a:r>
            <a:r>
              <a:rPr altLang="en-US" b="1" lang="en-US">
                <a:solidFill>
                  <a:srgbClr val="FFFFFF"/>
                </a:solidFill>
              </a:rPr>
              <a:t>reer </a:t>
            </a:r>
            <a:r>
              <a:rPr altLang="en-US" b="1" lang="en-US">
                <a:solidFill>
                  <a:srgbClr val="FFFFFF"/>
                </a:solidFill>
              </a:rPr>
              <a:t>p</a:t>
            </a:r>
            <a:r>
              <a:rPr altLang="en-US" b="1" lang="en-US">
                <a:solidFill>
                  <a:srgbClr val="FFFFFF"/>
                </a:solidFill>
              </a:rPr>
              <a:t>a</a:t>
            </a:r>
            <a:r>
              <a:rPr altLang="en-US" b="1" lang="en-US">
                <a:solidFill>
                  <a:srgbClr val="FFFFFF"/>
                </a:solidFill>
              </a:rPr>
              <a:t>t</a:t>
            </a:r>
            <a:r>
              <a:rPr altLang="en-US" b="1" lang="en-US">
                <a:solidFill>
                  <a:srgbClr val="FFFFFF"/>
                </a:solidFill>
              </a:rPr>
              <a:t>h</a:t>
            </a:r>
            <a:r>
              <a:rPr altLang="en-US" b="1" lang="en-US">
                <a:solidFill>
                  <a:srgbClr val="FFFFFF"/>
                </a:solidFill>
              </a:rPr>
              <a:t>s</a:t>
            </a:r>
            <a:endParaRPr altLang="en-US" b="1" lang="zh-CN">
              <a:solidFill>
                <a:srgbClr val="FFFFFF"/>
              </a:solidFill>
            </a:endParaRPr>
          </a:p>
          <a:p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lang="en-US">
                <a:solidFill>
                  <a:srgbClr val="FFFFFF"/>
                </a:solidFill>
              </a:rPr>
              <a:t>a</a:t>
            </a:r>
            <a:r>
              <a:rPr b="1" lang="en-US">
                <a:solidFill>
                  <a:srgbClr val="FFFFFF"/>
                </a:solidFill>
              </a:rPr>
              <a:t>d</a:t>
            </a:r>
            <a:r>
              <a:rPr b="1" lang="en-US">
                <a:solidFill>
                  <a:srgbClr val="FFFFFF"/>
                </a:solidFill>
              </a:rPr>
              <a:t>e</a:t>
            </a:r>
            <a:r>
              <a:rPr b="1" lang="en-US">
                <a:solidFill>
                  <a:srgbClr val="FFFFFF"/>
                </a:solidFill>
              </a:rPr>
              <a:t>quate </a:t>
            </a:r>
            <a:r>
              <a:rPr b="1" lang="en-US">
                <a:solidFill>
                  <a:srgbClr val="FFFFFF"/>
                </a:solidFill>
              </a:rPr>
              <a:t>p</a:t>
            </a:r>
            <a:r>
              <a:rPr b="1" lang="en-US">
                <a:solidFill>
                  <a:srgbClr val="FFFFFF"/>
                </a:solidFill>
              </a:rPr>
              <a:t>e</a:t>
            </a:r>
            <a:r>
              <a:rPr b="1" lang="en-US">
                <a:solidFill>
                  <a:srgbClr val="FFFFFF"/>
                </a:solidFill>
              </a:rPr>
              <a:t>r</a:t>
            </a:r>
            <a:r>
              <a:rPr b="1" lang="en-US">
                <a:solidFill>
                  <a:srgbClr val="FFFFFF"/>
                </a:solidFill>
              </a:rPr>
              <a:t>s</a:t>
            </a:r>
            <a:r>
              <a:rPr b="1" lang="en-US">
                <a:solidFill>
                  <a:srgbClr val="FFFFFF"/>
                </a:solidFill>
              </a:rPr>
              <a:t>o</a:t>
            </a: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lang="en-US">
                <a:solidFill>
                  <a:srgbClr val="FFFFFF"/>
                </a:solidFill>
              </a:rPr>
              <a:t>a</a:t>
            </a:r>
            <a:r>
              <a:rPr b="1" lang="en-US">
                <a:solidFill>
                  <a:srgbClr val="FFFFFF"/>
                </a:solidFill>
              </a:rPr>
              <a:t>l</a:t>
            </a:r>
            <a:r>
              <a:rPr b="1" lang="en-US">
                <a:solidFill>
                  <a:srgbClr val="FFFFFF"/>
                </a:solidFill>
              </a:rPr>
              <a:t>i</a:t>
            </a:r>
            <a:r>
              <a:rPr b="1" lang="en-US">
                <a:solidFill>
                  <a:srgbClr val="FFFFFF"/>
                </a:solidFill>
              </a:rPr>
              <a:t>zed </a:t>
            </a:r>
            <a:r>
              <a:rPr b="1" lang="en-US">
                <a:solidFill>
                  <a:srgbClr val="FFFFFF"/>
                </a:solidFill>
              </a:rPr>
              <a:t>r</a:t>
            </a:r>
            <a:r>
              <a:rPr b="1" lang="en-US">
                <a:solidFill>
                  <a:srgbClr val="FFFFFF"/>
                </a:solidFill>
              </a:rPr>
              <a:t>e</a:t>
            </a:r>
            <a:r>
              <a:rPr b="1" lang="en-US">
                <a:solidFill>
                  <a:srgbClr val="FFFFFF"/>
                </a:solidFill>
              </a:rPr>
              <a:t>c</a:t>
            </a:r>
            <a:r>
              <a:rPr b="1" lang="en-US">
                <a:solidFill>
                  <a:srgbClr val="FFFFFF"/>
                </a:solidFill>
              </a:rPr>
              <a:t>o</a:t>
            </a:r>
            <a:r>
              <a:rPr b="1" lang="en-US">
                <a:solidFill>
                  <a:srgbClr val="FFFFFF"/>
                </a:solidFill>
              </a:rPr>
              <a:t>m</a:t>
            </a:r>
            <a:r>
              <a:rPr b="1" lang="en-US">
                <a:solidFill>
                  <a:srgbClr val="FFFFFF"/>
                </a:solidFill>
              </a:rPr>
              <a:t>m</a:t>
            </a:r>
            <a:r>
              <a:rPr b="1" lang="en-US">
                <a:solidFill>
                  <a:srgbClr val="FFFFFF"/>
                </a:solidFill>
              </a:rPr>
              <a:t>endations </a:t>
            </a:r>
            <a:endParaRPr altLang="en-US" b="1" lang="zh-CN">
              <a:solidFill>
                <a:srgbClr val="FFFFFF"/>
              </a:solidFill>
            </a:endParaRPr>
          </a:p>
          <a:p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f</a:t>
            </a:r>
            <a:r>
              <a:rPr b="1" dirty="0" lang="en-US">
                <a:solidFill>
                  <a:srgbClr val="FFFFFF"/>
                </a:solidFill>
              </a:rPr>
              <a:t>o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u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-</a:t>
            </a:r>
            <a:r>
              <a:rPr b="1" dirty="0" lang="en-US">
                <a:solidFill>
                  <a:srgbClr val="FFFFFF"/>
                </a:solidFill>
              </a:rPr>
              <a:t>f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iendly 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u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o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ine 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t</a:t>
            </a:r>
            <a:r>
              <a:rPr b="1" dirty="0" lang="en-US">
                <a:solidFill>
                  <a:srgbClr val="FFFFFF"/>
                </a:solidFill>
              </a:rPr>
              <a:t>form </a:t>
            </a:r>
            <a:endParaRPr b="1" dirty="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>
          <a:xfrm>
            <a:off x="914399" y="194258"/>
            <a:ext cx="8229600" cy="891995"/>
          </a:xfrm>
        </p:spPr>
        <p:txBody>
          <a:bodyPr>
            <a:normAutofit/>
          </a:bodyPr>
          <a:p>
            <a:r>
              <a:rPr b="1" dirty="0" lang="en-US">
                <a:solidFill>
                  <a:srgbClr val="FFCB00"/>
                </a:solidFill>
              </a:rPr>
              <a:t>P</a:t>
            </a:r>
            <a:r>
              <a:rPr b="1" dirty="0" lang="en-US">
                <a:solidFill>
                  <a:srgbClr val="FFCB00"/>
                </a:solidFill>
              </a:rPr>
              <a:t>R</a:t>
            </a:r>
            <a:r>
              <a:rPr b="1" dirty="0" lang="en-US">
                <a:solidFill>
                  <a:srgbClr val="FFCB00"/>
                </a:solidFill>
              </a:rPr>
              <a:t>O</a:t>
            </a:r>
            <a:r>
              <a:rPr b="1" dirty="0" lang="en-US">
                <a:solidFill>
                  <a:srgbClr val="FFCB00"/>
                </a:solidFill>
              </a:rPr>
              <a:t>J</a:t>
            </a:r>
            <a:r>
              <a:rPr b="1" dirty="0" lang="en-US">
                <a:solidFill>
                  <a:srgbClr val="FFCB00"/>
                </a:solidFill>
              </a:rPr>
              <a:t>E</a:t>
            </a:r>
            <a:r>
              <a:rPr b="1" dirty="0" lang="en-US">
                <a:solidFill>
                  <a:srgbClr val="FFCB00"/>
                </a:solidFill>
              </a:rPr>
              <a:t>C</a:t>
            </a:r>
            <a:r>
              <a:rPr b="1" dirty="0" lang="en-US">
                <a:solidFill>
                  <a:srgbClr val="FFCB00"/>
                </a:solidFill>
              </a:rPr>
              <a:t>T</a:t>
            </a:r>
            <a:r>
              <a:rPr b="1" dirty="0" lang="en-US">
                <a:solidFill>
                  <a:srgbClr val="FFCB00"/>
                </a:solidFill>
              </a:rPr>
              <a:t> </a:t>
            </a:r>
            <a:r>
              <a:rPr b="1" dirty="0" lang="en-US">
                <a:solidFill>
                  <a:srgbClr val="FFCB00"/>
                </a:solidFill>
              </a:rPr>
              <a:t>O</a:t>
            </a:r>
            <a:r>
              <a:rPr b="1" dirty="0" lang="en-US">
                <a:solidFill>
                  <a:srgbClr val="FFCB00"/>
                </a:solidFill>
              </a:rPr>
              <a:t>B</a:t>
            </a:r>
            <a:r>
              <a:rPr b="1" dirty="0" lang="en-US">
                <a:solidFill>
                  <a:srgbClr val="FFCB00"/>
                </a:solidFill>
              </a:rPr>
              <a:t>J</a:t>
            </a:r>
            <a:r>
              <a:rPr b="1" dirty="0" lang="en-US">
                <a:solidFill>
                  <a:srgbClr val="FFCB00"/>
                </a:solidFill>
              </a:rPr>
              <a:t>E</a:t>
            </a:r>
            <a:r>
              <a:rPr b="1" dirty="0" lang="en-US">
                <a:solidFill>
                  <a:srgbClr val="FFCB00"/>
                </a:solidFill>
              </a:rPr>
              <a:t>C</a:t>
            </a:r>
            <a:r>
              <a:rPr b="1" dirty="0" lang="en-US">
                <a:solidFill>
                  <a:srgbClr val="FFCB00"/>
                </a:solidFill>
              </a:rPr>
              <a:t>T</a:t>
            </a:r>
            <a:r>
              <a:rPr b="1" dirty="0" lang="en-US">
                <a:solidFill>
                  <a:srgbClr val="FFCB00"/>
                </a:solidFill>
              </a:rPr>
              <a:t>I</a:t>
            </a:r>
            <a:r>
              <a:rPr b="1" dirty="0" lang="en-US">
                <a:solidFill>
                  <a:srgbClr val="FFCB00"/>
                </a:solidFill>
              </a:rPr>
              <a:t>VES </a:t>
            </a:r>
            <a:endParaRPr b="1" dirty="0" lang="en-US">
              <a:solidFill>
                <a:srgbClr val="FFCB00"/>
              </a:solidFill>
            </a:endParaRPr>
          </a:p>
        </p:txBody>
      </p:sp>
      <p:sp>
        <p:nvSpPr>
          <p:cNvPr id="1048613" name="Content Placeholder 5"/>
          <p:cNvSpPr>
            <a:spLocks noGrp="1"/>
          </p:cNvSpPr>
          <p:nvPr>
            <p:ph sz="half" idx="2"/>
          </p:nvPr>
        </p:nvSpPr>
        <p:spPr>
          <a:xfrm>
            <a:off x="737160" y="1510947"/>
            <a:ext cx="7545094" cy="3437019"/>
          </a:xfrm>
          <a:noFill/>
          <a:ln>
            <a:noFill/>
            <a:prstDash val="solid"/>
          </a:ln>
        </p:spPr>
        <p:txBody>
          <a:bodyPr>
            <a:normAutofit/>
          </a:bodyPr>
          <a:p>
            <a:pPr algn="l">
              <a:buFont typeface="Wingdings" charset="2"/>
              <a:buChar char="n"/>
            </a:pPr>
            <a:r>
              <a:rPr dirty="0" lang="en-US">
                <a:solidFill>
                  <a:srgbClr val="FFFFFF"/>
                </a:solidFill>
              </a:rPr>
              <a:t> </a:t>
            </a:r>
            <a:r>
              <a:rPr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te 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h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ble 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t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base </a:t>
            </a:r>
            <a:endParaRPr b="1" dirty="0" lang="en-US">
              <a:solidFill>
                <a:srgbClr val="FFFFFF"/>
              </a:solidFill>
            </a:endParaRPr>
          </a:p>
          <a:p>
            <a:pPr algn="l">
              <a:buFont typeface="Wingdings" charset="2"/>
              <a:buChar char="n"/>
            </a:pP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o</a:t>
            </a:r>
            <a:r>
              <a:rPr b="1" dirty="0" lang="en-US">
                <a:solidFill>
                  <a:srgbClr val="FFFFFF"/>
                </a:solidFill>
              </a:rPr>
              <a:t>v</a:t>
            </a:r>
            <a:r>
              <a:rPr b="1" dirty="0" lang="en-US">
                <a:solidFill>
                  <a:srgbClr val="FFFFFF"/>
                </a:solidFill>
              </a:rPr>
              <a:t>i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t</a:t>
            </a:r>
            <a:r>
              <a:rPr b="1" dirty="0" lang="en-US">
                <a:solidFill>
                  <a:srgbClr val="FFFFFF"/>
                </a:solidFill>
              </a:rPr>
              <a:t>h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g</a:t>
            </a:r>
            <a:r>
              <a:rPr b="1" dirty="0" lang="en-US">
                <a:solidFill>
                  <a:srgbClr val="FFFFFF"/>
                </a:solidFill>
              </a:rPr>
              <a:t>u</a:t>
            </a:r>
            <a:r>
              <a:rPr b="1" dirty="0" lang="en-US">
                <a:solidFill>
                  <a:srgbClr val="FFFFFF"/>
                </a:solidFill>
              </a:rPr>
              <a:t>i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endParaRPr b="1" dirty="0" lang="en-US">
              <a:solidFill>
                <a:srgbClr val="FFFFFF"/>
              </a:solidFill>
            </a:endParaRPr>
          </a:p>
          <a:p>
            <a:pPr algn="l">
              <a:buFont typeface="Wingdings" charset="2"/>
              <a:buChar char="n"/>
            </a:pP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I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ude 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m</a:t>
            </a:r>
            <a:r>
              <a:rPr b="1" dirty="0" lang="en-US">
                <a:solidFill>
                  <a:srgbClr val="FFFFFF"/>
                </a:solidFill>
              </a:rPr>
              <a:t>i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r>
              <a:rPr b="1" dirty="0" lang="en-US">
                <a:solidFill>
                  <a:srgbClr val="FFFFFF"/>
                </a:solidFill>
              </a:rPr>
              <a:t>sion 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q</a:t>
            </a:r>
            <a:r>
              <a:rPr b="1" dirty="0" lang="en-US">
                <a:solidFill>
                  <a:srgbClr val="FFFFFF"/>
                </a:solidFill>
              </a:rPr>
              <a:t>u</a:t>
            </a:r>
            <a:r>
              <a:rPr b="1" dirty="0" lang="en-US">
                <a:solidFill>
                  <a:srgbClr val="FFFFFF"/>
                </a:solidFill>
              </a:rPr>
              <a:t>i</a:t>
            </a:r>
            <a:r>
              <a:rPr b="1" dirty="0" lang="en-US">
                <a:solidFill>
                  <a:srgbClr val="FFFFFF"/>
                </a:solidFill>
              </a:rPr>
              <a:t>rements </a:t>
            </a:r>
            <a:endParaRPr b="1" dirty="0" lang="en-US">
              <a:solidFill>
                <a:srgbClr val="FFFFFF"/>
              </a:solidFill>
            </a:endParaRPr>
          </a:p>
          <a:p>
            <a:pPr algn="l">
              <a:buFont typeface="Wingdings" charset="2"/>
              <a:buChar char="n"/>
            </a:pP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v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o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r>
              <a:rPr b="1" dirty="0" lang="en-US">
                <a:solidFill>
                  <a:srgbClr val="FFFFFF"/>
                </a:solidFill>
              </a:rPr>
              <a:t>o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alized </a:t>
            </a:r>
            <a:r>
              <a:rPr b="1" dirty="0" lang="en-US">
                <a:solidFill>
                  <a:srgbClr val="FFFFFF"/>
                </a:solidFill>
              </a:rPr>
              <a:t>recommendations 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g</a:t>
            </a:r>
            <a:r>
              <a:rPr b="1" dirty="0" lang="en-US">
                <a:solidFill>
                  <a:srgbClr val="FFFFFF"/>
                </a:solidFill>
              </a:rPr>
              <a:t>o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ithm </a:t>
            </a:r>
            <a:endParaRPr b="1" dirty="0" lang="en-US">
              <a:solidFill>
                <a:srgbClr val="FFFFFF"/>
              </a:solidFill>
            </a:endParaRPr>
          </a:p>
          <a:p>
            <a:pPr algn="l">
              <a:buFont typeface="Wingdings" charset="2"/>
              <a:buChar char="n"/>
            </a:pP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r>
              <a:rPr b="1" dirty="0" lang="en-US">
                <a:solidFill>
                  <a:srgbClr val="FFFFFF"/>
                </a:solidFill>
              </a:rPr>
              <a:t>u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user-friendly 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s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cure 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tform </a:t>
            </a:r>
            <a:endParaRPr b="1" dirty="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FFC000"/>
                </a:solidFill>
              </a:rPr>
              <a:t>R</a:t>
            </a:r>
            <a:r>
              <a:rPr b="1" lang="en-US">
                <a:solidFill>
                  <a:srgbClr val="FFC000"/>
                </a:solidFill>
              </a:rPr>
              <a:t>E</a:t>
            </a:r>
            <a:r>
              <a:rPr b="1" lang="en-US">
                <a:solidFill>
                  <a:srgbClr val="FFC000"/>
                </a:solidFill>
              </a:rPr>
              <a:t>L</a:t>
            </a:r>
            <a:r>
              <a:rPr b="1" lang="en-US">
                <a:solidFill>
                  <a:srgbClr val="FFC000"/>
                </a:solidFill>
              </a:rPr>
              <a:t>A</a:t>
            </a:r>
            <a:r>
              <a:rPr b="1" lang="en-US">
                <a:solidFill>
                  <a:srgbClr val="FFC000"/>
                </a:solidFill>
              </a:rPr>
              <a:t>T</a:t>
            </a:r>
            <a:r>
              <a:rPr b="1" lang="en-US">
                <a:solidFill>
                  <a:srgbClr val="FFC000"/>
                </a:solidFill>
              </a:rPr>
              <a:t>E</a:t>
            </a:r>
            <a:r>
              <a:rPr b="1" lang="en-US">
                <a:solidFill>
                  <a:srgbClr val="FFC000"/>
                </a:solidFill>
              </a:rPr>
              <a:t>D</a:t>
            </a:r>
            <a:r>
              <a:rPr b="1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W</a:t>
            </a:r>
            <a:r>
              <a:rPr b="1" lang="en-US">
                <a:solidFill>
                  <a:srgbClr val="FFC000"/>
                </a:solidFill>
              </a:rPr>
              <a:t>O</a:t>
            </a:r>
            <a:r>
              <a:rPr b="1" lang="en-US">
                <a:solidFill>
                  <a:srgbClr val="FFC000"/>
                </a:solidFill>
              </a:rPr>
              <a:t>R</a:t>
            </a:r>
            <a:r>
              <a:rPr b="1" lang="en-US">
                <a:solidFill>
                  <a:srgbClr val="FFC000"/>
                </a:solidFill>
              </a:rPr>
              <a:t>K</a:t>
            </a:r>
            <a:r>
              <a:rPr b="1" lang="en-US">
                <a:solidFill>
                  <a:srgbClr val="FFC000"/>
                </a:solidFill>
              </a:rPr>
              <a:t>S</a:t>
            </a:r>
            <a:endParaRPr b="1" lang="en-US">
              <a:solidFill>
                <a:srgbClr val="FFC000"/>
              </a:solidFill>
            </a:endParaRPr>
          </a:p>
        </p:txBody>
      </p:sp>
      <p:sp>
        <p:nvSpPr>
          <p:cNvPr id="1048615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/>
              <a:t>C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endParaRPr lang="en-US"/>
          </a:p>
        </p:txBody>
      </p:sp>
      <p:sp>
        <p:nvSpPr>
          <p:cNvPr id="1048616" name=""/>
          <p:cNvSpPr>
            <a:spLocks noGrp="1"/>
          </p:cNvSpPr>
          <p:nvPr>
            <p:ph sz="half" idx="2"/>
          </p:nvPr>
        </p:nvSpPr>
        <p:spPr>
          <a:xfrm>
            <a:off x="155138" y="1960929"/>
            <a:ext cx="4041775" cy="2771541"/>
          </a:xfrm>
        </p:spPr>
        <p:txBody>
          <a:bodyPr/>
          <a:p>
            <a:pPr algn="l">
              <a:buFont typeface="Wingdings" charset="2"/>
              <a:buChar char="l"/>
            </a:pPr>
            <a:r>
              <a:rPr b="1" sz="2400" lang="en-US"/>
              <a:t>C</a:t>
            </a:r>
            <a:r>
              <a:rPr b="1" sz="2400" lang="en-US"/>
              <a:t>a</a:t>
            </a:r>
            <a:r>
              <a:rPr b="1" sz="2400" lang="en-US"/>
              <a:t>r</a:t>
            </a:r>
            <a:r>
              <a:rPr b="1" sz="2400" lang="en-US"/>
              <a:t>e</a:t>
            </a:r>
            <a:r>
              <a:rPr b="1" sz="2400" lang="en-US"/>
              <a:t>e</a:t>
            </a:r>
            <a:r>
              <a:rPr b="1" sz="2400" lang="en-US"/>
              <a:t>r</a:t>
            </a:r>
            <a:r>
              <a:rPr b="1" sz="2400" lang="en-US"/>
              <a:t>-</a:t>
            </a:r>
            <a:r>
              <a:rPr b="1" sz="2400" lang="en-US"/>
              <a:t>b</a:t>
            </a:r>
            <a:r>
              <a:rPr b="1" sz="2400" lang="en-US"/>
              <a:t>a</a:t>
            </a:r>
            <a:r>
              <a:rPr b="1" sz="2400" lang="en-US"/>
              <a:t>s</a:t>
            </a:r>
            <a:r>
              <a:rPr b="1" sz="2400" lang="en-US"/>
              <a:t>e</a:t>
            </a:r>
            <a:r>
              <a:rPr b="1" sz="2400" lang="en-US"/>
              <a:t>d</a:t>
            </a:r>
            <a:r>
              <a:rPr b="1" sz="2400" lang="en-US"/>
              <a:t> </a:t>
            </a:r>
            <a:r>
              <a:rPr b="1" sz="2400" lang="en-US"/>
              <a:t>g</a:t>
            </a:r>
            <a:r>
              <a:rPr b="1" sz="2400" lang="en-US"/>
              <a:t>u</a:t>
            </a:r>
            <a:r>
              <a:rPr b="1" sz="2400" lang="en-US"/>
              <a:t>i</a:t>
            </a:r>
            <a:r>
              <a:rPr b="1" sz="2400" lang="en-US"/>
              <a:t>d</a:t>
            </a:r>
            <a:r>
              <a:rPr b="1" sz="2400" lang="en-US"/>
              <a:t>a</a:t>
            </a:r>
            <a:r>
              <a:rPr b="1" sz="2400" lang="en-US"/>
              <a:t>nce </a:t>
            </a:r>
            <a:endParaRPr b="1" sz="2800" lang="en-US"/>
          </a:p>
          <a:p>
            <a:pPr algn="l">
              <a:buFont typeface="Wingdings" charset="2"/>
              <a:buChar char="l"/>
            </a:pPr>
            <a:r>
              <a:rPr b="1" sz="2400" lang="en-US"/>
              <a:t>D</a:t>
            </a:r>
            <a:r>
              <a:rPr b="1" sz="2400" lang="en-US"/>
              <a:t>i</a:t>
            </a:r>
            <a:r>
              <a:rPr b="1" sz="2400" lang="en-US"/>
              <a:t>v</a:t>
            </a:r>
            <a:r>
              <a:rPr b="1" sz="2400" lang="en-US"/>
              <a:t>e</a:t>
            </a:r>
            <a:r>
              <a:rPr b="1" sz="2400" lang="en-US"/>
              <a:t>r</a:t>
            </a:r>
            <a:r>
              <a:rPr b="1" sz="2400" lang="en-US"/>
              <a:t>s</a:t>
            </a:r>
            <a:r>
              <a:rPr b="1" sz="2400" lang="en-US"/>
              <a:t>e</a:t>
            </a:r>
            <a:r>
              <a:rPr b="1" sz="2400" lang="en-US"/>
              <a:t> </a:t>
            </a:r>
            <a:r>
              <a:rPr b="1" sz="2400" lang="en-US"/>
              <a:t>c</a:t>
            </a:r>
            <a:r>
              <a:rPr b="1" sz="2400" lang="en-US"/>
              <a:t>areer </a:t>
            </a:r>
            <a:r>
              <a:rPr b="1" sz="2400" lang="en-US"/>
              <a:t>i</a:t>
            </a:r>
            <a:r>
              <a:rPr b="1" sz="2400" lang="en-US"/>
              <a:t>n</a:t>
            </a:r>
            <a:r>
              <a:rPr b="1" sz="2400" lang="en-US"/>
              <a:t>f</a:t>
            </a:r>
            <a:r>
              <a:rPr b="1" sz="2400" lang="en-US"/>
              <a:t>o</a:t>
            </a:r>
            <a:r>
              <a:rPr b="1" sz="2400" lang="en-US"/>
              <a:t>r</a:t>
            </a:r>
            <a:r>
              <a:rPr b="1" sz="2400" lang="en-US"/>
              <a:t>mation </a:t>
            </a:r>
            <a:endParaRPr b="1" sz="2800" lang="en-US"/>
          </a:p>
          <a:p>
            <a:pPr algn="l">
              <a:buFont typeface="Wingdings" charset="2"/>
              <a:buChar char="l"/>
            </a:pPr>
            <a:r>
              <a:rPr b="1" sz="2400" lang="en-US"/>
              <a:t>A</a:t>
            </a:r>
            <a:r>
              <a:rPr b="1" sz="2400" lang="en-US"/>
              <a:t>c</a:t>
            </a:r>
            <a:r>
              <a:rPr b="1" sz="2400" lang="en-US"/>
              <a:t>c</a:t>
            </a:r>
            <a:r>
              <a:rPr b="1" sz="2400" lang="en-US"/>
              <a:t>e</a:t>
            </a:r>
            <a:r>
              <a:rPr b="1" sz="2400" lang="en-US"/>
              <a:t>s</a:t>
            </a:r>
            <a:r>
              <a:rPr b="1" sz="2400" lang="en-US"/>
              <a:t>s</a:t>
            </a:r>
            <a:r>
              <a:rPr b="1" sz="2400" lang="en-US"/>
              <a:t>ibility</a:t>
            </a:r>
            <a:endParaRPr b="1" lang="en-US"/>
          </a:p>
        </p:txBody>
      </p:sp>
      <p:sp>
        <p:nvSpPr>
          <p:cNvPr id="1048617" name="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FFC000"/>
                </a:solidFill>
              </a:rPr>
              <a:t>R</a:t>
            </a:r>
            <a:r>
              <a:rPr b="1" lang="en-US">
                <a:solidFill>
                  <a:srgbClr val="FFC000"/>
                </a:solidFill>
              </a:rPr>
              <a:t>E</a:t>
            </a:r>
            <a:r>
              <a:rPr b="1" lang="en-US">
                <a:solidFill>
                  <a:srgbClr val="FFC000"/>
                </a:solidFill>
              </a:rPr>
              <a:t>L</a:t>
            </a:r>
            <a:r>
              <a:rPr b="1" lang="en-US">
                <a:solidFill>
                  <a:srgbClr val="FFC000"/>
                </a:solidFill>
              </a:rPr>
              <a:t>A</a:t>
            </a:r>
            <a:r>
              <a:rPr b="1" lang="en-US">
                <a:solidFill>
                  <a:srgbClr val="FFC000"/>
                </a:solidFill>
              </a:rPr>
              <a:t>T</a:t>
            </a:r>
            <a:r>
              <a:rPr b="1" lang="en-US">
                <a:solidFill>
                  <a:srgbClr val="FFC000"/>
                </a:solidFill>
              </a:rPr>
              <a:t>ED </a:t>
            </a:r>
            <a:r>
              <a:rPr b="1" lang="en-US">
                <a:solidFill>
                  <a:srgbClr val="FFC000"/>
                </a:solidFill>
              </a:rPr>
              <a:t>WORKS</a:t>
            </a:r>
            <a:r>
              <a:rPr lang="en-US"/>
              <a:t> </a:t>
            </a:r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11562" r="0" b="62144"/>
          <a:stretch>
            <a:fillRect/>
          </a:stretch>
        </p:blipFill>
        <p:spPr>
          <a:xfrm rot="0">
            <a:off x="1037834" y="1830637"/>
            <a:ext cx="6789527" cy="370118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>
            <a:spLocks noGrp="1"/>
          </p:cNvSpPr>
          <p:nvPr>
            <p:ph type="title"/>
          </p:nvPr>
        </p:nvSpPr>
        <p:spPr>
          <a:xfrm>
            <a:off x="914400" y="136025"/>
            <a:ext cx="8229600" cy="891995"/>
          </a:xfrm>
        </p:spPr>
        <p:txBody>
          <a:bodyPr/>
          <a:p>
            <a:r>
              <a:rPr b="1" sz="4000" lang="en-US">
                <a:solidFill>
                  <a:srgbClr val="FFC000"/>
                </a:solidFill>
              </a:rPr>
              <a:t>B</a:t>
            </a:r>
            <a:r>
              <a:rPr b="1" sz="4000" lang="en-US">
                <a:solidFill>
                  <a:srgbClr val="FFC000"/>
                </a:solidFill>
              </a:rPr>
              <a:t>i</a:t>
            </a:r>
            <a:r>
              <a:rPr b="1" sz="4000" lang="en-US">
                <a:solidFill>
                  <a:srgbClr val="FFC000"/>
                </a:solidFill>
              </a:rPr>
              <a:t>g</a:t>
            </a:r>
            <a:r>
              <a:rPr b="1" sz="4000" lang="en-US">
                <a:solidFill>
                  <a:srgbClr val="FFC000"/>
                </a:solidFill>
              </a:rPr>
              <a:t>F</a:t>
            </a:r>
            <a:r>
              <a:rPr b="1" sz="4000" lang="en-US">
                <a:solidFill>
                  <a:srgbClr val="FFC000"/>
                </a:solidFill>
              </a:rPr>
              <a:t>u</a:t>
            </a:r>
            <a:r>
              <a:rPr b="1" sz="4000" lang="en-US">
                <a:solidFill>
                  <a:srgbClr val="FFC000"/>
                </a:solidFill>
              </a:rPr>
              <a:t>t</a:t>
            </a:r>
            <a:r>
              <a:rPr b="1" sz="4000" lang="en-US">
                <a:solidFill>
                  <a:srgbClr val="FFC000"/>
                </a:solidFill>
              </a:rPr>
              <a:t>u</a:t>
            </a:r>
            <a:r>
              <a:rPr b="1" sz="4000" lang="en-US">
                <a:solidFill>
                  <a:srgbClr val="FFC000"/>
                </a:solidFill>
              </a:rPr>
              <a:t>r</a:t>
            </a:r>
            <a:r>
              <a:rPr b="1" sz="4000" lang="en-US">
                <a:solidFill>
                  <a:srgbClr val="FFC000"/>
                </a:solidFill>
              </a:rPr>
              <a:t>e</a:t>
            </a:r>
            <a:endParaRPr b="1" lang="en-US">
              <a:solidFill>
                <a:srgbClr val="FFC000"/>
              </a:solidFill>
            </a:endParaRPr>
          </a:p>
        </p:txBody>
      </p:sp>
      <p:sp>
        <p:nvSpPr>
          <p:cNvPr id="1048620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ength</a:t>
            </a:r>
            <a:r>
              <a:rPr lang="en-US"/>
              <a:t>s</a:t>
            </a:r>
            <a:endParaRPr lang="en-US"/>
          </a:p>
        </p:txBody>
      </p:sp>
      <p:sp>
        <p:nvSpPr>
          <p:cNvPr id="1048621" name=""/>
          <p:cNvSpPr>
            <a:spLocks noGrp="1"/>
          </p:cNvSpPr>
          <p:nvPr>
            <p:ph sz="half" idx="2"/>
          </p:nvPr>
        </p:nvSpPr>
        <p:spPr>
          <a:xfrm>
            <a:off x="530225" y="1995718"/>
            <a:ext cx="4041775" cy="2771541"/>
          </a:xfrm>
        </p:spPr>
        <p:txBody>
          <a:bodyPr/>
          <a:p>
            <a:pPr algn="l"/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hensive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base </a:t>
            </a:r>
            <a:endParaRPr lang="en-US"/>
          </a:p>
          <a:p>
            <a:pPr algn="l"/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nalize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ch </a:t>
            </a:r>
            <a:endParaRPr lang="en-US"/>
          </a:p>
          <a:p>
            <a:pPr algn="l"/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cial 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rmation </a:t>
            </a:r>
            <a:endParaRPr lang="en-US"/>
          </a:p>
        </p:txBody>
      </p:sp>
      <p:sp>
        <p:nvSpPr>
          <p:cNvPr id="1048622" name="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tations </a:t>
            </a:r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sz="quarter" idx="4"/>
          </p:nvPr>
        </p:nvSpPr>
        <p:spPr/>
        <p:txBody>
          <a:bodyPr/>
          <a:p>
            <a:pPr algn="l"/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rface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exity </a:t>
            </a:r>
            <a:endParaRPr lang="en-US"/>
          </a:p>
          <a:p>
            <a:pPr algn="l"/>
            <a:r>
              <a:rPr lang="en-US"/>
              <a:t>U</a:t>
            </a:r>
            <a:r>
              <a:rPr lang="en-US"/>
              <a:t>p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equency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FFC000"/>
                </a:solidFill>
              </a:rPr>
              <a:t>M</a:t>
            </a:r>
            <a:r>
              <a:rPr b="1" lang="en-US">
                <a:solidFill>
                  <a:srgbClr val="FFC000"/>
                </a:solidFill>
              </a:rPr>
              <a:t>e</a:t>
            </a:r>
            <a:r>
              <a:rPr b="1" lang="en-US">
                <a:solidFill>
                  <a:srgbClr val="FFC000"/>
                </a:solidFill>
              </a:rPr>
              <a:t>t</a:t>
            </a:r>
            <a:r>
              <a:rPr b="1" lang="en-US">
                <a:solidFill>
                  <a:srgbClr val="FFC000"/>
                </a:solidFill>
              </a:rPr>
              <a:t>h</a:t>
            </a:r>
            <a:r>
              <a:rPr b="1" lang="en-US">
                <a:solidFill>
                  <a:srgbClr val="FFC000"/>
                </a:solidFill>
              </a:rPr>
              <a:t>o</a:t>
            </a:r>
            <a:r>
              <a:rPr b="1" lang="en-US">
                <a:solidFill>
                  <a:srgbClr val="FFC000"/>
                </a:solidFill>
              </a:rPr>
              <a:t>d</a:t>
            </a:r>
            <a:r>
              <a:rPr b="1" lang="en-US">
                <a:solidFill>
                  <a:srgbClr val="FFC000"/>
                </a:solidFill>
              </a:rPr>
              <a:t>o</a:t>
            </a:r>
            <a:r>
              <a:rPr b="1" lang="en-US">
                <a:solidFill>
                  <a:srgbClr val="FFC000"/>
                </a:solidFill>
              </a:rPr>
              <a:t>logy</a:t>
            </a:r>
            <a:r>
              <a:rPr lang="en-US"/>
              <a:t>-</a:t>
            </a:r>
            <a:endParaRPr lang="en-US"/>
          </a:p>
        </p:txBody>
      </p:sp>
      <p:sp>
        <p:nvSpPr>
          <p:cNvPr id="1048671" name=""/>
          <p:cNvSpPr txBox="1"/>
          <p:nvPr/>
        </p:nvSpPr>
        <p:spPr>
          <a:xfrm>
            <a:off x="1800569" y="2302509"/>
            <a:ext cx="4572000" cy="269241"/>
          </a:xfrm>
          <a:prstGeom prst="rect"/>
        </p:spPr>
        <p:txBody>
          <a:bodyPr rtlCol="0" wrap="square">
            <a:spAutoFit/>
          </a:bodyPr>
          <a:p>
            <a:r>
              <a:rPr b="1" sz="1200" i="0" kern="100" lang="en-US" noProof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G61</dc:creator>
  <dcterms:created xsi:type="dcterms:W3CDTF">2017-07-30T23:40:51Z</dcterms:created>
  <dcterms:modified xsi:type="dcterms:W3CDTF">2024-07-10T21:28:33Z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ac73646444e94f0295652759ea50574e</vt:lpwstr>
  </property>
</Properties>
</file>