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0aefee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d0aefee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d0aefee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d0aefee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ceaddfa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ceaddfa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ceaddfa0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ceaddfa0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ceaddfa0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ceaddfa0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ceaddfa0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ceaddfa0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d0aefee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d0aefee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ceaddfa0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ceaddfa0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d0aefee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d0aefee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d0aefee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d0aefee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64575"/>
            <a:ext cx="50175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логического вывода в романе “Статский советник”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87825" y="3924925"/>
            <a:ext cx="2367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Астахов Сергей ИУ6-12М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Ларионов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 - Правду ли  у  нас  говорят,  что  Ларионова  казнила  БГ?  -  пытливо наклонила голову Диана. - Прошел слух, что он был  провокатором.  Во  всяком случае, наши его имени больше не поминают. Как у дикарей  -  табу.  Он  и  в самом деле был "сотрудником"?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 Эраст Петрович не ответил, потому что подумал о  другом:  теперь  стало понятно, отчего Эсфирь ни разу не обмолвилась о покойном инженере.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Дедукция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Говорить о предателях - табу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Ларионов - предатель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Говорить о Ларионове -  табу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Личность ТГ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1355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 В  четырех  случаях  из  восьми  ТГ  или  его  посредник  находился   в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непосредственной близости от Грина. В остальных четырех подобраться к  Грину почему-то не захотел или не смог и действовал не изнутри, а  снаружи:  через открытую форточку, через дверь, через Матвея.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Ну, в Колпине  понятно:  после  январского  экса  Грин  объявил  группе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карантин - сидели на даче, никуда не выходили, ни с кем не встречались.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ru" sz="3300" u="sng">
                <a:latin typeface="Montserrat"/>
                <a:ea typeface="Montserrat"/>
                <a:cs typeface="Montserrat"/>
                <a:sym typeface="Montserrat"/>
              </a:rPr>
              <a:t>В Москве же ТГ имел прямой доступ к Грину  всего  в  одном  случае</a:t>
            </a: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,  19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февраля,  когда  Козырь  проводил  инструктаж (</a:t>
            </a:r>
            <a:r>
              <a:rPr lang="ru" sz="3300" u="sng">
                <a:latin typeface="Montserrat"/>
                <a:ea typeface="Montserrat"/>
                <a:cs typeface="Montserrat"/>
                <a:sym typeface="Montserrat"/>
              </a:rPr>
              <a:t>с Жюли и другими</a:t>
            </a: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)  перед  нападением  на  карету экспедиции государственных бумаг.  </a:t>
            </a:r>
            <a:r>
              <a:rPr lang="ru" sz="3300" u="sng">
                <a:latin typeface="Montserrat"/>
                <a:ea typeface="Montserrat"/>
                <a:cs typeface="Montserrat"/>
                <a:sym typeface="Montserrat"/>
              </a:rPr>
              <a:t>Затем  ТГ  по  какой-то  причине  прямого доступа лишился.</a:t>
            </a:r>
            <a:endParaRPr sz="33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Что произошло между вторником и средой?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    	 Грин дернулся в кресле, осененный  арифметической  простотой  разгадки (Жюли – ТГ или его сообщник). 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Научная индукция, метод различия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J (Жюли рядом) -&gt; T (ТГ имеет прямой доступ)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not-J -&gt; not-T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"/>
                <a:ea typeface="Montserrat"/>
                <a:cs typeface="Montserrat"/>
                <a:sym typeface="Montserrat"/>
              </a:rPr>
              <a:t>Жюли является ТГ или его сообщником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Пишущие машинки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00900" y="1164175"/>
            <a:ext cx="71355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Всего ТГ прислал восемь писем.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     Первое - про екатериноградского губернатора Богданова. Поступило вскоре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после неудачного покушения на Храпова, 23 сентября минувшего  года.  Нивесть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откуда появилось на обеденном столе  конспиративной  квартиры  </a:t>
            </a: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на  Фонтанке.</a:t>
            </a:r>
            <a:endParaRPr sz="335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Напечатано на машине "ундервуд"</a:t>
            </a:r>
            <a:endParaRPr sz="335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     Второе - про жандармского генерала Селиванова. Само собой  обнаружилось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в кармане Гринова пальто 1 декабря минувшего года. Дело  было  на  партийной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"свадьбе". Пишущая машина - снова</a:t>
            </a: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 "ундервуд".</a:t>
            </a:r>
            <a:endParaRPr sz="335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     Третье - про Пожарского и неведомого "важного агента", который оказался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членом заграничного ЦК Стасовым. Нашлось на  полу  в  прихожей  квартиры  </a:t>
            </a: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на</a:t>
            </a:r>
            <a:endParaRPr sz="335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Васильевском</a:t>
            </a: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 15 января. </a:t>
            </a: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Пишущая машина та же.</a:t>
            </a:r>
            <a:endParaRPr sz="335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     Четвертое - про Храпова. На колпинской даче.  Емеля  подобрал  записку,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обернутую камнем, под открытой форточкой. Это  было  16  февраля.  ТГ  опять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воспользовался </a:t>
            </a: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"ундервудом".</a:t>
            </a:r>
            <a:endParaRPr sz="335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     Итак, первые четыре письма были получены  в  Петербурге,  причем  между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первым и последним миновало почти пять месяцев.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  В Москве же</a:t>
            </a: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 ТГ залихорадило: за четыре дня - четыре послания.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     Пятое - про предательство Рахмета и про то, что Сверчинский ночью будет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на Николаевском вокзале. Пришло во вторник, 19-го. Опять, как со "свадьбой",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>
                <a:latin typeface="Montserrat"/>
                <a:ea typeface="Montserrat"/>
                <a:cs typeface="Montserrat"/>
                <a:sym typeface="Montserrat"/>
              </a:rPr>
              <a:t>загадочным образом оказалось в кармане висящего  пальто.  </a:t>
            </a: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Машина  сменилась,</a:t>
            </a:r>
            <a:endParaRPr sz="335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50" u="sng">
                <a:latin typeface="Montserrat"/>
                <a:ea typeface="Montserrat"/>
                <a:cs typeface="Montserrat"/>
                <a:sym typeface="Montserrat"/>
              </a:rPr>
              <a:t>теперь это был "ремингтон э5". Очевидно, "ундервуд" остался в Питере.</a:t>
            </a:r>
            <a:endParaRPr sz="335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7525300" y="1316575"/>
            <a:ext cx="1437000" cy="3022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Науч. инд.,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мет. сход. и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различ.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P1S -&gt; </a:t>
            </a: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U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P2S -&gt; U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P3S -&gt; U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P4S -&gt; U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P5M -&gt; R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В каждом городе – своя машинка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Поведение </a:t>
            </a:r>
            <a:r>
              <a:rPr lang="ru"/>
              <a:t>ТГ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47238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10">
                <a:latin typeface="Montserrat"/>
                <a:ea typeface="Montserrat"/>
                <a:cs typeface="Montserrat"/>
                <a:sym typeface="Montserrat"/>
              </a:rPr>
              <a:t>Почему ТГ сначала оказывал бесценные услуги, а потом предал?</a:t>
            </a:r>
            <a:endParaRPr sz="351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10">
                <a:latin typeface="Montserrat"/>
                <a:ea typeface="Montserrat"/>
                <a:cs typeface="Montserrat"/>
                <a:sym typeface="Montserrat"/>
              </a:rPr>
              <a:t>Потому же, почему предают другие: был  арестован  и  сломлен.  Или  был раскрыт и сам стал жертвой провокации. Неважно, это второстепенное.</a:t>
            </a:r>
            <a:endParaRPr sz="35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1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1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10">
                <a:latin typeface="Montserrat"/>
                <a:ea typeface="Montserrat"/>
                <a:cs typeface="Montserrat"/>
                <a:sym typeface="Montserrat"/>
              </a:rPr>
              <a:t>Абдукция</a:t>
            </a:r>
            <a:endParaRPr sz="35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10">
                <a:latin typeface="Montserrat"/>
                <a:ea typeface="Montserrat"/>
                <a:cs typeface="Montserrat"/>
                <a:sym typeface="Montserrat"/>
              </a:rPr>
              <a:t>P1 (посылка 1)  Арестованные предают </a:t>
            </a:r>
            <a:endParaRPr sz="35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10"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lang="ru" sz="3510">
                <a:latin typeface="Montserrat"/>
                <a:ea typeface="Montserrat"/>
                <a:cs typeface="Montserrat"/>
                <a:sym typeface="Montserrat"/>
              </a:rPr>
              <a:t>(заключение)   ТГ сначала оказывал бес</a:t>
            </a:r>
            <a:r>
              <a:rPr lang="ru" sz="3500">
                <a:latin typeface="Montserrat"/>
                <a:ea typeface="Montserrat"/>
                <a:cs typeface="Montserrat"/>
                <a:sym typeface="Montserrat"/>
              </a:rPr>
              <a:t>ценные услуги, а потом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Montserrat"/>
                <a:ea typeface="Montserrat"/>
                <a:cs typeface="Montserrat"/>
                <a:sym typeface="Montserrat"/>
              </a:rPr>
              <a:t>предал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Montserrat"/>
                <a:ea typeface="Montserrat"/>
                <a:cs typeface="Montserrat"/>
                <a:sym typeface="Montserrat"/>
              </a:rPr>
              <a:t>P2 (посылка 2 - гип.)   ТГ был арестован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Montserrat"/>
                <a:ea typeface="Montserrat"/>
                <a:cs typeface="Montserrat"/>
                <a:sym typeface="Montserrat"/>
              </a:rPr>
              <a:t>P1, S ⊢ P2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Фандорин после обморока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Судя по виду комнаты, это была спальня, но  не  в  частном  доме,  а  в дорогой гостинице. На это умозаключение Фандорина навела монограмма, которой были украшены графин, стакан и пепельница, стоявшие на изящном  прикроватном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столике.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Эраст Петрович взял стакан, чтобы рассмотреть монограмму получше. Буква "Л" под короной. Эмблема гостиницы "Лоскутная".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Все стало окончательно ясно. Это номер Пожарского.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Научная индукция, метод сходства различия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 -&gt; M - монограммы используют во многих гостиницах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not-G -&gt; not-M - монограммы не используют на посуде вне гостиниц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Наличие монограммы является признаком нахождения в гостинице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Аналогия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Фандорин оказался в гостинице "Лоскутная" (в неизвестном номере)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Пожарский живет в гостинице "Лоскутная" (в своем номере)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Фандорин оказался именно в номере пожарского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Фандорин после обморока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Судя по виду комнаты, это была спальня, но  не  в  частном  доме,  а  в дорогой гостинице. На это умозаключение Фандорина навела монограмма, которой были украшены графин, стакан и пепельница, стоявшие на изящном  прикроватном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столике.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Эраст Петрович взял стакан, чтобы рассмотреть монограмму получше. Буква "Л" под короной. Эмблема гостиницы "Лоскутная".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Все стало окончательно ясно. Это номер Пожарского.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Научная индукция, метод сходства различия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 -&gt; M - монограммы используют во многих гостиницах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not-G -&gt; not-M - монограммы не используют на посуде вне гостиниц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Наличие монограммы является признаком нахождения в гостинице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Аналогия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Фандорин оказался в гостинице "Лоскутная" (в неизвестном номере)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Пожарский живет в гостинице "Лоскутная" (в своем номере)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Фандорин оказался именно в номере пожарского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Фандорин после обморока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 Ранен? Болен?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 Эраст Петрович пошевелил руками и ногами, прислушался к себе, но ничего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тревожного  не  обнаружил,  если  не   считать   некоторой   скованности   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сочленениях, как если бы после тяжелой физической работы или контузии.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 Тут же все вспомнилось: баня, прыжок с крыши, городовой.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 Очевидно, произошло непроизвольное выключение сознания и  погружение  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глубокий сон, необходимый духу и  телесной  оболочке,  чтобы  оправиться  от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потрясения.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Научная индукция, метод различия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Когда ранен - больно: R -&gt; 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Не ранен - не больно: not-R -&gt; not-B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Безболезненное состояние является признаком отсутствия ранения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Фандорин ищет изменников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Измена, - коротко ответил Фандорин и, заметив, как изумленно поползли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вверх брови собеседника, пояснил. - Террористы знали,  во  сколько  начнется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операция, и были наготове. Кто-то их п-предупредил. Кто-то из наших. Так же,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как в деле с Храповым.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Абдукция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Абдукция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P1 (посылка 1)  Только 5 чиновников знали закрытую информацию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S (заключение)   Террористы узнали закрытую информацию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P2 (посылка 2 - гип.)   Один из чиновников – предатель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P1, S ⊢ P2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Фандорин ищет изменников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Спекуляция, конечно, любопытная, но мне кажется, Эраст Петрович,  что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вы чрезмерно сужаете круг подозреваемых.  То,  что  наличествует  измена,  -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безусловно. Нужно пересмотреть всю линию расследования с  этой  позиции.  Но предателем   могла   оказаться   любая   пешка,   филер   или   полицейский,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использованные в оцеплении, а  это  восемьдесят  человек.  Не  говоря  уж  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нескольких десятках  извозчиков,  мобилизованных  для  перевозки  всей  этой бурляввской Grande Armee (Великая армия (фр.).).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 - Филер и тем более  извозчик  не  мог  быть  п-посвящен  в  детали,  - возразил Фандорин.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Дедукция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Невиновные не выдали бы информацию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Рядовые не владели информацией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Рядовые невиновны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