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1f9c8c41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1f9c8c41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1f9c8c41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1f9c8c41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1f9c8c41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1f9c8c41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1f9c8c41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1f9c8c41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1f9c8c41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1f9c8c41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1f9c8c41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1f9c8c41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1f9c8c41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1f9c8c41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1f9c8c41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1f9c8c41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1f9c8c4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1f9c8c4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1f9c8c41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1f9c8c41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1f9c8c41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1f9c8c41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1f9c8c41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1f9c8c41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1f9c8c41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1f9c8c41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1f9c8c41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1f9c8c41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методов определения дипфейков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Астахов Сергей ИУ6-12М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на основе анализа временной согласованности кадров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67025" y="4601775"/>
            <a:ext cx="91440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Управляемый рекуррентный блок (GRU)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938" y="1384050"/>
            <a:ext cx="4268031" cy="31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на основе анализа временной согласованности кадров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67025" y="4601775"/>
            <a:ext cx="91440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Структура системы с использованием оптического потока [6]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38" y="1358925"/>
            <a:ext cx="6844219" cy="31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на основе анализа визуальных артефактов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67025" y="4601775"/>
            <a:ext cx="91440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Структура системы с использованием оптического потока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29375"/>
            <a:ext cx="7210684" cy="20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048175"/>
            <a:ext cx="70389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1.	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Habr: Transfer Learning : сайт. – URL:    https://habr.com/ru/companies/binarydistrict/articles/428255/  (дата  обращения: 05.10.2023).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2.	Two-Stream Neural Networks for Tampered Face Detection / P. Zhou, X.   Han, L. Davis [и др.] // 2017 IEEE Conference on Computer Vision and   Pattern Recognition Workshops : электронный журнал. – URL:   https://www.researchgate.net/publication/319284586_Two-Stream_Neural_  Networks_for_Tampered_Face_Detection (дата  обращения: 05.10.2023).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3. 	Nguyen, H. Capsule-forensics: Using Capsule Networks to Detect Forged   Images and Videos / H. Nguyen, J. Yamagishi, I. Echizen // ICASSP :   электронный журнал. – URL:  https://www.researchgate.net/publication/332790927_Capsule-forensics_Using_Capsule_Networks_to_Detect_Forged_Images_and_Videos  (дата обращения: 07.10.2023).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4. 	LSTM – сети долгой краткосрочной памяти // Habr : сайт. – URL:   https://habr.com/ru/companies/wunderfund/articles/331310/ (дата  обращения: 11.10.2023)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048175"/>
            <a:ext cx="70389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5.	Deepfakes Detection with Automatic Face Weighting / D. Montserrat, H.   Hao, S. Yarlagadda [и др.] // CVPRW : электронный журнал. – URL:   https://www.researchgate.net/publication/343275679_Deepfakes_Detection_ with_Automatic_Face_Weighting  (дата обращения: 12.10.2023).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6.	Capturing the Persistence of Facial Expression Features for Deepfake  Video  Detection / Y. Zhao, W. Ge, W. Li, R. Wang // Information and   Communications Security : электронный журнал. – URL:   https://www.researchgate.net/publication/339315933_Capturing_the_Persist ence_of_Facial_Expression_Features_for_Deepfake_Video_Detection  (дата  обращения: 15.10.2023).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		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методов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Методы на основе сверточных и капсульных нейросетей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Методы на основе анализа временной согласованности кадров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Методы на основе анализа визуальных артефактов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Методы на основе анализа биологических признаков (движения глаз, изменение цвета кожи и т.д.)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на основе сверточных и капсульных нейросетей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4470525"/>
            <a:ext cx="70389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Иллюстрация идеи трансферного обучения [1]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4875"/>
            <a:ext cx="7038900" cy="292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на основе сверточных и капсульных нейросетей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67025" y="4110600"/>
            <a:ext cx="9144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Двухканальная система определения дипфейков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(Мэрилендский университет) [2]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488" y="1307850"/>
            <a:ext cx="7226923" cy="28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на основе сверточных и капсульных нейросетей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67025" y="4601775"/>
            <a:ext cx="91440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Отличия восприятия у сверточных и капсульных нейросетей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37" y="1307850"/>
            <a:ext cx="6114824" cy="32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на основе сверточных и капсульных нейросетей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67025" y="4601775"/>
            <a:ext cx="91440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Комбинирование сверточных и капсульных нейросетей [3]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42883"/>
          <a:stretch/>
        </p:blipFill>
        <p:spPr>
          <a:xfrm>
            <a:off x="1297500" y="1384050"/>
            <a:ext cx="6895425" cy="27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на основе анализа временной согласованности кадров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67025" y="4601775"/>
            <a:ext cx="91440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Структура системы на основе LSTM-сети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50" y="1307850"/>
            <a:ext cx="6598802" cy="32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на основе анализа временной согласованности кадров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67025" y="4601775"/>
            <a:ext cx="91440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Развертка модулей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LSTM сети [4]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13" y="1384050"/>
            <a:ext cx="8277669" cy="31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на основе анализа временной согласованности кадров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67025" y="4601775"/>
            <a:ext cx="91440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Структура системы с оценкой “веса” кадров [5]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61" y="1369525"/>
            <a:ext cx="7528176" cy="32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