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cba1e05b0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cba1e05b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fcba1e05b0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fcba1e05b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cba1e05b0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cba1e05b0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cba1e05b0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fcba1e05b0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cba1e05b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cba1e05b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cba1e05b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cba1e05b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cba1e05b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cba1e05b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cba1e05b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cba1e05b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cba1e05b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cba1e05b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cba1e05b0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cba1e05b0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cba1e05b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cba1e05b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cba1e05b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cba1e05b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Файловая система ReiserFS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Астахов Сергей ИУ6-52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Блочное перераспределение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1297500" y="1186200"/>
            <a:ext cx="7290300" cy="3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Внутренняя фрагментация: задействован не весь выделенный дисковый блок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Внешняя фрагментация: блоки файла лежат далеко друг от друга и долго считываются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“Упаковка хвоста” уменьшает внутреннюю и увеличивает внешнюю фрагментацию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2861850" y="2861200"/>
            <a:ext cx="3910200" cy="213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153" y="3027400"/>
            <a:ext cx="3381599" cy="18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Производительность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 rotWithShape="1">
          <a:blip r:embed="rId3">
            <a:alphaModFix/>
          </a:blip>
          <a:srcRect b="31858" l="26611" r="52071" t="40987"/>
          <a:stretch/>
        </p:blipFill>
        <p:spPr>
          <a:xfrm>
            <a:off x="1297500" y="2349475"/>
            <a:ext cx="3448901" cy="247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 rotWithShape="1">
          <a:blip r:embed="rId4">
            <a:alphaModFix/>
          </a:blip>
          <a:srcRect b="12111" l="54494" r="22464" t="56552"/>
          <a:stretch/>
        </p:blipFill>
        <p:spPr>
          <a:xfrm>
            <a:off x="5111400" y="1091400"/>
            <a:ext cx="3149827" cy="240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Производительность</a:t>
            </a:r>
            <a:endParaRPr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4"/>
          <p:cNvPicPr preferRelativeResize="0"/>
          <p:nvPr/>
        </p:nvPicPr>
        <p:blipFill rotWithShape="1">
          <a:blip r:embed="rId3">
            <a:alphaModFix/>
          </a:blip>
          <a:srcRect b="48441" l="54585" r="22349" t="25137"/>
          <a:stretch/>
        </p:blipFill>
        <p:spPr>
          <a:xfrm>
            <a:off x="4761625" y="1354750"/>
            <a:ext cx="3574776" cy="2303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 rotWithShape="1">
          <a:blip r:embed="rId4">
            <a:alphaModFix/>
          </a:blip>
          <a:srcRect b="45494" l="24998" r="50461" t="23989"/>
          <a:stretch/>
        </p:blipFill>
        <p:spPr>
          <a:xfrm>
            <a:off x="1116650" y="2418725"/>
            <a:ext cx="3455352" cy="241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  <p:sp>
        <p:nvSpPr>
          <p:cNvPr id="217" name="Google Shape;217;p2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4003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Представлена в 2001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П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ервая файловая система с журналированием, включенная в стандартное ядро Linux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разработчик - Ганс(Ханс) Райзер и команда Namesys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особенности 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Основана на В-деревьях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Имеет 3 вида узлов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Осуществляет быстрое журналирование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Эффективно работает с файлами малого объема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Поддерживает блочное перераспределение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698" y="372313"/>
            <a:ext cx="5498601" cy="439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То самое убийство жены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307850"/>
            <a:ext cx="4119300" cy="3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Нина Райзер родом из Санкт-Петербурга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Нина подает на развод в первой половине 2000х, по ее мнению Ганс не заботится о детях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Ганс ревнует жену к их общему другу, кроме прочего являющемуся наркоманом и подает встречный иск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В 2006 Нина исчезает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В 2008 Ганс признан виновным и приговорен к пожизненному заключению (с возможностью УДО через 15 лет)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925" y="1349825"/>
            <a:ext cx="3258476" cy="244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В-деревья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553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Директории основаны на B-деревьях вместо списков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В-дерево - сбалансированное, сильно ветвистое дерево.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Каждый узел B-дерева, кроме листьев - список, в котором чередуются ключи и указатели на потомков.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0475" y="2838700"/>
            <a:ext cx="435292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Достоинства В-деревьев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Быстрый произвольный доступ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В среднем достаточно эффективно реализуются операции включения и удаления записей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Узлы файловой системы</a:t>
            </a:r>
            <a:endParaRPr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Виды узлов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Внутренние (помогают в поиске файлов по ключу)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Форматированные (указывают на блоки с содержимым файла или описывают директории)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Неформатированные (хранят фрагменты файла)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225" y="3356950"/>
            <a:ext cx="401955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Журналирование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Журналируемая ФС сохраняет список изменений ФС перед фактическим их осуществлением, что позволяет избежать проверок целостности ФС при, например, отключении питания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Модифицированные упорядоченный (ordered) режим журналирования - хранятся метаданные и небольшое число дисковых блоков. Журнал должен синхронизировать изменения с диском (кроме отдельных случаев)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