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6904759f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6904759f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6904759f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6904759f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6904759f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6904759f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6904759f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6904759f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6904759f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6904759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6904759f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6904759f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904759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904759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904759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904759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6904759f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6904759f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6904759f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6904759f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6904759f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6904759f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6904759f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6904759f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6904759f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6904759f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Хильмар Фольмут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«Инструменты контроллинга от А до Я»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Астахов Сергей ИУ6-72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25" y="885825"/>
            <a:ext cx="59626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Портфельный анализ - портфельная матрица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375" y="1307850"/>
            <a:ext cx="4549150" cy="31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Портфельный анализ - жизненный цикл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697900"/>
            <a:ext cx="48006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Портфельный анализ - стратегии и денежные потоки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338" y="1635900"/>
            <a:ext cx="5229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Спасибо за внимание</a:t>
            </a:r>
            <a:endParaRPr sz="3000"/>
          </a:p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9820" t="0"/>
          <a:stretch/>
        </p:blipFill>
        <p:spPr>
          <a:xfrm>
            <a:off x="1883563" y="261938"/>
            <a:ext cx="58667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ABC-анализ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10" y="2153125"/>
            <a:ext cx="5888676" cy="1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ABC-анализ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100" y="1307850"/>
            <a:ext cx="44577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ABC-анализ - закупка материалов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2666" r="0" t="0"/>
          <a:stretch/>
        </p:blipFill>
        <p:spPr>
          <a:xfrm>
            <a:off x="2149725" y="1677225"/>
            <a:ext cx="5334450" cy="27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ABC-анализ - регулирование по расходованию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713" y="1253600"/>
            <a:ext cx="48964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XYZ-анализ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1873525"/>
            <a:ext cx="50387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XYZ-анализ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253513"/>
            <a:ext cx="51244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3143488"/>
            <a:ext cx="51816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ABC-анализ и </a:t>
            </a:r>
            <a:r>
              <a:rPr lang="ru"/>
              <a:t>XYZ-анализ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00" y="1088300"/>
            <a:ext cx="39695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