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612ACA-E8D9-4963-B35C-0A4CB1B916A1}">
  <a:tblStyle styleId="{79612ACA-E8D9-4963-B35C-0A4CB1B91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9b999e4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9b999e4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0d43dc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0d43dc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b999e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b999e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0d43dc6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0d43dc6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b999e4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b999e4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0d43dc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0d43dc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b999e4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b999e4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b999e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9b999e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9b999e4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9b999e4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8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CRNL: Commit-reveal numeric lottery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Астахов Сергей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наследуемых контрактов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TrueAvgCRNL - контракт на основе среднего значения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MedianCRNL - </a:t>
            </a:r>
            <a:r>
              <a:rPr lang="ru"/>
              <a:t>контракт на основе ⅔ медианы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ModCRNL - контракт на основе ∑(values) % 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Contract factory для CRNL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Proxy Contract для CRNL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Стадии работы контракта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commit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reveal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rewarding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destructing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Решенные проблемы безопасности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Дополнительные опции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Возможные варианты наследуемых контрактов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125" y="1200650"/>
            <a:ext cx="3112776" cy="31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периоды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51150" l="1211" r="23976" t="13114"/>
          <a:stretch/>
        </p:blipFill>
        <p:spPr>
          <a:xfrm>
            <a:off x="1297501" y="1946323"/>
            <a:ext cx="7038902" cy="189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Commit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17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Участник переводит ставку, honor fee (“гарантию честности”) и комиссию на адрес контракта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Участник присылает hash(value + salt)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Участник может поменять хеш, не внося дополнительных средств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15286" l="1086" r="52273" t="26523"/>
          <a:stretch/>
        </p:blipFill>
        <p:spPr>
          <a:xfrm>
            <a:off x="4855225" y="1181124"/>
            <a:ext cx="3962923" cy="27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Reveal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08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участник присылает value, salt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если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commitHash == hash(value + salt)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 участник получает назад honorFee, value участвует в формировании среднего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6341" l="887" r="52389" t="23036"/>
          <a:stretch/>
        </p:blipFill>
        <p:spPr>
          <a:xfrm>
            <a:off x="4742425" y="1350900"/>
            <a:ext cx="3933797" cy="33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Rewarding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297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Один из участников(обязательно revealed) вызывает countReward( ), находит min(|value</a:t>
            </a:r>
            <a:r>
              <a:rPr baseline="-25000" lang="ru"/>
              <a:t>i</a:t>
            </a:r>
            <a:r>
              <a:rPr lang="ru"/>
              <a:t> - avg</a:t>
            </a:r>
            <a:r>
              <a:rPr lang="ru"/>
              <a:t>|) и количество победителей, за что получает назад свою ставку + комиссии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Далее участники могут вызывать takeReward( ) и получать награду, если их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| value - avg | == min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7313" l="1368" r="49738" t="50237"/>
          <a:stretch/>
        </p:blipFill>
        <p:spPr>
          <a:xfrm>
            <a:off x="4690600" y="908288"/>
            <a:ext cx="4047451" cy="197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22167" l="51940" r="2183" t="43690"/>
          <a:stretch/>
        </p:blipFill>
        <p:spPr>
          <a:xfrm>
            <a:off x="4690599" y="3148981"/>
            <a:ext cx="4047451" cy="169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Destructing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349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все еще можно вывести ETH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любой пользователь сети etherium может вызвать уничтожение контракта, остаток получает sender или owner (зависит от настроек)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6022" l="1121" r="53820" t="38670"/>
          <a:stretch/>
        </p:blipFill>
        <p:spPr>
          <a:xfrm>
            <a:off x="4945925" y="1567550"/>
            <a:ext cx="3995750" cy="27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безопасности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197450" y="3950275"/>
            <a:ext cx="72390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Экономическая задача: найти оптимальное соотношение числа участников, размера ставки и комиссий</a:t>
            </a:r>
            <a:endParaRPr/>
          </a:p>
        </p:txBody>
      </p:sp>
      <p:graphicFrame>
        <p:nvGraphicFramePr>
          <p:cNvPr id="185" name="Google Shape;185;p20"/>
          <p:cNvGraphicFramePr/>
          <p:nvPr/>
        </p:nvGraphicFramePr>
        <p:xfrm>
          <a:off x="1197450" y="16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{79612ACA-E8D9-4963-B35C-0A4CB1B916A1}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chemeClr val="lt1"/>
                          </a:solidFill>
                        </a:rPr>
                        <a:t>Проблема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i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Превышение gas limit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Ограничение числа участников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Множественное получение награды или комиссий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Флаги и require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Ошибки при вызове countReward(...) при 0 reveal’ов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countReward(...) может вызывать только revealed пользователь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опции 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531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вывод owner fee возможен в любой момент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при </a:t>
            </a:r>
            <a:r>
              <a:rPr lang="ru"/>
              <a:t>уничтожении контракта, остаток получает sender или owner (зависит от настроек)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возможность смены owner’a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наличие helper.py - программы для рассчета commitHash(...)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