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Override2.xml" ContentType="application/vnd.openxmlformats-officedocument.themeOverrid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4.xml" ContentType="application/vnd.openxmlformats-officedocument.presentationml.notesSlide+xml"/>
  <Override PartName="/ppt/tags/tag24.xml" ContentType="application/vnd.openxmlformats-officedocument.presentationml.tags+xml"/>
  <Override PartName="/ppt/notesSlides/notesSlide5.xml" ContentType="application/vnd.openxmlformats-officedocument.presentationml.notesSlide+xml"/>
  <Override PartName="/ppt/tags/tag25.xml" ContentType="application/vnd.openxmlformats-officedocument.presentationml.tags+xml"/>
  <Override PartName="/ppt/notesSlides/notesSlide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7.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8.xml" ContentType="application/vnd.openxmlformats-officedocument.presentationml.notesSlide+xml"/>
  <Override PartName="/ppt/tags/tag46.xml" ContentType="application/vnd.openxmlformats-officedocument.presentationml.tags+xml"/>
  <Override PartName="/ppt/notesSlides/notesSlide9.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0.xml" ContentType="application/vnd.openxmlformats-officedocument.presentationml.notesSlide+xml"/>
  <Override PartName="/ppt/tags/tag51.xml" ContentType="application/vnd.openxmlformats-officedocument.presentationml.tags+xml"/>
  <Override PartName="/ppt/notesSlides/notesSlide11.xml" ContentType="application/vnd.openxmlformats-officedocument.presentationml.notesSlide+xml"/>
  <Override PartName="/ppt/tags/tag52.xml" ContentType="application/vnd.openxmlformats-officedocument.presentationml.tags+xml"/>
  <Override PartName="/ppt/notesSlides/notesSlide12.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3.xml" ContentType="application/vnd.openxmlformats-officedocument.presentationml.notesSlide+xml"/>
  <Override PartName="/ppt/tags/tag65.xml" ContentType="application/vnd.openxmlformats-officedocument.presentationml.tags+xml"/>
  <Override PartName="/ppt/notesSlides/notesSlide14.xml" ContentType="application/vnd.openxmlformats-officedocument.presentationml.notesSlide+xml"/>
  <Override PartName="/ppt/tags/tag66.xml" ContentType="application/vnd.openxmlformats-officedocument.presentationml.tags+xml"/>
  <Override PartName="/ppt/notesSlides/notesSlide15.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79.xml" ContentType="application/vnd.openxmlformats-officedocument.presentationml.tags+xml"/>
  <Override PartName="/ppt/notesSlides/notesSlide18.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19.xml" ContentType="application/vnd.openxmlformats-officedocument.presentationml.notesSlide+xml"/>
  <Override PartName="/ppt/tags/tag83.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24.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28.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29.xml" ContentType="application/vnd.openxmlformats-officedocument.presentationml.notesSlide+xml"/>
  <Override PartName="/ppt/tags/tag120.xml" ContentType="application/vnd.openxmlformats-officedocument.presentationml.tags+xml"/>
  <Override PartName="/ppt/notesSlides/notesSlide30.xml" ContentType="application/vnd.openxmlformats-officedocument.presentationml.notesSlide+xml"/>
  <Override PartName="/ppt/tags/tag121.xml" ContentType="application/vnd.openxmlformats-officedocument.presentationml.tags+xml"/>
  <Override PartName="/ppt/notesSlides/notesSlide31.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32.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33.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notesSlides/notesSlide34.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35.xml" ContentType="application/vnd.openxmlformats-officedocument.presentationml.notesSlide+xml"/>
  <Override PartName="/ppt/tags/tag167.xml" ContentType="application/vnd.openxmlformats-officedocument.presentationml.tags+xml"/>
  <Override PartName="/ppt/notesSlides/notesSlide36.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notesSlides/notesSlide37.xml" ContentType="application/vnd.openxmlformats-officedocument.presentationml.notesSlide+xml"/>
  <Override PartName="/ppt/tags/tag174.xml" ContentType="application/vnd.openxmlformats-officedocument.presentationml.tags+xml"/>
  <Override PartName="/ppt/notesSlides/notesSlide38.xml" ContentType="application/vnd.openxmlformats-officedocument.presentationml.notesSlide+xml"/>
  <Override PartName="/ppt/tags/tag175.xml" ContentType="application/vnd.openxmlformats-officedocument.presentationml.tags+xml"/>
  <Override PartName="/ppt/notesSlides/notesSlide39.xml" ContentType="application/vnd.openxmlformats-officedocument.presentationml.notesSlide+xml"/>
  <Override PartName="/ppt/tags/tag176.xml" ContentType="application/vnd.openxmlformats-officedocument.presentationml.tags+xml"/>
  <Override PartName="/ppt/notesSlides/notesSlide40.xml" ContentType="application/vnd.openxmlformats-officedocument.presentationml.notesSlide+xml"/>
  <Override PartName="/ppt/tags/tag177.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43.xml" ContentType="application/vnd.openxmlformats-officedocument.presentationml.notesSlide+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notesSlides/notesSlide44.xml" ContentType="application/vnd.openxmlformats-officedocument.presentationml.notesSlide+xml"/>
  <Override PartName="/ppt/tags/tag188.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89.xml" ContentType="application/vnd.openxmlformats-officedocument.presentationml.tags+xml"/>
  <Override PartName="/ppt/notesSlides/notesSlide48.xml" ContentType="application/vnd.openxmlformats-officedocument.presentationml.notesSlide+xml"/>
  <Override PartName="/ppt/tags/tag190.xml" ContentType="application/vnd.openxmlformats-officedocument.presentationml.tags+xml"/>
  <Override PartName="/ppt/notesSlides/notesSlide49.xml" ContentType="application/vnd.openxmlformats-officedocument.presentationml.notesSlide+xml"/>
  <Override PartName="/ppt/tags/tag191.xml" ContentType="application/vnd.openxmlformats-officedocument.presentationml.tags+xml"/>
  <Override PartName="/ppt/notesSlides/notesSlide50.xml" ContentType="application/vnd.openxmlformats-officedocument.presentationml.notesSlide+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notesSlides/notesSlide51.xml" ContentType="application/vnd.openxmlformats-officedocument.presentationml.notesSlide+xml"/>
  <Override PartName="/ppt/theme/themeOverride3.xml" ContentType="application/vnd.openxmlformats-officedocument.themeOverride+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notesSlides/notesSlide5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4.xml" ContentType="application/vnd.openxmlformats-officedocument.themeOverrid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notesSlides/notesSlide5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5.xml" ContentType="application/vnd.openxmlformats-officedocument.themeOverride+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notesSlides/notesSlide5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6.xml" ContentType="application/vnd.openxmlformats-officedocument.themeOverride+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notesSlides/notesSlide55.xml" ContentType="application/vnd.openxmlformats-officedocument.presentationml.notesSlide+xml"/>
  <Override PartName="/ppt/theme/themeOverride7.xml" ContentType="application/vnd.openxmlformats-officedocument.themeOverride+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notesSlides/notesSlide56.xml" ContentType="application/vnd.openxmlformats-officedocument.presentationml.notesSlide+xml"/>
  <Override PartName="/ppt/theme/themeOverride8.xml" ContentType="application/vnd.openxmlformats-officedocument.themeOverride+xml"/>
  <Override PartName="/ppt/tags/tag223.xml" ContentType="application/vnd.openxmlformats-officedocument.presentationml.tags+xml"/>
  <Override PartName="/ppt/notesSlides/notesSlide57.xml" ContentType="application/vnd.openxmlformats-officedocument.presentationml.notesSlide+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notesSlides/notesSlide58.xml" ContentType="application/vnd.openxmlformats-officedocument.presentationml.notesSlide+xml"/>
  <Override PartName="/ppt/tags/tag230.xml" ContentType="application/vnd.openxmlformats-officedocument.presentationml.tags+xml"/>
  <Override PartName="/ppt/tags/tag231.xml" ContentType="application/vnd.openxmlformats-officedocument.presentationml.tags+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5" r:id="rId3"/>
    <p:sldMasterId id="2147483687" r:id="rId4"/>
  </p:sldMasterIdLst>
  <p:notesMasterIdLst>
    <p:notesMasterId r:id="rId145"/>
  </p:notesMasterIdLst>
  <p:sldIdLst>
    <p:sldId id="258" r:id="rId5"/>
    <p:sldId id="382" r:id="rId6"/>
    <p:sldId id="257" r:id="rId7"/>
    <p:sldId id="383" r:id="rId8"/>
    <p:sldId id="393" r:id="rId9"/>
    <p:sldId id="309" r:id="rId10"/>
    <p:sldId id="514" r:id="rId11"/>
    <p:sldId id="384" r:id="rId12"/>
    <p:sldId id="311" r:id="rId13"/>
    <p:sldId id="387" r:id="rId14"/>
    <p:sldId id="310" r:id="rId15"/>
    <p:sldId id="388" r:id="rId16"/>
    <p:sldId id="389" r:id="rId17"/>
    <p:sldId id="385" r:id="rId18"/>
    <p:sldId id="288" r:id="rId19"/>
    <p:sldId id="386" r:id="rId20"/>
    <p:sldId id="392" r:id="rId21"/>
    <p:sldId id="390" r:id="rId22"/>
    <p:sldId id="391" r:id="rId23"/>
    <p:sldId id="394" r:id="rId24"/>
    <p:sldId id="515" r:id="rId25"/>
    <p:sldId id="312" r:id="rId26"/>
    <p:sldId id="313" r:id="rId27"/>
    <p:sldId id="314" r:id="rId28"/>
    <p:sldId id="396" r:id="rId29"/>
    <p:sldId id="397" r:id="rId30"/>
    <p:sldId id="399" r:id="rId31"/>
    <p:sldId id="400" r:id="rId32"/>
    <p:sldId id="316" r:id="rId33"/>
    <p:sldId id="401" r:id="rId34"/>
    <p:sldId id="317" r:id="rId35"/>
    <p:sldId id="318" r:id="rId36"/>
    <p:sldId id="402" r:id="rId37"/>
    <p:sldId id="321" r:id="rId38"/>
    <p:sldId id="403" r:id="rId39"/>
    <p:sldId id="404" r:id="rId40"/>
    <p:sldId id="323" r:id="rId41"/>
    <p:sldId id="405" r:id="rId42"/>
    <p:sldId id="406" r:id="rId43"/>
    <p:sldId id="410" r:id="rId44"/>
    <p:sldId id="325" r:id="rId45"/>
    <p:sldId id="326" r:id="rId46"/>
    <p:sldId id="407" r:id="rId47"/>
    <p:sldId id="455" r:id="rId48"/>
    <p:sldId id="456" r:id="rId49"/>
    <p:sldId id="457" r:id="rId50"/>
    <p:sldId id="458" r:id="rId51"/>
    <p:sldId id="459" r:id="rId52"/>
    <p:sldId id="516" r:id="rId53"/>
    <p:sldId id="460" r:id="rId54"/>
    <p:sldId id="461" r:id="rId55"/>
    <p:sldId id="462" r:id="rId56"/>
    <p:sldId id="463" r:id="rId57"/>
    <p:sldId id="464" r:id="rId58"/>
    <p:sldId id="330" r:id="rId59"/>
    <p:sldId id="331" r:id="rId60"/>
    <p:sldId id="333" r:id="rId61"/>
    <p:sldId id="334" r:id="rId62"/>
    <p:sldId id="335" r:id="rId63"/>
    <p:sldId id="336" r:id="rId64"/>
    <p:sldId id="465" r:id="rId65"/>
    <p:sldId id="467" r:id="rId66"/>
    <p:sldId id="340" r:id="rId67"/>
    <p:sldId id="341" r:id="rId68"/>
    <p:sldId id="468" r:id="rId69"/>
    <p:sldId id="342" r:id="rId70"/>
    <p:sldId id="343" r:id="rId71"/>
    <p:sldId id="344" r:id="rId72"/>
    <p:sldId id="345" r:id="rId73"/>
    <p:sldId id="472" r:id="rId74"/>
    <p:sldId id="346" r:id="rId75"/>
    <p:sldId id="473" r:id="rId76"/>
    <p:sldId id="347" r:id="rId77"/>
    <p:sldId id="348" r:id="rId78"/>
    <p:sldId id="487" r:id="rId79"/>
    <p:sldId id="350" r:id="rId80"/>
    <p:sldId id="351" r:id="rId81"/>
    <p:sldId id="352" r:id="rId82"/>
    <p:sldId id="353" r:id="rId83"/>
    <p:sldId id="475" r:id="rId84"/>
    <p:sldId id="355" r:id="rId85"/>
    <p:sldId id="356" r:id="rId86"/>
    <p:sldId id="357" r:id="rId87"/>
    <p:sldId id="358" r:id="rId88"/>
    <p:sldId id="359" r:id="rId89"/>
    <p:sldId id="476" r:id="rId90"/>
    <p:sldId id="360" r:id="rId91"/>
    <p:sldId id="361" r:id="rId92"/>
    <p:sldId id="362" r:id="rId93"/>
    <p:sldId id="477" r:id="rId94"/>
    <p:sldId id="363" r:id="rId95"/>
    <p:sldId id="364" r:id="rId96"/>
    <p:sldId id="365" r:id="rId97"/>
    <p:sldId id="478" r:id="rId98"/>
    <p:sldId id="368" r:id="rId99"/>
    <p:sldId id="370" r:id="rId100"/>
    <p:sldId id="369" r:id="rId101"/>
    <p:sldId id="371" r:id="rId102"/>
    <p:sldId id="372" r:id="rId103"/>
    <p:sldId id="479" r:id="rId104"/>
    <p:sldId id="517" r:id="rId105"/>
    <p:sldId id="488" r:id="rId106"/>
    <p:sldId id="377" r:id="rId107"/>
    <p:sldId id="378" r:id="rId108"/>
    <p:sldId id="379" r:id="rId109"/>
    <p:sldId id="380" r:id="rId110"/>
    <p:sldId id="469" r:id="rId111"/>
    <p:sldId id="470" r:id="rId112"/>
    <p:sldId id="481" r:id="rId113"/>
    <p:sldId id="480" r:id="rId114"/>
    <p:sldId id="471" r:id="rId115"/>
    <p:sldId id="483" r:id="rId116"/>
    <p:sldId id="482" r:id="rId117"/>
    <p:sldId id="484" r:id="rId118"/>
    <p:sldId id="485" r:id="rId119"/>
    <p:sldId id="489" r:id="rId120"/>
    <p:sldId id="490" r:id="rId121"/>
    <p:sldId id="491" r:id="rId122"/>
    <p:sldId id="492" r:id="rId123"/>
    <p:sldId id="493" r:id="rId124"/>
    <p:sldId id="494" r:id="rId125"/>
    <p:sldId id="497" r:id="rId126"/>
    <p:sldId id="498" r:id="rId127"/>
    <p:sldId id="499" r:id="rId128"/>
    <p:sldId id="500" r:id="rId129"/>
    <p:sldId id="501" r:id="rId130"/>
    <p:sldId id="495" r:id="rId131"/>
    <p:sldId id="496" r:id="rId132"/>
    <p:sldId id="507" r:id="rId133"/>
    <p:sldId id="508" r:id="rId134"/>
    <p:sldId id="502" r:id="rId135"/>
    <p:sldId id="513" r:id="rId136"/>
    <p:sldId id="509" r:id="rId137"/>
    <p:sldId id="510" r:id="rId138"/>
    <p:sldId id="503" r:id="rId139"/>
    <p:sldId id="511" r:id="rId140"/>
    <p:sldId id="504" r:id="rId141"/>
    <p:sldId id="512" r:id="rId142"/>
    <p:sldId id="505" r:id="rId143"/>
    <p:sldId id="506" r:id="rId1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87179" autoAdjust="0"/>
  </p:normalViewPr>
  <p:slideViewPr>
    <p:cSldViewPr snapToGrid="0">
      <p:cViewPr>
        <p:scale>
          <a:sx n="65" d="100"/>
          <a:sy n="65" d="100"/>
        </p:scale>
        <p:origin x="-822"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tableStyles" Target="tableStyle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slide" Target="slides/slide125.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40" Type="http://schemas.openxmlformats.org/officeDocument/2006/relationships/slide" Target="slides/slide136.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143" Type="http://schemas.openxmlformats.org/officeDocument/2006/relationships/slide" Target="slides/slide139.xml"/><Relationship Id="rId148"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52"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67D741-1065-4E34-89E2-37748741D15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EAB8647-6D27-491A-B8A1-35A50E2E725C}">
      <dgm:prSet phldrT="[文本]" custT="1"/>
      <dgm:spPr>
        <a:solidFill>
          <a:schemeClr val="bg1"/>
        </a:solidFill>
        <a:ln>
          <a:solidFill>
            <a:schemeClr val="tx1"/>
          </a:solidFill>
        </a:ln>
      </dgm:spPr>
      <dgm:t>
        <a:bodyPr/>
        <a:lstStyle/>
        <a:p>
          <a:r>
            <a:rPr lang="zh-CN" altLang="en-US" sz="2400" smtClean="0">
              <a:solidFill>
                <a:schemeClr val="tx1"/>
              </a:solidFill>
            </a:rPr>
            <a:t>按作用域角度分</a:t>
          </a:r>
          <a:endParaRPr lang="zh-CN" altLang="en-US" sz="2400">
            <a:solidFill>
              <a:schemeClr val="tx1"/>
            </a:solidFill>
          </a:endParaRPr>
        </a:p>
      </dgm:t>
    </dgm:pt>
    <dgm:pt modelId="{C3293143-31CE-4A93-8B23-511D02BA07EA}" type="parTrans" cxnId="{55C0D69C-80C8-461B-A721-FF193C124FA7}">
      <dgm:prSet/>
      <dgm:spPr/>
      <dgm:t>
        <a:bodyPr/>
        <a:lstStyle/>
        <a:p>
          <a:endParaRPr lang="zh-CN" altLang="en-US" sz="1600"/>
        </a:p>
      </dgm:t>
    </dgm:pt>
    <dgm:pt modelId="{E1275BDC-2CF1-4EE8-BD65-1C9413546BED}" type="sibTrans" cxnId="{55C0D69C-80C8-461B-A721-FF193C124FA7}">
      <dgm:prSet/>
      <dgm:spPr/>
      <dgm:t>
        <a:bodyPr/>
        <a:lstStyle/>
        <a:p>
          <a:endParaRPr lang="zh-CN" altLang="en-US" sz="1600"/>
        </a:p>
      </dgm:t>
    </dgm:pt>
    <dgm:pt modelId="{AD143DF5-B084-44E6-A507-0B4A417F35FF}">
      <dgm:prSet phldrT="[文本]" custT="1"/>
      <dgm:spPr>
        <a:solidFill>
          <a:schemeClr val="bg1"/>
        </a:solidFill>
        <a:ln>
          <a:solidFill>
            <a:schemeClr val="tx1"/>
          </a:solidFill>
        </a:ln>
      </dgm:spPr>
      <dgm:t>
        <a:bodyPr/>
        <a:lstStyle/>
        <a:p>
          <a:r>
            <a:rPr lang="zh-CN" altLang="en-US" sz="2400" smtClean="0">
              <a:solidFill>
                <a:schemeClr val="tx1"/>
              </a:solidFill>
            </a:rPr>
            <a:t>局部变量</a:t>
          </a:r>
          <a:endParaRPr lang="zh-CN" altLang="en-US" sz="2400">
            <a:solidFill>
              <a:schemeClr val="tx1"/>
            </a:solidFill>
          </a:endParaRPr>
        </a:p>
      </dgm:t>
    </dgm:pt>
    <dgm:pt modelId="{E5B2BA49-3101-40E4-B9EF-F26F1A16EF30}" type="parTrans" cxnId="{6B5FE272-F14C-4F7B-9840-E144D50C7D48}">
      <dgm:prSet custT="1"/>
      <dgm:spPr>
        <a:ln>
          <a:solidFill>
            <a:schemeClr val="bg1"/>
          </a:solidFill>
        </a:ln>
      </dgm:spPr>
      <dgm:t>
        <a:bodyPr/>
        <a:lstStyle/>
        <a:p>
          <a:endParaRPr lang="zh-CN" altLang="en-US" sz="1600"/>
        </a:p>
      </dgm:t>
    </dgm:pt>
    <dgm:pt modelId="{36C980F4-AD11-43D2-B825-225183167B08}" type="sibTrans" cxnId="{6B5FE272-F14C-4F7B-9840-E144D50C7D48}">
      <dgm:prSet/>
      <dgm:spPr/>
      <dgm:t>
        <a:bodyPr/>
        <a:lstStyle/>
        <a:p>
          <a:endParaRPr lang="zh-CN" altLang="en-US" sz="1600"/>
        </a:p>
      </dgm:t>
    </dgm:pt>
    <dgm:pt modelId="{FE3FD823-F55A-4E23-BDC1-11FF64460377}">
      <dgm:prSet phldrT="[文本]" custT="1"/>
      <dgm:spPr>
        <a:solidFill>
          <a:schemeClr val="bg1"/>
        </a:solidFill>
        <a:ln>
          <a:solidFill>
            <a:schemeClr val="tx1"/>
          </a:solidFill>
        </a:ln>
      </dgm:spPr>
      <dgm:t>
        <a:bodyPr/>
        <a:lstStyle/>
        <a:p>
          <a:pPr algn="l"/>
          <a:r>
            <a:rPr lang="zh-CN" altLang="en-US" sz="2000" smtClean="0">
              <a:solidFill>
                <a:schemeClr val="tx1"/>
              </a:solidFill>
            </a:rPr>
            <a:t>自动变量，即动态局部变量（离开函数，值就消失）</a:t>
          </a:r>
          <a:endParaRPr lang="zh-CN" altLang="en-US" sz="2000">
            <a:solidFill>
              <a:schemeClr val="tx1"/>
            </a:solidFill>
          </a:endParaRPr>
        </a:p>
      </dgm:t>
    </dgm:pt>
    <dgm:pt modelId="{07B73F3A-D90B-46D3-8FEE-E238639079B9}" type="parTrans" cxnId="{2DD74C62-9231-4B1E-987C-CF1BDC0B4AA9}">
      <dgm:prSet custT="1"/>
      <dgm:spPr>
        <a:ln>
          <a:solidFill>
            <a:schemeClr val="bg1"/>
          </a:solidFill>
        </a:ln>
      </dgm:spPr>
      <dgm:t>
        <a:bodyPr/>
        <a:lstStyle/>
        <a:p>
          <a:endParaRPr lang="zh-CN" altLang="en-US" sz="1600"/>
        </a:p>
      </dgm:t>
    </dgm:pt>
    <dgm:pt modelId="{19233C97-2598-4110-B0A6-EC858681C62C}" type="sibTrans" cxnId="{2DD74C62-9231-4B1E-987C-CF1BDC0B4AA9}">
      <dgm:prSet/>
      <dgm:spPr/>
      <dgm:t>
        <a:bodyPr/>
        <a:lstStyle/>
        <a:p>
          <a:endParaRPr lang="zh-CN" altLang="en-US" sz="1600"/>
        </a:p>
      </dgm:t>
    </dgm:pt>
    <dgm:pt modelId="{D059B814-DA4A-411D-A31E-0D220499D0D8}">
      <dgm:prSet phldrT="[文本]" custT="1"/>
      <dgm:spPr>
        <a:solidFill>
          <a:schemeClr val="bg1"/>
        </a:solidFill>
        <a:ln>
          <a:solidFill>
            <a:schemeClr val="tx1"/>
          </a:solidFill>
        </a:ln>
      </dgm:spPr>
      <dgm:t>
        <a:bodyPr/>
        <a:lstStyle/>
        <a:p>
          <a:pPr algn="l"/>
          <a:r>
            <a:rPr lang="zh-CN" altLang="en-US" sz="2000" smtClean="0">
              <a:solidFill>
                <a:schemeClr val="tx1"/>
              </a:solidFill>
            </a:rPr>
            <a:t>静态局部变量（离开函数，值仍保留）</a:t>
          </a:r>
          <a:endParaRPr lang="zh-CN" altLang="en-US" sz="2000">
            <a:solidFill>
              <a:schemeClr val="tx1"/>
            </a:solidFill>
          </a:endParaRPr>
        </a:p>
      </dgm:t>
    </dgm:pt>
    <dgm:pt modelId="{35CB1102-39C7-4300-90AD-5750E961DB4F}" type="parTrans" cxnId="{4B8733E9-D152-4627-AD51-EF03DC1B6F98}">
      <dgm:prSet custT="1"/>
      <dgm:spPr>
        <a:ln>
          <a:solidFill>
            <a:schemeClr val="bg1"/>
          </a:solidFill>
        </a:ln>
      </dgm:spPr>
      <dgm:t>
        <a:bodyPr/>
        <a:lstStyle/>
        <a:p>
          <a:endParaRPr lang="zh-CN" altLang="en-US" sz="1600"/>
        </a:p>
      </dgm:t>
    </dgm:pt>
    <dgm:pt modelId="{DC4905C9-0B45-4AA4-B02B-AF4C9EDF6CF9}" type="sibTrans" cxnId="{4B8733E9-D152-4627-AD51-EF03DC1B6F98}">
      <dgm:prSet/>
      <dgm:spPr/>
      <dgm:t>
        <a:bodyPr/>
        <a:lstStyle/>
        <a:p>
          <a:endParaRPr lang="zh-CN" altLang="en-US" sz="1600"/>
        </a:p>
      </dgm:t>
    </dgm:pt>
    <dgm:pt modelId="{76F902CA-C065-462F-B66D-420303498236}">
      <dgm:prSet phldrT="[文本]" custT="1"/>
      <dgm:spPr>
        <a:solidFill>
          <a:schemeClr val="bg1"/>
        </a:solidFill>
        <a:ln>
          <a:solidFill>
            <a:schemeClr val="tx1"/>
          </a:solidFill>
        </a:ln>
      </dgm:spPr>
      <dgm:t>
        <a:bodyPr/>
        <a:lstStyle/>
        <a:p>
          <a:r>
            <a:rPr lang="zh-CN" altLang="en-US" sz="2400" smtClean="0">
              <a:solidFill>
                <a:schemeClr val="tx1"/>
              </a:solidFill>
            </a:rPr>
            <a:t>全局变量</a:t>
          </a:r>
          <a:endParaRPr lang="zh-CN" altLang="en-US" sz="2400">
            <a:solidFill>
              <a:schemeClr val="tx1"/>
            </a:solidFill>
          </a:endParaRPr>
        </a:p>
      </dgm:t>
    </dgm:pt>
    <dgm:pt modelId="{F7488A1A-2866-4832-8387-C72C7BB682DE}" type="parTrans" cxnId="{3F76BA4F-0E31-43D1-A67A-DC86314883F9}">
      <dgm:prSet custT="1"/>
      <dgm:spPr>
        <a:ln>
          <a:solidFill>
            <a:schemeClr val="bg1"/>
          </a:solidFill>
        </a:ln>
      </dgm:spPr>
      <dgm:t>
        <a:bodyPr/>
        <a:lstStyle/>
        <a:p>
          <a:endParaRPr lang="zh-CN" altLang="en-US" sz="1600"/>
        </a:p>
      </dgm:t>
    </dgm:pt>
    <dgm:pt modelId="{65FAEB09-6BCC-4F33-891B-4BEB2BB1D4F5}" type="sibTrans" cxnId="{3F76BA4F-0E31-43D1-A67A-DC86314883F9}">
      <dgm:prSet/>
      <dgm:spPr/>
      <dgm:t>
        <a:bodyPr/>
        <a:lstStyle/>
        <a:p>
          <a:endParaRPr lang="zh-CN" altLang="en-US" sz="1600"/>
        </a:p>
      </dgm:t>
    </dgm:pt>
    <dgm:pt modelId="{C6FD0EBE-3856-49E3-8F08-0FD85A196ECC}">
      <dgm:prSet phldrT="[文本]" custT="1"/>
      <dgm:spPr>
        <a:solidFill>
          <a:schemeClr val="bg1"/>
        </a:solidFill>
        <a:ln>
          <a:solidFill>
            <a:schemeClr val="tx1"/>
          </a:solidFill>
        </a:ln>
      </dgm:spPr>
      <dgm:t>
        <a:bodyPr/>
        <a:lstStyle/>
        <a:p>
          <a:pPr algn="l"/>
          <a:r>
            <a:rPr lang="zh-CN" altLang="en-US" sz="2000" smtClean="0">
              <a:solidFill>
                <a:schemeClr val="tx1"/>
              </a:solidFill>
            </a:rPr>
            <a:t>静态外部变量（只限本文件引用）</a:t>
          </a:r>
          <a:endParaRPr lang="zh-CN" altLang="en-US" sz="2000">
            <a:solidFill>
              <a:schemeClr val="tx1"/>
            </a:solidFill>
          </a:endParaRPr>
        </a:p>
      </dgm:t>
    </dgm:pt>
    <dgm:pt modelId="{F8EBBBD9-227D-4DC3-89DD-9AC7E0CDCA8C}" type="parTrans" cxnId="{7D943695-181B-4842-9BF5-F6D46CC38804}">
      <dgm:prSet custT="1"/>
      <dgm:spPr>
        <a:ln>
          <a:solidFill>
            <a:schemeClr val="bg1"/>
          </a:solidFill>
        </a:ln>
      </dgm:spPr>
      <dgm:t>
        <a:bodyPr/>
        <a:lstStyle/>
        <a:p>
          <a:endParaRPr lang="zh-CN" altLang="en-US" sz="1600"/>
        </a:p>
      </dgm:t>
    </dgm:pt>
    <dgm:pt modelId="{6CACC922-8C1B-4507-BC76-EDC7816E3A42}" type="sibTrans" cxnId="{7D943695-181B-4842-9BF5-F6D46CC38804}">
      <dgm:prSet/>
      <dgm:spPr/>
      <dgm:t>
        <a:bodyPr/>
        <a:lstStyle/>
        <a:p>
          <a:endParaRPr lang="zh-CN" altLang="en-US" sz="1600"/>
        </a:p>
      </dgm:t>
    </dgm:pt>
    <dgm:pt modelId="{24F7E07B-8675-4189-B759-FF21E6A33C41}">
      <dgm:prSet phldrT="[文本]" custT="1"/>
      <dgm:spPr>
        <a:solidFill>
          <a:schemeClr val="bg1"/>
        </a:solidFill>
        <a:ln>
          <a:solidFill>
            <a:schemeClr val="tx1"/>
          </a:solidFill>
        </a:ln>
      </dgm:spPr>
      <dgm:t>
        <a:bodyPr/>
        <a:lstStyle/>
        <a:p>
          <a:pPr algn="l"/>
          <a:r>
            <a:rPr lang="zh-CN" altLang="en-US" sz="2000" smtClean="0">
              <a:solidFill>
                <a:schemeClr val="tx1"/>
              </a:solidFill>
            </a:rPr>
            <a:t>寄存器变量（离开函数，值就消失）</a:t>
          </a:r>
          <a:endParaRPr lang="zh-CN" altLang="en-US" sz="2000">
            <a:solidFill>
              <a:schemeClr val="tx1"/>
            </a:solidFill>
          </a:endParaRPr>
        </a:p>
      </dgm:t>
    </dgm:pt>
    <dgm:pt modelId="{A39D9175-AEDE-46F6-B5BA-B622EDC23877}" type="parTrans" cxnId="{2D255CD4-E000-43BD-BAB4-020FAF64CF9A}">
      <dgm:prSet custT="1"/>
      <dgm:spPr>
        <a:ln>
          <a:solidFill>
            <a:schemeClr val="bg1"/>
          </a:solidFill>
        </a:ln>
      </dgm:spPr>
      <dgm:t>
        <a:bodyPr/>
        <a:lstStyle/>
        <a:p>
          <a:endParaRPr lang="zh-CN" altLang="en-US" sz="1600"/>
        </a:p>
      </dgm:t>
    </dgm:pt>
    <dgm:pt modelId="{DF324190-68F2-4793-A64A-2BE25D9CBB3B}" type="sibTrans" cxnId="{2D255CD4-E000-43BD-BAB4-020FAF64CF9A}">
      <dgm:prSet/>
      <dgm:spPr/>
      <dgm:t>
        <a:bodyPr/>
        <a:lstStyle/>
        <a:p>
          <a:endParaRPr lang="zh-CN" altLang="en-US" sz="1600"/>
        </a:p>
      </dgm:t>
    </dgm:pt>
    <dgm:pt modelId="{07E63637-DB1B-46B5-8F91-D7BC058F780F}">
      <dgm:prSet phldrT="[文本]" custT="1"/>
      <dgm:spPr>
        <a:solidFill>
          <a:schemeClr val="bg1"/>
        </a:solidFill>
        <a:ln>
          <a:solidFill>
            <a:schemeClr val="tx1"/>
          </a:solidFill>
        </a:ln>
      </dgm:spPr>
      <dgm:t>
        <a:bodyPr/>
        <a:lstStyle/>
        <a:p>
          <a:pPr algn="l"/>
          <a:r>
            <a:rPr lang="zh-CN" altLang="en-US" sz="2000" smtClean="0">
              <a:solidFill>
                <a:schemeClr val="tx1"/>
              </a:solidFill>
            </a:rPr>
            <a:t>（形式参数可以定义为自动变量或寄存器变量）</a:t>
          </a:r>
          <a:endParaRPr lang="zh-CN" altLang="en-US" sz="2000">
            <a:solidFill>
              <a:schemeClr val="tx1"/>
            </a:solidFill>
          </a:endParaRPr>
        </a:p>
      </dgm:t>
    </dgm:pt>
    <dgm:pt modelId="{15835F6A-1EEE-497C-9353-F7FED0820979}" type="parTrans" cxnId="{DEC9E9CA-0D82-46A6-80F7-1630784C2EF7}">
      <dgm:prSet custT="1"/>
      <dgm:spPr>
        <a:ln>
          <a:solidFill>
            <a:schemeClr val="bg1"/>
          </a:solidFill>
        </a:ln>
      </dgm:spPr>
      <dgm:t>
        <a:bodyPr/>
        <a:lstStyle/>
        <a:p>
          <a:endParaRPr lang="zh-CN" altLang="en-US" sz="1600"/>
        </a:p>
      </dgm:t>
    </dgm:pt>
    <dgm:pt modelId="{D69F27AC-F90A-4368-87FA-72E33ACB158A}" type="sibTrans" cxnId="{DEC9E9CA-0D82-46A6-80F7-1630784C2EF7}">
      <dgm:prSet/>
      <dgm:spPr/>
      <dgm:t>
        <a:bodyPr/>
        <a:lstStyle/>
        <a:p>
          <a:endParaRPr lang="zh-CN" altLang="en-US" sz="1600"/>
        </a:p>
      </dgm:t>
    </dgm:pt>
    <dgm:pt modelId="{1B9F89BD-CEC2-43E5-9366-C3FDD7F6EBDA}">
      <dgm:prSet phldrT="[文本]" custT="1"/>
      <dgm:spPr>
        <a:solidFill>
          <a:schemeClr val="bg1"/>
        </a:solidFill>
        <a:ln>
          <a:solidFill>
            <a:schemeClr val="tx1"/>
          </a:solidFill>
        </a:ln>
      </dgm:spPr>
      <dgm:t>
        <a:bodyPr/>
        <a:lstStyle/>
        <a:p>
          <a:pPr algn="l"/>
          <a:r>
            <a:rPr lang="zh-CN" altLang="en-US" sz="2000" smtClean="0">
              <a:solidFill>
                <a:schemeClr val="tx1"/>
              </a:solidFill>
            </a:rPr>
            <a:t>外部变量（即非静态的外部变量，允许其他文件引用）</a:t>
          </a:r>
          <a:endParaRPr lang="zh-CN" altLang="en-US" sz="2000">
            <a:solidFill>
              <a:schemeClr val="tx1"/>
            </a:solidFill>
          </a:endParaRPr>
        </a:p>
      </dgm:t>
    </dgm:pt>
    <dgm:pt modelId="{A0F10D81-AB68-42D4-A7B0-F9482EC32B78}" type="parTrans" cxnId="{1CAE531A-1A20-4F62-AABA-C0E56B0EEFDC}">
      <dgm:prSet custT="1"/>
      <dgm:spPr>
        <a:ln>
          <a:solidFill>
            <a:schemeClr val="bg1"/>
          </a:solidFill>
        </a:ln>
      </dgm:spPr>
      <dgm:t>
        <a:bodyPr/>
        <a:lstStyle/>
        <a:p>
          <a:endParaRPr lang="zh-CN" altLang="en-US" sz="1600"/>
        </a:p>
      </dgm:t>
    </dgm:pt>
    <dgm:pt modelId="{69967688-D3DA-4088-A966-39A645DBF9FA}" type="sibTrans" cxnId="{1CAE531A-1A20-4F62-AABA-C0E56B0EEFDC}">
      <dgm:prSet/>
      <dgm:spPr/>
      <dgm:t>
        <a:bodyPr/>
        <a:lstStyle/>
        <a:p>
          <a:endParaRPr lang="zh-CN" altLang="en-US" sz="1600"/>
        </a:p>
      </dgm:t>
    </dgm:pt>
    <dgm:pt modelId="{FDAB2609-7A53-45AC-9EEF-9A3F0A964E40}" type="pres">
      <dgm:prSet presAssocID="{5D67D741-1065-4E34-89E2-37748741D151}" presName="diagram" presStyleCnt="0">
        <dgm:presLayoutVars>
          <dgm:chPref val="1"/>
          <dgm:dir/>
          <dgm:animOne val="branch"/>
          <dgm:animLvl val="lvl"/>
          <dgm:resizeHandles val="exact"/>
        </dgm:presLayoutVars>
      </dgm:prSet>
      <dgm:spPr/>
      <dgm:t>
        <a:bodyPr/>
        <a:lstStyle/>
        <a:p>
          <a:endParaRPr lang="zh-CN" altLang="en-US"/>
        </a:p>
      </dgm:t>
    </dgm:pt>
    <dgm:pt modelId="{9BC87E2B-EC11-4BDE-9D73-84BFCF083829}" type="pres">
      <dgm:prSet presAssocID="{9EAB8647-6D27-491A-B8A1-35A50E2E725C}" presName="root1" presStyleCnt="0"/>
      <dgm:spPr/>
    </dgm:pt>
    <dgm:pt modelId="{C5B64C8F-8355-4F2C-A467-2EF9524C8283}" type="pres">
      <dgm:prSet presAssocID="{9EAB8647-6D27-491A-B8A1-35A50E2E725C}" presName="LevelOneTextNode" presStyleLbl="node0" presStyleIdx="0" presStyleCnt="1" custScaleX="148712">
        <dgm:presLayoutVars>
          <dgm:chPref val="3"/>
        </dgm:presLayoutVars>
      </dgm:prSet>
      <dgm:spPr/>
      <dgm:t>
        <a:bodyPr/>
        <a:lstStyle/>
        <a:p>
          <a:endParaRPr lang="zh-CN" altLang="en-US"/>
        </a:p>
      </dgm:t>
    </dgm:pt>
    <dgm:pt modelId="{14D31926-6263-42C1-A257-51BAFAC94AA3}" type="pres">
      <dgm:prSet presAssocID="{9EAB8647-6D27-491A-B8A1-35A50E2E725C}" presName="level2hierChild" presStyleCnt="0"/>
      <dgm:spPr/>
    </dgm:pt>
    <dgm:pt modelId="{85E08284-7A50-4E49-8713-95E6F558FD58}" type="pres">
      <dgm:prSet presAssocID="{E5B2BA49-3101-40E4-B9EF-F26F1A16EF30}" presName="conn2-1" presStyleLbl="parChTrans1D2" presStyleIdx="0" presStyleCnt="2"/>
      <dgm:spPr/>
      <dgm:t>
        <a:bodyPr/>
        <a:lstStyle/>
        <a:p>
          <a:endParaRPr lang="zh-CN" altLang="en-US"/>
        </a:p>
      </dgm:t>
    </dgm:pt>
    <dgm:pt modelId="{741E8693-72D3-4148-B561-A50491D247AC}" type="pres">
      <dgm:prSet presAssocID="{E5B2BA49-3101-40E4-B9EF-F26F1A16EF30}" presName="connTx" presStyleLbl="parChTrans1D2" presStyleIdx="0" presStyleCnt="2"/>
      <dgm:spPr/>
      <dgm:t>
        <a:bodyPr/>
        <a:lstStyle/>
        <a:p>
          <a:endParaRPr lang="zh-CN" altLang="en-US"/>
        </a:p>
      </dgm:t>
    </dgm:pt>
    <dgm:pt modelId="{D1ED7AAF-02F6-4000-99DA-08F1EFC5817C}" type="pres">
      <dgm:prSet presAssocID="{AD143DF5-B084-44E6-A507-0B4A417F35FF}" presName="root2" presStyleCnt="0"/>
      <dgm:spPr/>
    </dgm:pt>
    <dgm:pt modelId="{DD44B907-6941-43E8-9D36-B5F3C2FC6BDE}" type="pres">
      <dgm:prSet presAssocID="{AD143DF5-B084-44E6-A507-0B4A417F35FF}" presName="LevelTwoTextNode" presStyleLbl="node2" presStyleIdx="0" presStyleCnt="2" custLinFactNeighborX="-52734" custLinFactNeighborY="-10262">
        <dgm:presLayoutVars>
          <dgm:chPref val="3"/>
        </dgm:presLayoutVars>
      </dgm:prSet>
      <dgm:spPr/>
      <dgm:t>
        <a:bodyPr/>
        <a:lstStyle/>
        <a:p>
          <a:endParaRPr lang="zh-CN" altLang="en-US"/>
        </a:p>
      </dgm:t>
    </dgm:pt>
    <dgm:pt modelId="{434C22C1-5446-497B-B867-64A2F9A5E3E6}" type="pres">
      <dgm:prSet presAssocID="{AD143DF5-B084-44E6-A507-0B4A417F35FF}" presName="level3hierChild" presStyleCnt="0"/>
      <dgm:spPr/>
    </dgm:pt>
    <dgm:pt modelId="{F0F69C3E-30A5-4A07-A515-84ED773806FD}" type="pres">
      <dgm:prSet presAssocID="{07B73F3A-D90B-46D3-8FEE-E238639079B9}" presName="conn2-1" presStyleLbl="parChTrans1D3" presStyleIdx="0" presStyleCnt="6"/>
      <dgm:spPr/>
      <dgm:t>
        <a:bodyPr/>
        <a:lstStyle/>
        <a:p>
          <a:endParaRPr lang="zh-CN" altLang="en-US"/>
        </a:p>
      </dgm:t>
    </dgm:pt>
    <dgm:pt modelId="{34D8822B-0843-437E-8F35-8470744F890B}" type="pres">
      <dgm:prSet presAssocID="{07B73F3A-D90B-46D3-8FEE-E238639079B9}" presName="connTx" presStyleLbl="parChTrans1D3" presStyleIdx="0" presStyleCnt="6"/>
      <dgm:spPr/>
      <dgm:t>
        <a:bodyPr/>
        <a:lstStyle/>
        <a:p>
          <a:endParaRPr lang="zh-CN" altLang="en-US"/>
        </a:p>
      </dgm:t>
    </dgm:pt>
    <dgm:pt modelId="{013E4FBD-C625-4894-9761-AA7359F2EE84}" type="pres">
      <dgm:prSet presAssocID="{FE3FD823-F55A-4E23-BDC1-11FF64460377}" presName="root2" presStyleCnt="0"/>
      <dgm:spPr/>
    </dgm:pt>
    <dgm:pt modelId="{822E0AFE-9352-4928-A5A0-88A0A40E533D}" type="pres">
      <dgm:prSet presAssocID="{FE3FD823-F55A-4E23-BDC1-11FF64460377}" presName="LevelTwoTextNode" presStyleLbl="node3" presStyleIdx="0" presStyleCnt="6" custScaleX="438532" custScaleY="52400" custLinFactNeighborX="-27459" custLinFactNeighborY="17248">
        <dgm:presLayoutVars>
          <dgm:chPref val="3"/>
        </dgm:presLayoutVars>
      </dgm:prSet>
      <dgm:spPr/>
      <dgm:t>
        <a:bodyPr/>
        <a:lstStyle/>
        <a:p>
          <a:endParaRPr lang="zh-CN" altLang="en-US"/>
        </a:p>
      </dgm:t>
    </dgm:pt>
    <dgm:pt modelId="{AED9F6DE-B8CE-4D23-A68F-D32F9CFF07B7}" type="pres">
      <dgm:prSet presAssocID="{FE3FD823-F55A-4E23-BDC1-11FF64460377}" presName="level3hierChild" presStyleCnt="0"/>
      <dgm:spPr/>
    </dgm:pt>
    <dgm:pt modelId="{CA0924DD-CBB4-47D6-BB0E-942F53B6AA52}" type="pres">
      <dgm:prSet presAssocID="{35CB1102-39C7-4300-90AD-5750E961DB4F}" presName="conn2-1" presStyleLbl="parChTrans1D3" presStyleIdx="1" presStyleCnt="6"/>
      <dgm:spPr/>
      <dgm:t>
        <a:bodyPr/>
        <a:lstStyle/>
        <a:p>
          <a:endParaRPr lang="zh-CN" altLang="en-US"/>
        </a:p>
      </dgm:t>
    </dgm:pt>
    <dgm:pt modelId="{94156F96-77D2-421C-B127-1339569C5849}" type="pres">
      <dgm:prSet presAssocID="{35CB1102-39C7-4300-90AD-5750E961DB4F}" presName="connTx" presStyleLbl="parChTrans1D3" presStyleIdx="1" presStyleCnt="6"/>
      <dgm:spPr/>
      <dgm:t>
        <a:bodyPr/>
        <a:lstStyle/>
        <a:p>
          <a:endParaRPr lang="zh-CN" altLang="en-US"/>
        </a:p>
      </dgm:t>
    </dgm:pt>
    <dgm:pt modelId="{8FFF95B6-D3B5-4FC9-96D9-8F9E58B4E20C}" type="pres">
      <dgm:prSet presAssocID="{D059B814-DA4A-411D-A31E-0D220499D0D8}" presName="root2" presStyleCnt="0"/>
      <dgm:spPr/>
    </dgm:pt>
    <dgm:pt modelId="{FBFB39F2-1C70-4D3D-B4DA-07D018E25088}" type="pres">
      <dgm:prSet presAssocID="{D059B814-DA4A-411D-A31E-0D220499D0D8}" presName="LevelTwoTextNode" presStyleLbl="node3" presStyleIdx="1" presStyleCnt="6" custScaleX="438532" custScaleY="52400" custLinFactNeighborX="-27459" custLinFactNeighborY="17248">
        <dgm:presLayoutVars>
          <dgm:chPref val="3"/>
        </dgm:presLayoutVars>
      </dgm:prSet>
      <dgm:spPr/>
      <dgm:t>
        <a:bodyPr/>
        <a:lstStyle/>
        <a:p>
          <a:endParaRPr lang="zh-CN" altLang="en-US"/>
        </a:p>
      </dgm:t>
    </dgm:pt>
    <dgm:pt modelId="{EE6AF431-506E-41D1-B4BA-B24BF25E703C}" type="pres">
      <dgm:prSet presAssocID="{D059B814-DA4A-411D-A31E-0D220499D0D8}" presName="level3hierChild" presStyleCnt="0"/>
      <dgm:spPr/>
    </dgm:pt>
    <dgm:pt modelId="{184B900F-34E4-4D9E-BF00-AF359F81F52E}" type="pres">
      <dgm:prSet presAssocID="{A39D9175-AEDE-46F6-B5BA-B622EDC23877}" presName="conn2-1" presStyleLbl="parChTrans1D3" presStyleIdx="2" presStyleCnt="6"/>
      <dgm:spPr/>
      <dgm:t>
        <a:bodyPr/>
        <a:lstStyle/>
        <a:p>
          <a:endParaRPr lang="zh-CN" altLang="en-US"/>
        </a:p>
      </dgm:t>
    </dgm:pt>
    <dgm:pt modelId="{C68498DD-F5F6-49C3-8279-275488F31513}" type="pres">
      <dgm:prSet presAssocID="{A39D9175-AEDE-46F6-B5BA-B622EDC23877}" presName="connTx" presStyleLbl="parChTrans1D3" presStyleIdx="2" presStyleCnt="6"/>
      <dgm:spPr/>
      <dgm:t>
        <a:bodyPr/>
        <a:lstStyle/>
        <a:p>
          <a:endParaRPr lang="zh-CN" altLang="en-US"/>
        </a:p>
      </dgm:t>
    </dgm:pt>
    <dgm:pt modelId="{7806F131-C896-4BF1-95BD-833DD54E6D9D}" type="pres">
      <dgm:prSet presAssocID="{24F7E07B-8675-4189-B759-FF21E6A33C41}" presName="root2" presStyleCnt="0"/>
      <dgm:spPr/>
    </dgm:pt>
    <dgm:pt modelId="{494DA38D-49EE-4C1A-B3B2-63034F41DF81}" type="pres">
      <dgm:prSet presAssocID="{24F7E07B-8675-4189-B759-FF21E6A33C41}" presName="LevelTwoTextNode" presStyleLbl="node3" presStyleIdx="2" presStyleCnt="6" custScaleX="438532" custScaleY="52400" custLinFactNeighborX="-27459" custLinFactNeighborY="17248">
        <dgm:presLayoutVars>
          <dgm:chPref val="3"/>
        </dgm:presLayoutVars>
      </dgm:prSet>
      <dgm:spPr/>
      <dgm:t>
        <a:bodyPr/>
        <a:lstStyle/>
        <a:p>
          <a:endParaRPr lang="zh-CN" altLang="en-US"/>
        </a:p>
      </dgm:t>
    </dgm:pt>
    <dgm:pt modelId="{CBE908D3-BB68-44F3-9500-6992F6418687}" type="pres">
      <dgm:prSet presAssocID="{24F7E07B-8675-4189-B759-FF21E6A33C41}" presName="level3hierChild" presStyleCnt="0"/>
      <dgm:spPr/>
    </dgm:pt>
    <dgm:pt modelId="{9487F4F1-48FC-446E-9CC1-8CC0E68299DD}" type="pres">
      <dgm:prSet presAssocID="{15835F6A-1EEE-497C-9353-F7FED0820979}" presName="conn2-1" presStyleLbl="parChTrans1D3" presStyleIdx="3" presStyleCnt="6"/>
      <dgm:spPr/>
      <dgm:t>
        <a:bodyPr/>
        <a:lstStyle/>
        <a:p>
          <a:endParaRPr lang="zh-CN" altLang="en-US"/>
        </a:p>
      </dgm:t>
    </dgm:pt>
    <dgm:pt modelId="{5F5687B9-66F3-4B02-8AE9-670A615502A1}" type="pres">
      <dgm:prSet presAssocID="{15835F6A-1EEE-497C-9353-F7FED0820979}" presName="connTx" presStyleLbl="parChTrans1D3" presStyleIdx="3" presStyleCnt="6"/>
      <dgm:spPr/>
      <dgm:t>
        <a:bodyPr/>
        <a:lstStyle/>
        <a:p>
          <a:endParaRPr lang="zh-CN" altLang="en-US"/>
        </a:p>
      </dgm:t>
    </dgm:pt>
    <dgm:pt modelId="{18AA6E14-0BE0-4EFE-9573-7C4E7CECFDC2}" type="pres">
      <dgm:prSet presAssocID="{07E63637-DB1B-46B5-8F91-D7BC058F780F}" presName="root2" presStyleCnt="0"/>
      <dgm:spPr/>
    </dgm:pt>
    <dgm:pt modelId="{36C82E94-DB8E-4ADA-AA52-30605374B0C0}" type="pres">
      <dgm:prSet presAssocID="{07E63637-DB1B-46B5-8F91-D7BC058F780F}" presName="LevelTwoTextNode" presStyleLbl="node3" presStyleIdx="3" presStyleCnt="6" custScaleX="438532" custScaleY="52400" custLinFactNeighborX="-27459" custLinFactNeighborY="17248">
        <dgm:presLayoutVars>
          <dgm:chPref val="3"/>
        </dgm:presLayoutVars>
      </dgm:prSet>
      <dgm:spPr/>
      <dgm:t>
        <a:bodyPr/>
        <a:lstStyle/>
        <a:p>
          <a:endParaRPr lang="zh-CN" altLang="en-US"/>
        </a:p>
      </dgm:t>
    </dgm:pt>
    <dgm:pt modelId="{6B1E6F85-366C-4011-B3CA-3C63DCF2EA32}" type="pres">
      <dgm:prSet presAssocID="{07E63637-DB1B-46B5-8F91-D7BC058F780F}" presName="level3hierChild" presStyleCnt="0"/>
      <dgm:spPr/>
    </dgm:pt>
    <dgm:pt modelId="{DFB3FF7C-948B-421D-8F13-49186FDCA399}" type="pres">
      <dgm:prSet presAssocID="{F7488A1A-2866-4832-8387-C72C7BB682DE}" presName="conn2-1" presStyleLbl="parChTrans1D2" presStyleIdx="1" presStyleCnt="2"/>
      <dgm:spPr/>
      <dgm:t>
        <a:bodyPr/>
        <a:lstStyle/>
        <a:p>
          <a:endParaRPr lang="zh-CN" altLang="en-US"/>
        </a:p>
      </dgm:t>
    </dgm:pt>
    <dgm:pt modelId="{8648147B-C1ED-4F99-B2F1-3D0949C61C44}" type="pres">
      <dgm:prSet presAssocID="{F7488A1A-2866-4832-8387-C72C7BB682DE}" presName="connTx" presStyleLbl="parChTrans1D2" presStyleIdx="1" presStyleCnt="2"/>
      <dgm:spPr/>
      <dgm:t>
        <a:bodyPr/>
        <a:lstStyle/>
        <a:p>
          <a:endParaRPr lang="zh-CN" altLang="en-US"/>
        </a:p>
      </dgm:t>
    </dgm:pt>
    <dgm:pt modelId="{42ECD8EF-7D38-4F04-AB3D-C6990CA323D0}" type="pres">
      <dgm:prSet presAssocID="{76F902CA-C065-462F-B66D-420303498236}" presName="root2" presStyleCnt="0"/>
      <dgm:spPr/>
    </dgm:pt>
    <dgm:pt modelId="{AB48AF42-1AA9-4F06-B905-732EF1235BBA}" type="pres">
      <dgm:prSet presAssocID="{76F902CA-C065-462F-B66D-420303498236}" presName="LevelTwoTextNode" presStyleLbl="node2" presStyleIdx="1" presStyleCnt="2" custLinFactNeighborX="-43747" custLinFactNeighborY="12280">
        <dgm:presLayoutVars>
          <dgm:chPref val="3"/>
        </dgm:presLayoutVars>
      </dgm:prSet>
      <dgm:spPr/>
      <dgm:t>
        <a:bodyPr/>
        <a:lstStyle/>
        <a:p>
          <a:endParaRPr lang="zh-CN" altLang="en-US"/>
        </a:p>
      </dgm:t>
    </dgm:pt>
    <dgm:pt modelId="{3C6375EC-AA73-4111-9785-B184646FE4EC}" type="pres">
      <dgm:prSet presAssocID="{76F902CA-C065-462F-B66D-420303498236}" presName="level3hierChild" presStyleCnt="0"/>
      <dgm:spPr/>
    </dgm:pt>
    <dgm:pt modelId="{94CB5FB9-0A6B-4E1A-8C0D-77A3266208E4}" type="pres">
      <dgm:prSet presAssocID="{F8EBBBD9-227D-4DC3-89DD-9AC7E0CDCA8C}" presName="conn2-1" presStyleLbl="parChTrans1D3" presStyleIdx="4" presStyleCnt="6"/>
      <dgm:spPr/>
      <dgm:t>
        <a:bodyPr/>
        <a:lstStyle/>
        <a:p>
          <a:endParaRPr lang="zh-CN" altLang="en-US"/>
        </a:p>
      </dgm:t>
    </dgm:pt>
    <dgm:pt modelId="{CE40F644-EB12-4FD9-9BB6-655185B42EE2}" type="pres">
      <dgm:prSet presAssocID="{F8EBBBD9-227D-4DC3-89DD-9AC7E0CDCA8C}" presName="connTx" presStyleLbl="parChTrans1D3" presStyleIdx="4" presStyleCnt="6"/>
      <dgm:spPr/>
      <dgm:t>
        <a:bodyPr/>
        <a:lstStyle/>
        <a:p>
          <a:endParaRPr lang="zh-CN" altLang="en-US"/>
        </a:p>
      </dgm:t>
    </dgm:pt>
    <dgm:pt modelId="{5C2FD700-164A-4C82-89BA-A8DBA2F2231B}" type="pres">
      <dgm:prSet presAssocID="{C6FD0EBE-3856-49E3-8F08-0FD85A196ECC}" presName="root2" presStyleCnt="0"/>
      <dgm:spPr/>
    </dgm:pt>
    <dgm:pt modelId="{A935A54B-5AF7-481B-8960-F01D7B7CBA95}" type="pres">
      <dgm:prSet presAssocID="{C6FD0EBE-3856-49E3-8F08-0FD85A196ECC}" presName="LevelTwoTextNode" presStyleLbl="node3" presStyleIdx="4" presStyleCnt="6" custScaleX="438532" custScaleY="52400" custLinFactNeighborX="-27459" custLinFactNeighborY="17248">
        <dgm:presLayoutVars>
          <dgm:chPref val="3"/>
        </dgm:presLayoutVars>
      </dgm:prSet>
      <dgm:spPr/>
      <dgm:t>
        <a:bodyPr/>
        <a:lstStyle/>
        <a:p>
          <a:endParaRPr lang="zh-CN" altLang="en-US"/>
        </a:p>
      </dgm:t>
    </dgm:pt>
    <dgm:pt modelId="{31C56261-14BD-4639-915C-823F34E6D59E}" type="pres">
      <dgm:prSet presAssocID="{C6FD0EBE-3856-49E3-8F08-0FD85A196ECC}" presName="level3hierChild" presStyleCnt="0"/>
      <dgm:spPr/>
    </dgm:pt>
    <dgm:pt modelId="{35BD36B7-9BE2-441D-92FD-530A77BD66B1}" type="pres">
      <dgm:prSet presAssocID="{A0F10D81-AB68-42D4-A7B0-F9482EC32B78}" presName="conn2-1" presStyleLbl="parChTrans1D3" presStyleIdx="5" presStyleCnt="6"/>
      <dgm:spPr/>
      <dgm:t>
        <a:bodyPr/>
        <a:lstStyle/>
        <a:p>
          <a:endParaRPr lang="zh-CN" altLang="en-US"/>
        </a:p>
      </dgm:t>
    </dgm:pt>
    <dgm:pt modelId="{5BA342F5-3EB0-40E6-8484-B2CA12C5E8C3}" type="pres">
      <dgm:prSet presAssocID="{A0F10D81-AB68-42D4-A7B0-F9482EC32B78}" presName="connTx" presStyleLbl="parChTrans1D3" presStyleIdx="5" presStyleCnt="6"/>
      <dgm:spPr/>
      <dgm:t>
        <a:bodyPr/>
        <a:lstStyle/>
        <a:p>
          <a:endParaRPr lang="zh-CN" altLang="en-US"/>
        </a:p>
      </dgm:t>
    </dgm:pt>
    <dgm:pt modelId="{32C297CF-E9BA-4585-B31F-2F2961A8FB88}" type="pres">
      <dgm:prSet presAssocID="{1B9F89BD-CEC2-43E5-9366-C3FDD7F6EBDA}" presName="root2" presStyleCnt="0"/>
      <dgm:spPr/>
    </dgm:pt>
    <dgm:pt modelId="{324C4295-D856-4ECC-A954-C60358AA6939}" type="pres">
      <dgm:prSet presAssocID="{1B9F89BD-CEC2-43E5-9366-C3FDD7F6EBDA}" presName="LevelTwoTextNode" presStyleLbl="node3" presStyleIdx="5" presStyleCnt="6" custScaleX="438532" custScaleY="52400" custLinFactNeighborX="-27459" custLinFactNeighborY="17248">
        <dgm:presLayoutVars>
          <dgm:chPref val="3"/>
        </dgm:presLayoutVars>
      </dgm:prSet>
      <dgm:spPr/>
      <dgm:t>
        <a:bodyPr/>
        <a:lstStyle/>
        <a:p>
          <a:endParaRPr lang="zh-CN" altLang="en-US"/>
        </a:p>
      </dgm:t>
    </dgm:pt>
    <dgm:pt modelId="{DF0111F1-D179-4117-B69B-58A1E4A3D3B4}" type="pres">
      <dgm:prSet presAssocID="{1B9F89BD-CEC2-43E5-9366-C3FDD7F6EBDA}" presName="level3hierChild" presStyleCnt="0"/>
      <dgm:spPr/>
    </dgm:pt>
  </dgm:ptLst>
  <dgm:cxnLst>
    <dgm:cxn modelId="{3F76BA4F-0E31-43D1-A67A-DC86314883F9}" srcId="{9EAB8647-6D27-491A-B8A1-35A50E2E725C}" destId="{76F902CA-C065-462F-B66D-420303498236}" srcOrd="1" destOrd="0" parTransId="{F7488A1A-2866-4832-8387-C72C7BB682DE}" sibTransId="{65FAEB09-6BCC-4F33-891B-4BEB2BB1D4F5}"/>
    <dgm:cxn modelId="{BCF10542-AB85-4C15-8F01-66A9A7C470CD}" type="presOf" srcId="{76F902CA-C065-462F-B66D-420303498236}" destId="{AB48AF42-1AA9-4F06-B905-732EF1235BBA}" srcOrd="0" destOrd="0" presId="urn:microsoft.com/office/officeart/2005/8/layout/hierarchy2"/>
    <dgm:cxn modelId="{364B16C1-8424-47A6-92F5-F387D0A2F4F9}" type="presOf" srcId="{E5B2BA49-3101-40E4-B9EF-F26F1A16EF30}" destId="{85E08284-7A50-4E49-8713-95E6F558FD58}" srcOrd="0" destOrd="0" presId="urn:microsoft.com/office/officeart/2005/8/layout/hierarchy2"/>
    <dgm:cxn modelId="{8F4C3612-2E98-4FCD-82E1-D01C05785BCF}" type="presOf" srcId="{A39D9175-AEDE-46F6-B5BA-B622EDC23877}" destId="{184B900F-34E4-4D9E-BF00-AF359F81F52E}" srcOrd="0" destOrd="0" presId="urn:microsoft.com/office/officeart/2005/8/layout/hierarchy2"/>
    <dgm:cxn modelId="{4C3947F5-B1FB-4B60-B85D-F105276814B6}" type="presOf" srcId="{9EAB8647-6D27-491A-B8A1-35A50E2E725C}" destId="{C5B64C8F-8355-4F2C-A467-2EF9524C8283}" srcOrd="0" destOrd="0" presId="urn:microsoft.com/office/officeart/2005/8/layout/hierarchy2"/>
    <dgm:cxn modelId="{2E7E3B56-6EE0-426D-8798-4DD2D98CB0B8}" type="presOf" srcId="{35CB1102-39C7-4300-90AD-5750E961DB4F}" destId="{94156F96-77D2-421C-B127-1339569C5849}" srcOrd="1" destOrd="0" presId="urn:microsoft.com/office/officeart/2005/8/layout/hierarchy2"/>
    <dgm:cxn modelId="{354BF11D-9C8E-42CB-A0BE-B8022411F5B2}" type="presOf" srcId="{AD143DF5-B084-44E6-A507-0B4A417F35FF}" destId="{DD44B907-6941-43E8-9D36-B5F3C2FC6BDE}" srcOrd="0" destOrd="0" presId="urn:microsoft.com/office/officeart/2005/8/layout/hierarchy2"/>
    <dgm:cxn modelId="{F3AAE39D-CC5F-4422-B843-4EC9B0903885}" type="presOf" srcId="{A0F10D81-AB68-42D4-A7B0-F9482EC32B78}" destId="{5BA342F5-3EB0-40E6-8484-B2CA12C5E8C3}" srcOrd="1" destOrd="0" presId="urn:microsoft.com/office/officeart/2005/8/layout/hierarchy2"/>
    <dgm:cxn modelId="{3D3E988A-7105-48AB-9996-7FEB5F723C58}" type="presOf" srcId="{35CB1102-39C7-4300-90AD-5750E961DB4F}" destId="{CA0924DD-CBB4-47D6-BB0E-942F53B6AA52}" srcOrd="0" destOrd="0" presId="urn:microsoft.com/office/officeart/2005/8/layout/hierarchy2"/>
    <dgm:cxn modelId="{0024859E-32F0-4D4A-8FF6-E75819125BC0}" type="presOf" srcId="{15835F6A-1EEE-497C-9353-F7FED0820979}" destId="{9487F4F1-48FC-446E-9CC1-8CC0E68299DD}" srcOrd="0" destOrd="0" presId="urn:microsoft.com/office/officeart/2005/8/layout/hierarchy2"/>
    <dgm:cxn modelId="{CB624B4F-6E5C-4FAD-85B7-AA3563236899}" type="presOf" srcId="{07B73F3A-D90B-46D3-8FEE-E238639079B9}" destId="{F0F69C3E-30A5-4A07-A515-84ED773806FD}" srcOrd="0" destOrd="0" presId="urn:microsoft.com/office/officeart/2005/8/layout/hierarchy2"/>
    <dgm:cxn modelId="{DEC9E9CA-0D82-46A6-80F7-1630784C2EF7}" srcId="{AD143DF5-B084-44E6-A507-0B4A417F35FF}" destId="{07E63637-DB1B-46B5-8F91-D7BC058F780F}" srcOrd="3" destOrd="0" parTransId="{15835F6A-1EEE-497C-9353-F7FED0820979}" sibTransId="{D69F27AC-F90A-4368-87FA-72E33ACB158A}"/>
    <dgm:cxn modelId="{5EC56ECE-E344-4D5A-8FC8-B8C64BEBE062}" type="presOf" srcId="{A0F10D81-AB68-42D4-A7B0-F9482EC32B78}" destId="{35BD36B7-9BE2-441D-92FD-530A77BD66B1}" srcOrd="0" destOrd="0" presId="urn:microsoft.com/office/officeart/2005/8/layout/hierarchy2"/>
    <dgm:cxn modelId="{486D82CB-82C0-401B-8CFC-318C4A70FFBF}" type="presOf" srcId="{5D67D741-1065-4E34-89E2-37748741D151}" destId="{FDAB2609-7A53-45AC-9EEF-9A3F0A964E40}" srcOrd="0" destOrd="0" presId="urn:microsoft.com/office/officeart/2005/8/layout/hierarchy2"/>
    <dgm:cxn modelId="{17D6B069-936D-4FC2-81CE-52AC5824BF75}" type="presOf" srcId="{F7488A1A-2866-4832-8387-C72C7BB682DE}" destId="{8648147B-C1ED-4F99-B2F1-3D0949C61C44}" srcOrd="1" destOrd="0" presId="urn:microsoft.com/office/officeart/2005/8/layout/hierarchy2"/>
    <dgm:cxn modelId="{5FD9DFA0-F581-4B37-9AEE-6FCE5020C381}" type="presOf" srcId="{07E63637-DB1B-46B5-8F91-D7BC058F780F}" destId="{36C82E94-DB8E-4ADA-AA52-30605374B0C0}" srcOrd="0" destOrd="0" presId="urn:microsoft.com/office/officeart/2005/8/layout/hierarchy2"/>
    <dgm:cxn modelId="{2D255CD4-E000-43BD-BAB4-020FAF64CF9A}" srcId="{AD143DF5-B084-44E6-A507-0B4A417F35FF}" destId="{24F7E07B-8675-4189-B759-FF21E6A33C41}" srcOrd="2" destOrd="0" parTransId="{A39D9175-AEDE-46F6-B5BA-B622EDC23877}" sibTransId="{DF324190-68F2-4793-A64A-2BE25D9CBB3B}"/>
    <dgm:cxn modelId="{40FD10DB-DF78-4B43-B143-F9DE51E05EDD}" type="presOf" srcId="{F8EBBBD9-227D-4DC3-89DD-9AC7E0CDCA8C}" destId="{CE40F644-EB12-4FD9-9BB6-655185B42EE2}" srcOrd="1" destOrd="0" presId="urn:microsoft.com/office/officeart/2005/8/layout/hierarchy2"/>
    <dgm:cxn modelId="{DABCB7BE-5DF7-44B9-84D4-D141E7B29754}" type="presOf" srcId="{C6FD0EBE-3856-49E3-8F08-0FD85A196ECC}" destId="{A935A54B-5AF7-481B-8960-F01D7B7CBA95}" srcOrd="0" destOrd="0" presId="urn:microsoft.com/office/officeart/2005/8/layout/hierarchy2"/>
    <dgm:cxn modelId="{32E4570C-E515-4F15-8FF1-7FCF5D1DE5F4}" type="presOf" srcId="{F7488A1A-2866-4832-8387-C72C7BB682DE}" destId="{DFB3FF7C-948B-421D-8F13-49186FDCA399}" srcOrd="0" destOrd="0" presId="urn:microsoft.com/office/officeart/2005/8/layout/hierarchy2"/>
    <dgm:cxn modelId="{9ED421B3-D0AE-4EFC-B520-9A69426C1B20}" type="presOf" srcId="{24F7E07B-8675-4189-B759-FF21E6A33C41}" destId="{494DA38D-49EE-4C1A-B3B2-63034F41DF81}" srcOrd="0" destOrd="0" presId="urn:microsoft.com/office/officeart/2005/8/layout/hierarchy2"/>
    <dgm:cxn modelId="{6CB8C4C8-F0C7-4A77-8AB1-21C7EB948645}" type="presOf" srcId="{D059B814-DA4A-411D-A31E-0D220499D0D8}" destId="{FBFB39F2-1C70-4D3D-B4DA-07D018E25088}" srcOrd="0" destOrd="0" presId="urn:microsoft.com/office/officeart/2005/8/layout/hierarchy2"/>
    <dgm:cxn modelId="{4B8733E9-D152-4627-AD51-EF03DC1B6F98}" srcId="{AD143DF5-B084-44E6-A507-0B4A417F35FF}" destId="{D059B814-DA4A-411D-A31E-0D220499D0D8}" srcOrd="1" destOrd="0" parTransId="{35CB1102-39C7-4300-90AD-5750E961DB4F}" sibTransId="{DC4905C9-0B45-4AA4-B02B-AF4C9EDF6CF9}"/>
    <dgm:cxn modelId="{55C0D69C-80C8-461B-A721-FF193C124FA7}" srcId="{5D67D741-1065-4E34-89E2-37748741D151}" destId="{9EAB8647-6D27-491A-B8A1-35A50E2E725C}" srcOrd="0" destOrd="0" parTransId="{C3293143-31CE-4A93-8B23-511D02BA07EA}" sibTransId="{E1275BDC-2CF1-4EE8-BD65-1C9413546BED}"/>
    <dgm:cxn modelId="{2DD74C62-9231-4B1E-987C-CF1BDC0B4AA9}" srcId="{AD143DF5-B084-44E6-A507-0B4A417F35FF}" destId="{FE3FD823-F55A-4E23-BDC1-11FF64460377}" srcOrd="0" destOrd="0" parTransId="{07B73F3A-D90B-46D3-8FEE-E238639079B9}" sibTransId="{19233C97-2598-4110-B0A6-EC858681C62C}"/>
    <dgm:cxn modelId="{295B2F17-C4BB-4D5A-A448-E53DF13EBDFE}" type="presOf" srcId="{15835F6A-1EEE-497C-9353-F7FED0820979}" destId="{5F5687B9-66F3-4B02-8AE9-670A615502A1}" srcOrd="1" destOrd="0" presId="urn:microsoft.com/office/officeart/2005/8/layout/hierarchy2"/>
    <dgm:cxn modelId="{5EB558AD-32F8-447B-BA18-9AC792B0457B}" type="presOf" srcId="{1B9F89BD-CEC2-43E5-9366-C3FDD7F6EBDA}" destId="{324C4295-D856-4ECC-A954-C60358AA6939}" srcOrd="0" destOrd="0" presId="urn:microsoft.com/office/officeart/2005/8/layout/hierarchy2"/>
    <dgm:cxn modelId="{9A235722-4490-49F7-B9BA-25BA359CA7A1}" type="presOf" srcId="{F8EBBBD9-227D-4DC3-89DD-9AC7E0CDCA8C}" destId="{94CB5FB9-0A6B-4E1A-8C0D-77A3266208E4}" srcOrd="0" destOrd="0" presId="urn:microsoft.com/office/officeart/2005/8/layout/hierarchy2"/>
    <dgm:cxn modelId="{0E6060BC-730C-4E45-BFCC-72BC73C3970D}" type="presOf" srcId="{FE3FD823-F55A-4E23-BDC1-11FF64460377}" destId="{822E0AFE-9352-4928-A5A0-88A0A40E533D}" srcOrd="0" destOrd="0" presId="urn:microsoft.com/office/officeart/2005/8/layout/hierarchy2"/>
    <dgm:cxn modelId="{042C545C-6FD5-4E1D-B6F5-31BD64ED63D4}" type="presOf" srcId="{A39D9175-AEDE-46F6-B5BA-B622EDC23877}" destId="{C68498DD-F5F6-49C3-8279-275488F31513}" srcOrd="1" destOrd="0" presId="urn:microsoft.com/office/officeart/2005/8/layout/hierarchy2"/>
    <dgm:cxn modelId="{AB33BD40-F580-4EED-AED2-EDE5002E4A7F}" type="presOf" srcId="{E5B2BA49-3101-40E4-B9EF-F26F1A16EF30}" destId="{741E8693-72D3-4148-B561-A50491D247AC}" srcOrd="1" destOrd="0" presId="urn:microsoft.com/office/officeart/2005/8/layout/hierarchy2"/>
    <dgm:cxn modelId="{1CAE531A-1A20-4F62-AABA-C0E56B0EEFDC}" srcId="{76F902CA-C065-462F-B66D-420303498236}" destId="{1B9F89BD-CEC2-43E5-9366-C3FDD7F6EBDA}" srcOrd="1" destOrd="0" parTransId="{A0F10D81-AB68-42D4-A7B0-F9482EC32B78}" sibTransId="{69967688-D3DA-4088-A966-39A645DBF9FA}"/>
    <dgm:cxn modelId="{7D943695-181B-4842-9BF5-F6D46CC38804}" srcId="{76F902CA-C065-462F-B66D-420303498236}" destId="{C6FD0EBE-3856-49E3-8F08-0FD85A196ECC}" srcOrd="0" destOrd="0" parTransId="{F8EBBBD9-227D-4DC3-89DD-9AC7E0CDCA8C}" sibTransId="{6CACC922-8C1B-4507-BC76-EDC7816E3A42}"/>
    <dgm:cxn modelId="{6B5FE272-F14C-4F7B-9840-E144D50C7D48}" srcId="{9EAB8647-6D27-491A-B8A1-35A50E2E725C}" destId="{AD143DF5-B084-44E6-A507-0B4A417F35FF}" srcOrd="0" destOrd="0" parTransId="{E5B2BA49-3101-40E4-B9EF-F26F1A16EF30}" sibTransId="{36C980F4-AD11-43D2-B825-225183167B08}"/>
    <dgm:cxn modelId="{3F797161-8246-4D9D-B123-3540E2F8F07F}" type="presOf" srcId="{07B73F3A-D90B-46D3-8FEE-E238639079B9}" destId="{34D8822B-0843-437E-8F35-8470744F890B}" srcOrd="1" destOrd="0" presId="urn:microsoft.com/office/officeart/2005/8/layout/hierarchy2"/>
    <dgm:cxn modelId="{DDA695CA-9BDF-4CA9-A8E5-59A7FC5ACA74}" type="presParOf" srcId="{FDAB2609-7A53-45AC-9EEF-9A3F0A964E40}" destId="{9BC87E2B-EC11-4BDE-9D73-84BFCF083829}" srcOrd="0" destOrd="0" presId="urn:microsoft.com/office/officeart/2005/8/layout/hierarchy2"/>
    <dgm:cxn modelId="{CF3C01B8-BF23-43A4-B990-BC0D7AE53987}" type="presParOf" srcId="{9BC87E2B-EC11-4BDE-9D73-84BFCF083829}" destId="{C5B64C8F-8355-4F2C-A467-2EF9524C8283}" srcOrd="0" destOrd="0" presId="urn:microsoft.com/office/officeart/2005/8/layout/hierarchy2"/>
    <dgm:cxn modelId="{2E4358D5-B80E-48CB-8165-7DABE6888B46}" type="presParOf" srcId="{9BC87E2B-EC11-4BDE-9D73-84BFCF083829}" destId="{14D31926-6263-42C1-A257-51BAFAC94AA3}" srcOrd="1" destOrd="0" presId="urn:microsoft.com/office/officeart/2005/8/layout/hierarchy2"/>
    <dgm:cxn modelId="{9F255D79-DFA4-40E7-8DD9-25C3C7C5B0CF}" type="presParOf" srcId="{14D31926-6263-42C1-A257-51BAFAC94AA3}" destId="{85E08284-7A50-4E49-8713-95E6F558FD58}" srcOrd="0" destOrd="0" presId="urn:microsoft.com/office/officeart/2005/8/layout/hierarchy2"/>
    <dgm:cxn modelId="{1E2DB345-C375-4D5A-8794-93CEE311D05F}" type="presParOf" srcId="{85E08284-7A50-4E49-8713-95E6F558FD58}" destId="{741E8693-72D3-4148-B561-A50491D247AC}" srcOrd="0" destOrd="0" presId="urn:microsoft.com/office/officeart/2005/8/layout/hierarchy2"/>
    <dgm:cxn modelId="{DD75CE77-4A77-49AB-B034-F5CF4A543850}" type="presParOf" srcId="{14D31926-6263-42C1-A257-51BAFAC94AA3}" destId="{D1ED7AAF-02F6-4000-99DA-08F1EFC5817C}" srcOrd="1" destOrd="0" presId="urn:microsoft.com/office/officeart/2005/8/layout/hierarchy2"/>
    <dgm:cxn modelId="{90F46A12-AE59-4A53-915C-2D829AE95B91}" type="presParOf" srcId="{D1ED7AAF-02F6-4000-99DA-08F1EFC5817C}" destId="{DD44B907-6941-43E8-9D36-B5F3C2FC6BDE}" srcOrd="0" destOrd="0" presId="urn:microsoft.com/office/officeart/2005/8/layout/hierarchy2"/>
    <dgm:cxn modelId="{BFE0CA91-05A1-4960-B27F-C4D8735278CB}" type="presParOf" srcId="{D1ED7AAF-02F6-4000-99DA-08F1EFC5817C}" destId="{434C22C1-5446-497B-B867-64A2F9A5E3E6}" srcOrd="1" destOrd="0" presId="urn:microsoft.com/office/officeart/2005/8/layout/hierarchy2"/>
    <dgm:cxn modelId="{C1864BA8-2840-4897-8723-BFE7BF6A466C}" type="presParOf" srcId="{434C22C1-5446-497B-B867-64A2F9A5E3E6}" destId="{F0F69C3E-30A5-4A07-A515-84ED773806FD}" srcOrd="0" destOrd="0" presId="urn:microsoft.com/office/officeart/2005/8/layout/hierarchy2"/>
    <dgm:cxn modelId="{DFD3A202-EF0B-492D-89BE-AF70A52DE73E}" type="presParOf" srcId="{F0F69C3E-30A5-4A07-A515-84ED773806FD}" destId="{34D8822B-0843-437E-8F35-8470744F890B}" srcOrd="0" destOrd="0" presId="urn:microsoft.com/office/officeart/2005/8/layout/hierarchy2"/>
    <dgm:cxn modelId="{E3506009-3906-4D08-9529-C1B8FB777E12}" type="presParOf" srcId="{434C22C1-5446-497B-B867-64A2F9A5E3E6}" destId="{013E4FBD-C625-4894-9761-AA7359F2EE84}" srcOrd="1" destOrd="0" presId="urn:microsoft.com/office/officeart/2005/8/layout/hierarchy2"/>
    <dgm:cxn modelId="{75FB1E19-6D31-4A42-9DD4-548D6311D26B}" type="presParOf" srcId="{013E4FBD-C625-4894-9761-AA7359F2EE84}" destId="{822E0AFE-9352-4928-A5A0-88A0A40E533D}" srcOrd="0" destOrd="0" presId="urn:microsoft.com/office/officeart/2005/8/layout/hierarchy2"/>
    <dgm:cxn modelId="{A3DDF030-53BB-4897-AD12-C31E933888BA}" type="presParOf" srcId="{013E4FBD-C625-4894-9761-AA7359F2EE84}" destId="{AED9F6DE-B8CE-4D23-A68F-D32F9CFF07B7}" srcOrd="1" destOrd="0" presId="urn:microsoft.com/office/officeart/2005/8/layout/hierarchy2"/>
    <dgm:cxn modelId="{1FF48873-9E2D-448F-AD5A-106449EF3934}" type="presParOf" srcId="{434C22C1-5446-497B-B867-64A2F9A5E3E6}" destId="{CA0924DD-CBB4-47D6-BB0E-942F53B6AA52}" srcOrd="2" destOrd="0" presId="urn:microsoft.com/office/officeart/2005/8/layout/hierarchy2"/>
    <dgm:cxn modelId="{EEDF4F2A-DF6A-4227-BEC6-ECD22065F674}" type="presParOf" srcId="{CA0924DD-CBB4-47D6-BB0E-942F53B6AA52}" destId="{94156F96-77D2-421C-B127-1339569C5849}" srcOrd="0" destOrd="0" presId="urn:microsoft.com/office/officeart/2005/8/layout/hierarchy2"/>
    <dgm:cxn modelId="{C86A6536-E1FE-4344-AB58-A2CF0CC937F5}" type="presParOf" srcId="{434C22C1-5446-497B-B867-64A2F9A5E3E6}" destId="{8FFF95B6-D3B5-4FC9-96D9-8F9E58B4E20C}" srcOrd="3" destOrd="0" presId="urn:microsoft.com/office/officeart/2005/8/layout/hierarchy2"/>
    <dgm:cxn modelId="{F4B84CB6-8B31-402E-8DA7-ECDDFD365A48}" type="presParOf" srcId="{8FFF95B6-D3B5-4FC9-96D9-8F9E58B4E20C}" destId="{FBFB39F2-1C70-4D3D-B4DA-07D018E25088}" srcOrd="0" destOrd="0" presId="urn:microsoft.com/office/officeart/2005/8/layout/hierarchy2"/>
    <dgm:cxn modelId="{D626D273-4180-4FF0-85AE-7CA9FB0122B0}" type="presParOf" srcId="{8FFF95B6-D3B5-4FC9-96D9-8F9E58B4E20C}" destId="{EE6AF431-506E-41D1-B4BA-B24BF25E703C}" srcOrd="1" destOrd="0" presId="urn:microsoft.com/office/officeart/2005/8/layout/hierarchy2"/>
    <dgm:cxn modelId="{7ADD8FF4-4EB7-4AB2-B179-0BE3448E631A}" type="presParOf" srcId="{434C22C1-5446-497B-B867-64A2F9A5E3E6}" destId="{184B900F-34E4-4D9E-BF00-AF359F81F52E}" srcOrd="4" destOrd="0" presId="urn:microsoft.com/office/officeart/2005/8/layout/hierarchy2"/>
    <dgm:cxn modelId="{1B21D7C5-1F37-4EF0-B248-255B2064ABEE}" type="presParOf" srcId="{184B900F-34E4-4D9E-BF00-AF359F81F52E}" destId="{C68498DD-F5F6-49C3-8279-275488F31513}" srcOrd="0" destOrd="0" presId="urn:microsoft.com/office/officeart/2005/8/layout/hierarchy2"/>
    <dgm:cxn modelId="{651BD85B-1C95-426E-A524-00455A5CB255}" type="presParOf" srcId="{434C22C1-5446-497B-B867-64A2F9A5E3E6}" destId="{7806F131-C896-4BF1-95BD-833DD54E6D9D}" srcOrd="5" destOrd="0" presId="urn:microsoft.com/office/officeart/2005/8/layout/hierarchy2"/>
    <dgm:cxn modelId="{BBE46581-88FE-4EF1-B7AA-8899FC90E805}" type="presParOf" srcId="{7806F131-C896-4BF1-95BD-833DD54E6D9D}" destId="{494DA38D-49EE-4C1A-B3B2-63034F41DF81}" srcOrd="0" destOrd="0" presId="urn:microsoft.com/office/officeart/2005/8/layout/hierarchy2"/>
    <dgm:cxn modelId="{89EE9B1D-DDC1-44C8-9BAD-A58583C381B2}" type="presParOf" srcId="{7806F131-C896-4BF1-95BD-833DD54E6D9D}" destId="{CBE908D3-BB68-44F3-9500-6992F6418687}" srcOrd="1" destOrd="0" presId="urn:microsoft.com/office/officeart/2005/8/layout/hierarchy2"/>
    <dgm:cxn modelId="{7D583109-8B37-4D2B-9FCD-89E80B318BE7}" type="presParOf" srcId="{434C22C1-5446-497B-B867-64A2F9A5E3E6}" destId="{9487F4F1-48FC-446E-9CC1-8CC0E68299DD}" srcOrd="6" destOrd="0" presId="urn:microsoft.com/office/officeart/2005/8/layout/hierarchy2"/>
    <dgm:cxn modelId="{17B39FFC-2CF2-49C4-85D8-6F18B2722CFE}" type="presParOf" srcId="{9487F4F1-48FC-446E-9CC1-8CC0E68299DD}" destId="{5F5687B9-66F3-4B02-8AE9-670A615502A1}" srcOrd="0" destOrd="0" presId="urn:microsoft.com/office/officeart/2005/8/layout/hierarchy2"/>
    <dgm:cxn modelId="{E1B123FC-8BF7-421B-9888-429BF074C134}" type="presParOf" srcId="{434C22C1-5446-497B-B867-64A2F9A5E3E6}" destId="{18AA6E14-0BE0-4EFE-9573-7C4E7CECFDC2}" srcOrd="7" destOrd="0" presId="urn:microsoft.com/office/officeart/2005/8/layout/hierarchy2"/>
    <dgm:cxn modelId="{1D958AAE-E43A-40B2-BA91-F22D68D2DB0E}" type="presParOf" srcId="{18AA6E14-0BE0-4EFE-9573-7C4E7CECFDC2}" destId="{36C82E94-DB8E-4ADA-AA52-30605374B0C0}" srcOrd="0" destOrd="0" presId="urn:microsoft.com/office/officeart/2005/8/layout/hierarchy2"/>
    <dgm:cxn modelId="{BD8BD53E-0FA7-4FBF-8009-EB6364494974}" type="presParOf" srcId="{18AA6E14-0BE0-4EFE-9573-7C4E7CECFDC2}" destId="{6B1E6F85-366C-4011-B3CA-3C63DCF2EA32}" srcOrd="1" destOrd="0" presId="urn:microsoft.com/office/officeart/2005/8/layout/hierarchy2"/>
    <dgm:cxn modelId="{E3190955-546E-41AD-9C7F-0EABDA9CC6F0}" type="presParOf" srcId="{14D31926-6263-42C1-A257-51BAFAC94AA3}" destId="{DFB3FF7C-948B-421D-8F13-49186FDCA399}" srcOrd="2" destOrd="0" presId="urn:microsoft.com/office/officeart/2005/8/layout/hierarchy2"/>
    <dgm:cxn modelId="{D7D8FD11-47A2-426B-B63F-5E57893B48D9}" type="presParOf" srcId="{DFB3FF7C-948B-421D-8F13-49186FDCA399}" destId="{8648147B-C1ED-4F99-B2F1-3D0949C61C44}" srcOrd="0" destOrd="0" presId="urn:microsoft.com/office/officeart/2005/8/layout/hierarchy2"/>
    <dgm:cxn modelId="{D70A390F-B682-4F5A-A072-5E72F545D93D}" type="presParOf" srcId="{14D31926-6263-42C1-A257-51BAFAC94AA3}" destId="{42ECD8EF-7D38-4F04-AB3D-C6990CA323D0}" srcOrd="3" destOrd="0" presId="urn:microsoft.com/office/officeart/2005/8/layout/hierarchy2"/>
    <dgm:cxn modelId="{B23E60D7-1F4E-4E54-97D2-E8D31ACA20BE}" type="presParOf" srcId="{42ECD8EF-7D38-4F04-AB3D-C6990CA323D0}" destId="{AB48AF42-1AA9-4F06-B905-732EF1235BBA}" srcOrd="0" destOrd="0" presId="urn:microsoft.com/office/officeart/2005/8/layout/hierarchy2"/>
    <dgm:cxn modelId="{7D8C1039-C12A-4186-87FD-8D1A4D599FAD}" type="presParOf" srcId="{42ECD8EF-7D38-4F04-AB3D-C6990CA323D0}" destId="{3C6375EC-AA73-4111-9785-B184646FE4EC}" srcOrd="1" destOrd="0" presId="urn:microsoft.com/office/officeart/2005/8/layout/hierarchy2"/>
    <dgm:cxn modelId="{7259E5E4-160E-4779-9217-CAD0B8B9D599}" type="presParOf" srcId="{3C6375EC-AA73-4111-9785-B184646FE4EC}" destId="{94CB5FB9-0A6B-4E1A-8C0D-77A3266208E4}" srcOrd="0" destOrd="0" presId="urn:microsoft.com/office/officeart/2005/8/layout/hierarchy2"/>
    <dgm:cxn modelId="{E851FA9E-AC18-4F17-B73F-548284F609E6}" type="presParOf" srcId="{94CB5FB9-0A6B-4E1A-8C0D-77A3266208E4}" destId="{CE40F644-EB12-4FD9-9BB6-655185B42EE2}" srcOrd="0" destOrd="0" presId="urn:microsoft.com/office/officeart/2005/8/layout/hierarchy2"/>
    <dgm:cxn modelId="{18E2936F-23CC-4727-89D6-6FB2C57D6EFD}" type="presParOf" srcId="{3C6375EC-AA73-4111-9785-B184646FE4EC}" destId="{5C2FD700-164A-4C82-89BA-A8DBA2F2231B}" srcOrd="1" destOrd="0" presId="urn:microsoft.com/office/officeart/2005/8/layout/hierarchy2"/>
    <dgm:cxn modelId="{8F721A7E-1D08-428C-9B72-BBB3035F49C0}" type="presParOf" srcId="{5C2FD700-164A-4C82-89BA-A8DBA2F2231B}" destId="{A935A54B-5AF7-481B-8960-F01D7B7CBA95}" srcOrd="0" destOrd="0" presId="urn:microsoft.com/office/officeart/2005/8/layout/hierarchy2"/>
    <dgm:cxn modelId="{1DF5203B-A03A-4C30-8973-430DA2978898}" type="presParOf" srcId="{5C2FD700-164A-4C82-89BA-A8DBA2F2231B}" destId="{31C56261-14BD-4639-915C-823F34E6D59E}" srcOrd="1" destOrd="0" presId="urn:microsoft.com/office/officeart/2005/8/layout/hierarchy2"/>
    <dgm:cxn modelId="{46DD7CD3-4D42-4C18-934F-B4BF995B27BB}" type="presParOf" srcId="{3C6375EC-AA73-4111-9785-B184646FE4EC}" destId="{35BD36B7-9BE2-441D-92FD-530A77BD66B1}" srcOrd="2" destOrd="0" presId="urn:microsoft.com/office/officeart/2005/8/layout/hierarchy2"/>
    <dgm:cxn modelId="{90261894-5D09-43E1-8983-97A4DE95788B}" type="presParOf" srcId="{35BD36B7-9BE2-441D-92FD-530A77BD66B1}" destId="{5BA342F5-3EB0-40E6-8484-B2CA12C5E8C3}" srcOrd="0" destOrd="0" presId="urn:microsoft.com/office/officeart/2005/8/layout/hierarchy2"/>
    <dgm:cxn modelId="{9AE063E4-B88E-4081-BCD8-D37C6634888C}" type="presParOf" srcId="{3C6375EC-AA73-4111-9785-B184646FE4EC}" destId="{32C297CF-E9BA-4585-B31F-2F2961A8FB88}" srcOrd="3" destOrd="0" presId="urn:microsoft.com/office/officeart/2005/8/layout/hierarchy2"/>
    <dgm:cxn modelId="{DC91F63B-4CD2-4EFF-B572-40EFAA5F56F2}" type="presParOf" srcId="{32C297CF-E9BA-4585-B31F-2F2961A8FB88}" destId="{324C4295-D856-4ECC-A954-C60358AA6939}" srcOrd="0" destOrd="0" presId="urn:microsoft.com/office/officeart/2005/8/layout/hierarchy2"/>
    <dgm:cxn modelId="{02F40112-0C66-4AA1-9712-4AD3F4A640E4}" type="presParOf" srcId="{32C297CF-E9BA-4585-B31F-2F2961A8FB88}" destId="{DF0111F1-D179-4117-B69B-58A1E4A3D3B4}" srcOrd="1" destOrd="0" presId="urn:microsoft.com/office/officeart/2005/8/layout/hierarchy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67D741-1065-4E34-89E2-37748741D15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EAB8647-6D27-491A-B8A1-35A50E2E725C}">
      <dgm:prSet phldrT="[文本]" custT="1"/>
      <dgm:spPr>
        <a:solidFill>
          <a:schemeClr val="bg1"/>
        </a:solidFill>
      </dgm:spPr>
      <dgm:t>
        <a:bodyPr/>
        <a:lstStyle/>
        <a:p>
          <a:r>
            <a:rPr lang="zh-CN" altLang="en-US" sz="2400" smtClean="0">
              <a:solidFill>
                <a:schemeClr val="tx1"/>
              </a:solidFill>
            </a:rPr>
            <a:t>按变量的生存期分</a:t>
          </a:r>
          <a:endParaRPr lang="zh-CN" altLang="en-US" sz="2400">
            <a:solidFill>
              <a:schemeClr val="tx1"/>
            </a:solidFill>
          </a:endParaRPr>
        </a:p>
      </dgm:t>
    </dgm:pt>
    <dgm:pt modelId="{C3293143-31CE-4A93-8B23-511D02BA07EA}" type="parTrans" cxnId="{55C0D69C-80C8-461B-A721-FF193C124FA7}">
      <dgm:prSet/>
      <dgm:spPr/>
      <dgm:t>
        <a:bodyPr/>
        <a:lstStyle/>
        <a:p>
          <a:endParaRPr lang="zh-CN" altLang="en-US" sz="2400">
            <a:solidFill>
              <a:schemeClr val="tx1"/>
            </a:solidFill>
          </a:endParaRPr>
        </a:p>
      </dgm:t>
    </dgm:pt>
    <dgm:pt modelId="{E1275BDC-2CF1-4EE8-BD65-1C9413546BED}" type="sibTrans" cxnId="{55C0D69C-80C8-461B-A721-FF193C124FA7}">
      <dgm:prSet/>
      <dgm:spPr/>
      <dgm:t>
        <a:bodyPr/>
        <a:lstStyle/>
        <a:p>
          <a:endParaRPr lang="zh-CN" altLang="en-US" sz="2400">
            <a:solidFill>
              <a:schemeClr val="tx1"/>
            </a:solidFill>
          </a:endParaRPr>
        </a:p>
      </dgm:t>
    </dgm:pt>
    <dgm:pt modelId="{AD143DF5-B084-44E6-A507-0B4A417F35FF}">
      <dgm:prSet phldrT="[文本]" custT="1"/>
      <dgm:spPr>
        <a:solidFill>
          <a:schemeClr val="bg1"/>
        </a:solidFill>
      </dgm:spPr>
      <dgm:t>
        <a:bodyPr/>
        <a:lstStyle/>
        <a:p>
          <a:r>
            <a:rPr lang="zh-CN" altLang="en-US" sz="2400" smtClean="0">
              <a:solidFill>
                <a:schemeClr val="tx1"/>
              </a:solidFill>
            </a:rPr>
            <a:t>动态存储</a:t>
          </a:r>
          <a:endParaRPr lang="zh-CN" altLang="en-US" sz="2400">
            <a:solidFill>
              <a:schemeClr val="tx1"/>
            </a:solidFill>
          </a:endParaRPr>
        </a:p>
      </dgm:t>
    </dgm:pt>
    <dgm:pt modelId="{E5B2BA49-3101-40E4-B9EF-F26F1A16EF30}" type="parTrans" cxnId="{6B5FE272-F14C-4F7B-9840-E144D50C7D48}">
      <dgm:prSet custT="1"/>
      <dgm:spPr>
        <a:ln>
          <a:solidFill>
            <a:schemeClr val="bg1"/>
          </a:solidFill>
        </a:ln>
      </dgm:spPr>
      <dgm:t>
        <a:bodyPr/>
        <a:lstStyle/>
        <a:p>
          <a:endParaRPr lang="zh-CN" altLang="en-US" sz="2400">
            <a:solidFill>
              <a:schemeClr val="tx1"/>
            </a:solidFill>
          </a:endParaRPr>
        </a:p>
      </dgm:t>
    </dgm:pt>
    <dgm:pt modelId="{36C980F4-AD11-43D2-B825-225183167B08}" type="sibTrans" cxnId="{6B5FE272-F14C-4F7B-9840-E144D50C7D48}">
      <dgm:prSet/>
      <dgm:spPr/>
      <dgm:t>
        <a:bodyPr/>
        <a:lstStyle/>
        <a:p>
          <a:endParaRPr lang="zh-CN" altLang="en-US" sz="2400">
            <a:solidFill>
              <a:schemeClr val="tx1"/>
            </a:solidFill>
          </a:endParaRPr>
        </a:p>
      </dgm:t>
    </dgm:pt>
    <dgm:pt modelId="{FE3FD823-F55A-4E23-BDC1-11FF64460377}">
      <dgm:prSet phldrT="[文本]" custT="1"/>
      <dgm:spPr>
        <a:solidFill>
          <a:schemeClr val="bg1"/>
        </a:solidFill>
      </dgm:spPr>
      <dgm:t>
        <a:bodyPr/>
        <a:lstStyle/>
        <a:p>
          <a:pPr algn="l"/>
          <a:r>
            <a:rPr lang="zh-CN" altLang="en-US" sz="2400" smtClean="0">
              <a:solidFill>
                <a:schemeClr val="tx1"/>
              </a:solidFill>
            </a:rPr>
            <a:t>自动变量</a:t>
          </a:r>
          <a:r>
            <a:rPr lang="en-US" altLang="en-US" sz="2400" smtClean="0">
              <a:solidFill>
                <a:schemeClr val="tx1"/>
              </a:solidFill>
            </a:rPr>
            <a:t>(</a:t>
          </a:r>
          <a:r>
            <a:rPr lang="zh-CN" altLang="en-US" sz="2400" smtClean="0">
              <a:solidFill>
                <a:schemeClr val="tx1"/>
              </a:solidFill>
            </a:rPr>
            <a:t>本函数内有效</a:t>
          </a:r>
          <a:r>
            <a:rPr lang="en-US" altLang="en-US" sz="2400" smtClean="0">
              <a:solidFill>
                <a:schemeClr val="tx1"/>
              </a:solidFill>
            </a:rPr>
            <a:t>)</a:t>
          </a:r>
          <a:endParaRPr lang="zh-CN" altLang="en-US" sz="2400">
            <a:solidFill>
              <a:schemeClr val="tx1"/>
            </a:solidFill>
          </a:endParaRPr>
        </a:p>
      </dgm:t>
    </dgm:pt>
    <dgm:pt modelId="{07B73F3A-D90B-46D3-8FEE-E238639079B9}" type="parTrans" cxnId="{2DD74C62-9231-4B1E-987C-CF1BDC0B4AA9}">
      <dgm:prSet custT="1"/>
      <dgm:spPr>
        <a:ln>
          <a:solidFill>
            <a:schemeClr val="bg1"/>
          </a:solidFill>
        </a:ln>
      </dgm:spPr>
      <dgm:t>
        <a:bodyPr/>
        <a:lstStyle/>
        <a:p>
          <a:endParaRPr lang="zh-CN" altLang="en-US" sz="2400">
            <a:solidFill>
              <a:schemeClr val="tx1"/>
            </a:solidFill>
          </a:endParaRPr>
        </a:p>
      </dgm:t>
    </dgm:pt>
    <dgm:pt modelId="{19233C97-2598-4110-B0A6-EC858681C62C}" type="sibTrans" cxnId="{2DD74C62-9231-4B1E-987C-CF1BDC0B4AA9}">
      <dgm:prSet/>
      <dgm:spPr/>
      <dgm:t>
        <a:bodyPr/>
        <a:lstStyle/>
        <a:p>
          <a:endParaRPr lang="zh-CN" altLang="en-US" sz="2400">
            <a:solidFill>
              <a:schemeClr val="tx1"/>
            </a:solidFill>
          </a:endParaRPr>
        </a:p>
      </dgm:t>
    </dgm:pt>
    <dgm:pt modelId="{C6FD0EBE-3856-49E3-8F08-0FD85A196ECC}">
      <dgm:prSet phldrT="[文本]" custT="1"/>
      <dgm:spPr>
        <a:solidFill>
          <a:schemeClr val="bg1"/>
        </a:solidFill>
      </dgm:spPr>
      <dgm:t>
        <a:bodyPr/>
        <a:lstStyle/>
        <a:p>
          <a:pPr algn="l"/>
          <a:r>
            <a:rPr lang="zh-CN" altLang="en-US" sz="2400" smtClean="0">
              <a:solidFill>
                <a:schemeClr val="tx1"/>
              </a:solidFill>
            </a:rPr>
            <a:t>静态局部变量（函数内有效）</a:t>
          </a:r>
          <a:endParaRPr lang="zh-CN" altLang="en-US" sz="2400">
            <a:solidFill>
              <a:schemeClr val="tx1"/>
            </a:solidFill>
          </a:endParaRPr>
        </a:p>
      </dgm:t>
    </dgm:pt>
    <dgm:pt modelId="{F8EBBBD9-227D-4DC3-89DD-9AC7E0CDCA8C}" type="parTrans" cxnId="{7D943695-181B-4842-9BF5-F6D46CC38804}">
      <dgm:prSet custT="1"/>
      <dgm:spPr>
        <a:ln>
          <a:solidFill>
            <a:schemeClr val="bg1"/>
          </a:solidFill>
        </a:ln>
      </dgm:spPr>
      <dgm:t>
        <a:bodyPr/>
        <a:lstStyle/>
        <a:p>
          <a:endParaRPr lang="zh-CN" altLang="en-US" sz="2400">
            <a:solidFill>
              <a:schemeClr val="tx1"/>
            </a:solidFill>
          </a:endParaRPr>
        </a:p>
      </dgm:t>
    </dgm:pt>
    <dgm:pt modelId="{6CACC922-8C1B-4507-BC76-EDC7816E3A42}" type="sibTrans" cxnId="{7D943695-181B-4842-9BF5-F6D46CC38804}">
      <dgm:prSet/>
      <dgm:spPr/>
      <dgm:t>
        <a:bodyPr/>
        <a:lstStyle/>
        <a:p>
          <a:endParaRPr lang="zh-CN" altLang="en-US" sz="2400">
            <a:solidFill>
              <a:schemeClr val="tx1"/>
            </a:solidFill>
          </a:endParaRPr>
        </a:p>
      </dgm:t>
    </dgm:pt>
    <dgm:pt modelId="{07E63637-DB1B-46B5-8F91-D7BC058F780F}">
      <dgm:prSet phldrT="[文本]" custT="1"/>
      <dgm:spPr>
        <a:solidFill>
          <a:schemeClr val="bg1"/>
        </a:solidFill>
      </dgm:spPr>
      <dgm:t>
        <a:bodyPr/>
        <a:lstStyle/>
        <a:p>
          <a:pPr algn="ctr"/>
          <a:r>
            <a:rPr lang="zh-CN" altLang="en-US" sz="2400" smtClean="0">
              <a:solidFill>
                <a:schemeClr val="tx1"/>
              </a:solidFill>
            </a:rPr>
            <a:t>静态存储</a:t>
          </a:r>
          <a:endParaRPr lang="zh-CN" altLang="en-US" sz="2400">
            <a:solidFill>
              <a:schemeClr val="tx1"/>
            </a:solidFill>
          </a:endParaRPr>
        </a:p>
      </dgm:t>
    </dgm:pt>
    <dgm:pt modelId="{15835F6A-1EEE-497C-9353-F7FED0820979}" type="parTrans" cxnId="{DEC9E9CA-0D82-46A6-80F7-1630784C2EF7}">
      <dgm:prSet custT="1"/>
      <dgm:spPr>
        <a:ln>
          <a:solidFill>
            <a:schemeClr val="bg1"/>
          </a:solidFill>
        </a:ln>
      </dgm:spPr>
      <dgm:t>
        <a:bodyPr/>
        <a:lstStyle/>
        <a:p>
          <a:endParaRPr lang="zh-CN" altLang="en-US" sz="2400">
            <a:solidFill>
              <a:schemeClr val="tx1"/>
            </a:solidFill>
          </a:endParaRPr>
        </a:p>
      </dgm:t>
    </dgm:pt>
    <dgm:pt modelId="{D69F27AC-F90A-4368-87FA-72E33ACB158A}" type="sibTrans" cxnId="{DEC9E9CA-0D82-46A6-80F7-1630784C2EF7}">
      <dgm:prSet/>
      <dgm:spPr/>
      <dgm:t>
        <a:bodyPr/>
        <a:lstStyle/>
        <a:p>
          <a:endParaRPr lang="zh-CN" altLang="en-US" sz="2400">
            <a:solidFill>
              <a:schemeClr val="tx1"/>
            </a:solidFill>
          </a:endParaRPr>
        </a:p>
      </dgm:t>
    </dgm:pt>
    <dgm:pt modelId="{1B9F89BD-CEC2-43E5-9366-C3FDD7F6EBDA}">
      <dgm:prSet phldrT="[文本]" custT="1"/>
      <dgm:spPr>
        <a:solidFill>
          <a:schemeClr val="bg1"/>
        </a:solidFill>
      </dgm:spPr>
      <dgm:t>
        <a:bodyPr/>
        <a:lstStyle/>
        <a:p>
          <a:pPr algn="l"/>
          <a:r>
            <a:rPr lang="zh-CN" altLang="en-US" sz="2400" smtClean="0">
              <a:solidFill>
                <a:schemeClr val="tx1"/>
              </a:solidFill>
            </a:rPr>
            <a:t>静态外部变量（本文件内有效）</a:t>
          </a:r>
          <a:endParaRPr lang="zh-CN" altLang="en-US" sz="2400">
            <a:solidFill>
              <a:schemeClr val="tx1"/>
            </a:solidFill>
          </a:endParaRPr>
        </a:p>
      </dgm:t>
    </dgm:pt>
    <dgm:pt modelId="{A0F10D81-AB68-42D4-A7B0-F9482EC32B78}" type="parTrans" cxnId="{1CAE531A-1A20-4F62-AABA-C0E56B0EEFDC}">
      <dgm:prSet custT="1"/>
      <dgm:spPr>
        <a:ln>
          <a:solidFill>
            <a:schemeClr val="bg1"/>
          </a:solidFill>
        </a:ln>
      </dgm:spPr>
      <dgm:t>
        <a:bodyPr/>
        <a:lstStyle/>
        <a:p>
          <a:endParaRPr lang="zh-CN" altLang="en-US" sz="2400">
            <a:solidFill>
              <a:schemeClr val="tx1"/>
            </a:solidFill>
          </a:endParaRPr>
        </a:p>
      </dgm:t>
    </dgm:pt>
    <dgm:pt modelId="{69967688-D3DA-4088-A966-39A645DBF9FA}" type="sibTrans" cxnId="{1CAE531A-1A20-4F62-AABA-C0E56B0EEFDC}">
      <dgm:prSet/>
      <dgm:spPr/>
      <dgm:t>
        <a:bodyPr/>
        <a:lstStyle/>
        <a:p>
          <a:endParaRPr lang="zh-CN" altLang="en-US" sz="2400">
            <a:solidFill>
              <a:schemeClr val="tx1"/>
            </a:solidFill>
          </a:endParaRPr>
        </a:p>
      </dgm:t>
    </dgm:pt>
    <dgm:pt modelId="{D824C04B-32F9-4DD9-A11E-7EC479D4B41F}">
      <dgm:prSet custT="1"/>
      <dgm:spPr>
        <a:solidFill>
          <a:schemeClr val="bg1"/>
        </a:solidFill>
      </dgm:spPr>
      <dgm:t>
        <a:bodyPr/>
        <a:lstStyle/>
        <a:p>
          <a:pPr algn="l"/>
          <a:r>
            <a:rPr lang="zh-CN" altLang="en-US" sz="2400" smtClean="0">
              <a:solidFill>
                <a:schemeClr val="tx1"/>
              </a:solidFill>
            </a:rPr>
            <a:t>寄存器变量</a:t>
          </a:r>
          <a:r>
            <a:rPr lang="en-US" altLang="en-US" sz="2400" smtClean="0">
              <a:solidFill>
                <a:schemeClr val="tx1"/>
              </a:solidFill>
            </a:rPr>
            <a:t>(</a:t>
          </a:r>
          <a:r>
            <a:rPr lang="zh-CN" altLang="en-US" sz="2400" smtClean="0">
              <a:solidFill>
                <a:schemeClr val="tx1"/>
              </a:solidFill>
            </a:rPr>
            <a:t>本函数内有效</a:t>
          </a:r>
          <a:r>
            <a:rPr lang="en-US" altLang="en-US" sz="2400" smtClean="0">
              <a:solidFill>
                <a:schemeClr val="tx1"/>
              </a:solidFill>
            </a:rPr>
            <a:t>)</a:t>
          </a:r>
          <a:endParaRPr lang="zh-CN" altLang="en-US" sz="2400" smtClean="0">
            <a:solidFill>
              <a:schemeClr val="tx1"/>
            </a:solidFill>
          </a:endParaRPr>
        </a:p>
      </dgm:t>
    </dgm:pt>
    <dgm:pt modelId="{08AE46DC-0CAE-4DA8-A1BA-D802E85CB44C}" type="parTrans" cxnId="{946C6674-A21F-41B2-B9AE-1A4C4AF542CA}">
      <dgm:prSet custT="1"/>
      <dgm:spPr>
        <a:ln>
          <a:solidFill>
            <a:schemeClr val="bg1"/>
          </a:solidFill>
        </a:ln>
      </dgm:spPr>
      <dgm:t>
        <a:bodyPr/>
        <a:lstStyle/>
        <a:p>
          <a:endParaRPr lang="zh-CN" altLang="en-US" sz="2400">
            <a:solidFill>
              <a:schemeClr val="tx1"/>
            </a:solidFill>
          </a:endParaRPr>
        </a:p>
      </dgm:t>
    </dgm:pt>
    <dgm:pt modelId="{69DBB338-3F77-4BFA-9AEC-50F6A1D7D0BB}" type="sibTrans" cxnId="{946C6674-A21F-41B2-B9AE-1A4C4AF542CA}">
      <dgm:prSet/>
      <dgm:spPr/>
      <dgm:t>
        <a:bodyPr/>
        <a:lstStyle/>
        <a:p>
          <a:endParaRPr lang="zh-CN" altLang="en-US" sz="2400">
            <a:solidFill>
              <a:schemeClr val="tx1"/>
            </a:solidFill>
          </a:endParaRPr>
        </a:p>
      </dgm:t>
    </dgm:pt>
    <dgm:pt modelId="{2F2254E7-E9E2-446A-A124-F2F2D9EED7B4}">
      <dgm:prSet custT="1"/>
      <dgm:spPr>
        <a:solidFill>
          <a:schemeClr val="bg1"/>
        </a:solidFill>
      </dgm:spPr>
      <dgm:t>
        <a:bodyPr/>
        <a:lstStyle/>
        <a:p>
          <a:pPr algn="l"/>
          <a:r>
            <a:rPr lang="zh-CN" altLang="en-US" sz="2400" smtClean="0">
              <a:solidFill>
                <a:schemeClr val="tx1"/>
              </a:solidFill>
            </a:rPr>
            <a:t>形式参数</a:t>
          </a:r>
          <a:r>
            <a:rPr lang="en-US" altLang="en-US" sz="2400" smtClean="0">
              <a:solidFill>
                <a:schemeClr val="tx1"/>
              </a:solidFill>
            </a:rPr>
            <a:t>(</a:t>
          </a:r>
          <a:r>
            <a:rPr lang="zh-CN" altLang="en-US" sz="2400" smtClean="0">
              <a:solidFill>
                <a:schemeClr val="tx1"/>
              </a:solidFill>
            </a:rPr>
            <a:t>本函数内有效</a:t>
          </a:r>
          <a:r>
            <a:rPr lang="en-US" altLang="en-US" sz="2400" smtClean="0">
              <a:solidFill>
                <a:schemeClr val="tx1"/>
              </a:solidFill>
            </a:rPr>
            <a:t>)</a:t>
          </a:r>
          <a:endParaRPr lang="zh-CN" altLang="en-US" sz="2400" smtClean="0">
            <a:solidFill>
              <a:schemeClr val="tx1"/>
            </a:solidFill>
          </a:endParaRPr>
        </a:p>
      </dgm:t>
    </dgm:pt>
    <dgm:pt modelId="{D199BC24-2841-43B4-843F-4CBBDD0E47D4}" type="parTrans" cxnId="{8F34271D-9416-4C17-83B3-DF66E0D7EBC2}">
      <dgm:prSet custT="1"/>
      <dgm:spPr>
        <a:ln>
          <a:solidFill>
            <a:schemeClr val="bg1"/>
          </a:solidFill>
        </a:ln>
      </dgm:spPr>
      <dgm:t>
        <a:bodyPr/>
        <a:lstStyle/>
        <a:p>
          <a:endParaRPr lang="zh-CN" altLang="en-US" sz="2400">
            <a:solidFill>
              <a:schemeClr val="tx1"/>
            </a:solidFill>
          </a:endParaRPr>
        </a:p>
      </dgm:t>
    </dgm:pt>
    <dgm:pt modelId="{0D45A02F-44AE-42C3-9D24-3B546BA17334}" type="sibTrans" cxnId="{8F34271D-9416-4C17-83B3-DF66E0D7EBC2}">
      <dgm:prSet/>
      <dgm:spPr/>
      <dgm:t>
        <a:bodyPr/>
        <a:lstStyle/>
        <a:p>
          <a:endParaRPr lang="zh-CN" altLang="en-US" sz="2400">
            <a:solidFill>
              <a:schemeClr val="tx1"/>
            </a:solidFill>
          </a:endParaRPr>
        </a:p>
      </dgm:t>
    </dgm:pt>
    <dgm:pt modelId="{ED85548A-CA6A-442C-B622-A10E6B07B8E2}">
      <dgm:prSet phldrT="[文本]" custT="1"/>
      <dgm:spPr>
        <a:solidFill>
          <a:schemeClr val="bg1"/>
        </a:solidFill>
      </dgm:spPr>
      <dgm:t>
        <a:bodyPr/>
        <a:lstStyle/>
        <a:p>
          <a:pPr algn="l"/>
          <a:r>
            <a:rPr lang="zh-CN" altLang="en-US" sz="2400" smtClean="0">
              <a:solidFill>
                <a:schemeClr val="tx1"/>
              </a:solidFill>
            </a:rPr>
            <a:t>外部变量（用</a:t>
          </a:r>
          <a:r>
            <a:rPr lang="en-US" altLang="zh-CN" sz="2400" smtClean="0">
              <a:solidFill>
                <a:schemeClr val="tx1"/>
              </a:solidFill>
            </a:rPr>
            <a:t>extern</a:t>
          </a:r>
          <a:r>
            <a:rPr lang="zh-CN" altLang="en-US" sz="2400" smtClean="0">
              <a:solidFill>
                <a:schemeClr val="tx1"/>
              </a:solidFill>
            </a:rPr>
            <a:t>声明后，其他文件可引用）</a:t>
          </a:r>
          <a:endParaRPr lang="zh-CN" altLang="en-US" sz="2400">
            <a:solidFill>
              <a:schemeClr val="tx1"/>
            </a:solidFill>
          </a:endParaRPr>
        </a:p>
      </dgm:t>
    </dgm:pt>
    <dgm:pt modelId="{15B8A0DB-40A2-4F5C-9517-32B67A92FE9B}" type="parTrans" cxnId="{F1EB03C1-E573-4BE3-9A81-37B328E17AB1}">
      <dgm:prSet custT="1"/>
      <dgm:spPr>
        <a:ln>
          <a:solidFill>
            <a:schemeClr val="bg1"/>
          </a:solidFill>
        </a:ln>
      </dgm:spPr>
      <dgm:t>
        <a:bodyPr/>
        <a:lstStyle/>
        <a:p>
          <a:endParaRPr lang="zh-CN" altLang="en-US" sz="2400">
            <a:solidFill>
              <a:schemeClr val="tx1"/>
            </a:solidFill>
          </a:endParaRPr>
        </a:p>
      </dgm:t>
    </dgm:pt>
    <dgm:pt modelId="{336F0419-2BDB-4E61-BB84-C2E17E97717F}" type="sibTrans" cxnId="{F1EB03C1-E573-4BE3-9A81-37B328E17AB1}">
      <dgm:prSet/>
      <dgm:spPr/>
      <dgm:t>
        <a:bodyPr/>
        <a:lstStyle/>
        <a:p>
          <a:endParaRPr lang="zh-CN" altLang="en-US" sz="2400">
            <a:solidFill>
              <a:schemeClr val="tx1"/>
            </a:solidFill>
          </a:endParaRPr>
        </a:p>
      </dgm:t>
    </dgm:pt>
    <dgm:pt modelId="{FDAB2609-7A53-45AC-9EEF-9A3F0A964E40}" type="pres">
      <dgm:prSet presAssocID="{5D67D741-1065-4E34-89E2-37748741D151}" presName="diagram" presStyleCnt="0">
        <dgm:presLayoutVars>
          <dgm:chPref val="1"/>
          <dgm:dir/>
          <dgm:animOne val="branch"/>
          <dgm:animLvl val="lvl"/>
          <dgm:resizeHandles val="exact"/>
        </dgm:presLayoutVars>
      </dgm:prSet>
      <dgm:spPr/>
      <dgm:t>
        <a:bodyPr/>
        <a:lstStyle/>
        <a:p>
          <a:endParaRPr lang="zh-CN" altLang="en-US"/>
        </a:p>
      </dgm:t>
    </dgm:pt>
    <dgm:pt modelId="{9BC87E2B-EC11-4BDE-9D73-84BFCF083829}" type="pres">
      <dgm:prSet presAssocID="{9EAB8647-6D27-491A-B8A1-35A50E2E725C}" presName="root1" presStyleCnt="0"/>
      <dgm:spPr/>
    </dgm:pt>
    <dgm:pt modelId="{C5B64C8F-8355-4F2C-A467-2EF9524C8283}" type="pres">
      <dgm:prSet presAssocID="{9EAB8647-6D27-491A-B8A1-35A50E2E725C}" presName="LevelOneTextNode" presStyleLbl="node0" presStyleIdx="0" presStyleCnt="1">
        <dgm:presLayoutVars>
          <dgm:chPref val="3"/>
        </dgm:presLayoutVars>
      </dgm:prSet>
      <dgm:spPr/>
      <dgm:t>
        <a:bodyPr/>
        <a:lstStyle/>
        <a:p>
          <a:endParaRPr lang="zh-CN" altLang="en-US"/>
        </a:p>
      </dgm:t>
    </dgm:pt>
    <dgm:pt modelId="{14D31926-6263-42C1-A257-51BAFAC94AA3}" type="pres">
      <dgm:prSet presAssocID="{9EAB8647-6D27-491A-B8A1-35A50E2E725C}" presName="level2hierChild" presStyleCnt="0"/>
      <dgm:spPr/>
    </dgm:pt>
    <dgm:pt modelId="{85E08284-7A50-4E49-8713-95E6F558FD58}" type="pres">
      <dgm:prSet presAssocID="{E5B2BA49-3101-40E4-B9EF-F26F1A16EF30}" presName="conn2-1" presStyleLbl="parChTrans1D2" presStyleIdx="0" presStyleCnt="2"/>
      <dgm:spPr/>
      <dgm:t>
        <a:bodyPr/>
        <a:lstStyle/>
        <a:p>
          <a:endParaRPr lang="zh-CN" altLang="en-US"/>
        </a:p>
      </dgm:t>
    </dgm:pt>
    <dgm:pt modelId="{741E8693-72D3-4148-B561-A50491D247AC}" type="pres">
      <dgm:prSet presAssocID="{E5B2BA49-3101-40E4-B9EF-F26F1A16EF30}" presName="connTx" presStyleLbl="parChTrans1D2" presStyleIdx="0" presStyleCnt="2"/>
      <dgm:spPr/>
      <dgm:t>
        <a:bodyPr/>
        <a:lstStyle/>
        <a:p>
          <a:endParaRPr lang="zh-CN" altLang="en-US"/>
        </a:p>
      </dgm:t>
    </dgm:pt>
    <dgm:pt modelId="{D1ED7AAF-02F6-4000-99DA-08F1EFC5817C}" type="pres">
      <dgm:prSet presAssocID="{AD143DF5-B084-44E6-A507-0B4A417F35FF}" presName="root2" presStyleCnt="0"/>
      <dgm:spPr/>
    </dgm:pt>
    <dgm:pt modelId="{DD44B907-6941-43E8-9D36-B5F3C2FC6BDE}" type="pres">
      <dgm:prSet presAssocID="{AD143DF5-B084-44E6-A507-0B4A417F35FF}" presName="LevelTwoTextNode" presStyleLbl="node2" presStyleIdx="0" presStyleCnt="2">
        <dgm:presLayoutVars>
          <dgm:chPref val="3"/>
        </dgm:presLayoutVars>
      </dgm:prSet>
      <dgm:spPr/>
      <dgm:t>
        <a:bodyPr/>
        <a:lstStyle/>
        <a:p>
          <a:endParaRPr lang="zh-CN" altLang="en-US"/>
        </a:p>
      </dgm:t>
    </dgm:pt>
    <dgm:pt modelId="{434C22C1-5446-497B-B867-64A2F9A5E3E6}" type="pres">
      <dgm:prSet presAssocID="{AD143DF5-B084-44E6-A507-0B4A417F35FF}" presName="level3hierChild" presStyleCnt="0"/>
      <dgm:spPr/>
    </dgm:pt>
    <dgm:pt modelId="{F0F69C3E-30A5-4A07-A515-84ED773806FD}" type="pres">
      <dgm:prSet presAssocID="{07B73F3A-D90B-46D3-8FEE-E238639079B9}" presName="conn2-1" presStyleLbl="parChTrans1D3" presStyleIdx="0" presStyleCnt="6"/>
      <dgm:spPr/>
      <dgm:t>
        <a:bodyPr/>
        <a:lstStyle/>
        <a:p>
          <a:endParaRPr lang="zh-CN" altLang="en-US"/>
        </a:p>
      </dgm:t>
    </dgm:pt>
    <dgm:pt modelId="{34D8822B-0843-437E-8F35-8470744F890B}" type="pres">
      <dgm:prSet presAssocID="{07B73F3A-D90B-46D3-8FEE-E238639079B9}" presName="connTx" presStyleLbl="parChTrans1D3" presStyleIdx="0" presStyleCnt="6"/>
      <dgm:spPr/>
      <dgm:t>
        <a:bodyPr/>
        <a:lstStyle/>
        <a:p>
          <a:endParaRPr lang="zh-CN" altLang="en-US"/>
        </a:p>
      </dgm:t>
    </dgm:pt>
    <dgm:pt modelId="{013E4FBD-C625-4894-9761-AA7359F2EE84}" type="pres">
      <dgm:prSet presAssocID="{FE3FD823-F55A-4E23-BDC1-11FF64460377}" presName="root2" presStyleCnt="0"/>
      <dgm:spPr/>
    </dgm:pt>
    <dgm:pt modelId="{822E0AFE-9352-4928-A5A0-88A0A40E533D}" type="pres">
      <dgm:prSet presAssocID="{FE3FD823-F55A-4E23-BDC1-11FF64460377}" presName="LevelTwoTextNode" presStyleLbl="node3" presStyleIdx="0" presStyleCnt="6" custScaleX="292260" custScaleY="52269">
        <dgm:presLayoutVars>
          <dgm:chPref val="3"/>
        </dgm:presLayoutVars>
      </dgm:prSet>
      <dgm:spPr/>
      <dgm:t>
        <a:bodyPr/>
        <a:lstStyle/>
        <a:p>
          <a:endParaRPr lang="zh-CN" altLang="en-US"/>
        </a:p>
      </dgm:t>
    </dgm:pt>
    <dgm:pt modelId="{AED9F6DE-B8CE-4D23-A68F-D32F9CFF07B7}" type="pres">
      <dgm:prSet presAssocID="{FE3FD823-F55A-4E23-BDC1-11FF64460377}" presName="level3hierChild" presStyleCnt="0"/>
      <dgm:spPr/>
    </dgm:pt>
    <dgm:pt modelId="{61423441-CF44-4A5B-83D1-99C8D5BDCFC2}" type="pres">
      <dgm:prSet presAssocID="{08AE46DC-0CAE-4DA8-A1BA-D802E85CB44C}" presName="conn2-1" presStyleLbl="parChTrans1D3" presStyleIdx="1" presStyleCnt="6"/>
      <dgm:spPr/>
      <dgm:t>
        <a:bodyPr/>
        <a:lstStyle/>
        <a:p>
          <a:endParaRPr lang="zh-CN" altLang="en-US"/>
        </a:p>
      </dgm:t>
    </dgm:pt>
    <dgm:pt modelId="{DCE1E5F7-D1D8-4EC7-80DF-6DD72D1416BD}" type="pres">
      <dgm:prSet presAssocID="{08AE46DC-0CAE-4DA8-A1BA-D802E85CB44C}" presName="connTx" presStyleLbl="parChTrans1D3" presStyleIdx="1" presStyleCnt="6"/>
      <dgm:spPr/>
      <dgm:t>
        <a:bodyPr/>
        <a:lstStyle/>
        <a:p>
          <a:endParaRPr lang="zh-CN" altLang="en-US"/>
        </a:p>
      </dgm:t>
    </dgm:pt>
    <dgm:pt modelId="{52E5A9F3-FA2E-4923-AB48-34858146EAB7}" type="pres">
      <dgm:prSet presAssocID="{D824C04B-32F9-4DD9-A11E-7EC479D4B41F}" presName="root2" presStyleCnt="0"/>
      <dgm:spPr/>
    </dgm:pt>
    <dgm:pt modelId="{CBB9E03C-B4B3-4247-B44C-8298666D3F85}" type="pres">
      <dgm:prSet presAssocID="{D824C04B-32F9-4DD9-A11E-7EC479D4B41F}" presName="LevelTwoTextNode" presStyleLbl="node3" presStyleIdx="1" presStyleCnt="6" custScaleX="292260" custScaleY="52269">
        <dgm:presLayoutVars>
          <dgm:chPref val="3"/>
        </dgm:presLayoutVars>
      </dgm:prSet>
      <dgm:spPr/>
      <dgm:t>
        <a:bodyPr/>
        <a:lstStyle/>
        <a:p>
          <a:endParaRPr lang="zh-CN" altLang="en-US"/>
        </a:p>
      </dgm:t>
    </dgm:pt>
    <dgm:pt modelId="{95FCFB14-C491-4C1C-9FF4-69374A530058}" type="pres">
      <dgm:prSet presAssocID="{D824C04B-32F9-4DD9-A11E-7EC479D4B41F}" presName="level3hierChild" presStyleCnt="0"/>
      <dgm:spPr/>
    </dgm:pt>
    <dgm:pt modelId="{CB7E44ED-960D-4342-84B4-293ED54074CF}" type="pres">
      <dgm:prSet presAssocID="{D199BC24-2841-43B4-843F-4CBBDD0E47D4}" presName="conn2-1" presStyleLbl="parChTrans1D3" presStyleIdx="2" presStyleCnt="6"/>
      <dgm:spPr/>
      <dgm:t>
        <a:bodyPr/>
        <a:lstStyle/>
        <a:p>
          <a:endParaRPr lang="zh-CN" altLang="en-US"/>
        </a:p>
      </dgm:t>
    </dgm:pt>
    <dgm:pt modelId="{55C18256-291B-4C05-B7E9-75E904FBEF79}" type="pres">
      <dgm:prSet presAssocID="{D199BC24-2841-43B4-843F-4CBBDD0E47D4}" presName="connTx" presStyleLbl="parChTrans1D3" presStyleIdx="2" presStyleCnt="6"/>
      <dgm:spPr/>
      <dgm:t>
        <a:bodyPr/>
        <a:lstStyle/>
        <a:p>
          <a:endParaRPr lang="zh-CN" altLang="en-US"/>
        </a:p>
      </dgm:t>
    </dgm:pt>
    <dgm:pt modelId="{67C4BE2F-8B91-48A1-B5A1-2F704807FD7E}" type="pres">
      <dgm:prSet presAssocID="{2F2254E7-E9E2-446A-A124-F2F2D9EED7B4}" presName="root2" presStyleCnt="0"/>
      <dgm:spPr/>
    </dgm:pt>
    <dgm:pt modelId="{24BFCF41-32BF-4502-9AA0-6083BBEA75DB}" type="pres">
      <dgm:prSet presAssocID="{2F2254E7-E9E2-446A-A124-F2F2D9EED7B4}" presName="LevelTwoTextNode" presStyleLbl="node3" presStyleIdx="2" presStyleCnt="6" custScaleX="292260" custScaleY="52269">
        <dgm:presLayoutVars>
          <dgm:chPref val="3"/>
        </dgm:presLayoutVars>
      </dgm:prSet>
      <dgm:spPr/>
      <dgm:t>
        <a:bodyPr/>
        <a:lstStyle/>
        <a:p>
          <a:endParaRPr lang="zh-CN" altLang="en-US"/>
        </a:p>
      </dgm:t>
    </dgm:pt>
    <dgm:pt modelId="{DCBE75A1-97B0-49DD-B72B-90E9FAA6E3DF}" type="pres">
      <dgm:prSet presAssocID="{2F2254E7-E9E2-446A-A124-F2F2D9EED7B4}" presName="level3hierChild" presStyleCnt="0"/>
      <dgm:spPr/>
    </dgm:pt>
    <dgm:pt modelId="{9487F4F1-48FC-446E-9CC1-8CC0E68299DD}" type="pres">
      <dgm:prSet presAssocID="{15835F6A-1EEE-497C-9353-F7FED0820979}" presName="conn2-1" presStyleLbl="parChTrans1D2" presStyleIdx="1" presStyleCnt="2"/>
      <dgm:spPr/>
      <dgm:t>
        <a:bodyPr/>
        <a:lstStyle/>
        <a:p>
          <a:endParaRPr lang="zh-CN" altLang="en-US"/>
        </a:p>
      </dgm:t>
    </dgm:pt>
    <dgm:pt modelId="{5F5687B9-66F3-4B02-8AE9-670A615502A1}" type="pres">
      <dgm:prSet presAssocID="{15835F6A-1EEE-497C-9353-F7FED0820979}" presName="connTx" presStyleLbl="parChTrans1D2" presStyleIdx="1" presStyleCnt="2"/>
      <dgm:spPr/>
      <dgm:t>
        <a:bodyPr/>
        <a:lstStyle/>
        <a:p>
          <a:endParaRPr lang="zh-CN" altLang="en-US"/>
        </a:p>
      </dgm:t>
    </dgm:pt>
    <dgm:pt modelId="{18AA6E14-0BE0-4EFE-9573-7C4E7CECFDC2}" type="pres">
      <dgm:prSet presAssocID="{07E63637-DB1B-46B5-8F91-D7BC058F780F}" presName="root2" presStyleCnt="0"/>
      <dgm:spPr/>
    </dgm:pt>
    <dgm:pt modelId="{36C82E94-DB8E-4ADA-AA52-30605374B0C0}" type="pres">
      <dgm:prSet presAssocID="{07E63637-DB1B-46B5-8F91-D7BC058F780F}" presName="LevelTwoTextNode" presStyleLbl="node2" presStyleIdx="1" presStyleCnt="2" custScaleX="99978" custScaleY="100190">
        <dgm:presLayoutVars>
          <dgm:chPref val="3"/>
        </dgm:presLayoutVars>
      </dgm:prSet>
      <dgm:spPr/>
      <dgm:t>
        <a:bodyPr/>
        <a:lstStyle/>
        <a:p>
          <a:endParaRPr lang="zh-CN" altLang="en-US"/>
        </a:p>
      </dgm:t>
    </dgm:pt>
    <dgm:pt modelId="{6B1E6F85-366C-4011-B3CA-3C63DCF2EA32}" type="pres">
      <dgm:prSet presAssocID="{07E63637-DB1B-46B5-8F91-D7BC058F780F}" presName="level3hierChild" presStyleCnt="0"/>
      <dgm:spPr/>
    </dgm:pt>
    <dgm:pt modelId="{94CB5FB9-0A6B-4E1A-8C0D-77A3266208E4}" type="pres">
      <dgm:prSet presAssocID="{F8EBBBD9-227D-4DC3-89DD-9AC7E0CDCA8C}" presName="conn2-1" presStyleLbl="parChTrans1D3" presStyleIdx="3" presStyleCnt="6"/>
      <dgm:spPr/>
      <dgm:t>
        <a:bodyPr/>
        <a:lstStyle/>
        <a:p>
          <a:endParaRPr lang="zh-CN" altLang="en-US"/>
        </a:p>
      </dgm:t>
    </dgm:pt>
    <dgm:pt modelId="{CE40F644-EB12-4FD9-9BB6-655185B42EE2}" type="pres">
      <dgm:prSet presAssocID="{F8EBBBD9-227D-4DC3-89DD-9AC7E0CDCA8C}" presName="connTx" presStyleLbl="parChTrans1D3" presStyleIdx="3" presStyleCnt="6"/>
      <dgm:spPr/>
      <dgm:t>
        <a:bodyPr/>
        <a:lstStyle/>
        <a:p>
          <a:endParaRPr lang="zh-CN" altLang="en-US"/>
        </a:p>
      </dgm:t>
    </dgm:pt>
    <dgm:pt modelId="{5C2FD700-164A-4C82-89BA-A8DBA2F2231B}" type="pres">
      <dgm:prSet presAssocID="{C6FD0EBE-3856-49E3-8F08-0FD85A196ECC}" presName="root2" presStyleCnt="0"/>
      <dgm:spPr/>
    </dgm:pt>
    <dgm:pt modelId="{A935A54B-5AF7-481B-8960-F01D7B7CBA95}" type="pres">
      <dgm:prSet presAssocID="{C6FD0EBE-3856-49E3-8F08-0FD85A196ECC}" presName="LevelTwoTextNode" presStyleLbl="node3" presStyleIdx="3" presStyleCnt="6" custScaleX="292260" custScaleY="52269">
        <dgm:presLayoutVars>
          <dgm:chPref val="3"/>
        </dgm:presLayoutVars>
      </dgm:prSet>
      <dgm:spPr/>
      <dgm:t>
        <a:bodyPr/>
        <a:lstStyle/>
        <a:p>
          <a:endParaRPr lang="zh-CN" altLang="en-US"/>
        </a:p>
      </dgm:t>
    </dgm:pt>
    <dgm:pt modelId="{31C56261-14BD-4639-915C-823F34E6D59E}" type="pres">
      <dgm:prSet presAssocID="{C6FD0EBE-3856-49E3-8F08-0FD85A196ECC}" presName="level3hierChild" presStyleCnt="0"/>
      <dgm:spPr/>
    </dgm:pt>
    <dgm:pt modelId="{35BD36B7-9BE2-441D-92FD-530A77BD66B1}" type="pres">
      <dgm:prSet presAssocID="{A0F10D81-AB68-42D4-A7B0-F9482EC32B78}" presName="conn2-1" presStyleLbl="parChTrans1D3" presStyleIdx="4" presStyleCnt="6"/>
      <dgm:spPr/>
      <dgm:t>
        <a:bodyPr/>
        <a:lstStyle/>
        <a:p>
          <a:endParaRPr lang="zh-CN" altLang="en-US"/>
        </a:p>
      </dgm:t>
    </dgm:pt>
    <dgm:pt modelId="{5BA342F5-3EB0-40E6-8484-B2CA12C5E8C3}" type="pres">
      <dgm:prSet presAssocID="{A0F10D81-AB68-42D4-A7B0-F9482EC32B78}" presName="connTx" presStyleLbl="parChTrans1D3" presStyleIdx="4" presStyleCnt="6"/>
      <dgm:spPr/>
      <dgm:t>
        <a:bodyPr/>
        <a:lstStyle/>
        <a:p>
          <a:endParaRPr lang="zh-CN" altLang="en-US"/>
        </a:p>
      </dgm:t>
    </dgm:pt>
    <dgm:pt modelId="{32C297CF-E9BA-4585-B31F-2F2961A8FB88}" type="pres">
      <dgm:prSet presAssocID="{1B9F89BD-CEC2-43E5-9366-C3FDD7F6EBDA}" presName="root2" presStyleCnt="0"/>
      <dgm:spPr/>
    </dgm:pt>
    <dgm:pt modelId="{324C4295-D856-4ECC-A954-C60358AA6939}" type="pres">
      <dgm:prSet presAssocID="{1B9F89BD-CEC2-43E5-9366-C3FDD7F6EBDA}" presName="LevelTwoTextNode" presStyleLbl="node3" presStyleIdx="4" presStyleCnt="6" custScaleX="292260" custScaleY="52269">
        <dgm:presLayoutVars>
          <dgm:chPref val="3"/>
        </dgm:presLayoutVars>
      </dgm:prSet>
      <dgm:spPr/>
      <dgm:t>
        <a:bodyPr/>
        <a:lstStyle/>
        <a:p>
          <a:endParaRPr lang="zh-CN" altLang="en-US"/>
        </a:p>
      </dgm:t>
    </dgm:pt>
    <dgm:pt modelId="{DF0111F1-D179-4117-B69B-58A1E4A3D3B4}" type="pres">
      <dgm:prSet presAssocID="{1B9F89BD-CEC2-43E5-9366-C3FDD7F6EBDA}" presName="level3hierChild" presStyleCnt="0"/>
      <dgm:spPr/>
    </dgm:pt>
    <dgm:pt modelId="{F6E9A38F-6E1B-4F19-9DC3-3F8D099FAE03}" type="pres">
      <dgm:prSet presAssocID="{15B8A0DB-40A2-4F5C-9517-32B67A92FE9B}" presName="conn2-1" presStyleLbl="parChTrans1D3" presStyleIdx="5" presStyleCnt="6"/>
      <dgm:spPr/>
      <dgm:t>
        <a:bodyPr/>
        <a:lstStyle/>
        <a:p>
          <a:endParaRPr lang="zh-CN" altLang="en-US"/>
        </a:p>
      </dgm:t>
    </dgm:pt>
    <dgm:pt modelId="{71D9F2EA-F352-4A2F-B197-03CE4528C2F1}" type="pres">
      <dgm:prSet presAssocID="{15B8A0DB-40A2-4F5C-9517-32B67A92FE9B}" presName="connTx" presStyleLbl="parChTrans1D3" presStyleIdx="5" presStyleCnt="6"/>
      <dgm:spPr/>
      <dgm:t>
        <a:bodyPr/>
        <a:lstStyle/>
        <a:p>
          <a:endParaRPr lang="zh-CN" altLang="en-US"/>
        </a:p>
      </dgm:t>
    </dgm:pt>
    <dgm:pt modelId="{7A0DF9D6-7E9A-4462-81F8-9D34453D686C}" type="pres">
      <dgm:prSet presAssocID="{ED85548A-CA6A-442C-B622-A10E6B07B8E2}" presName="root2" presStyleCnt="0"/>
      <dgm:spPr/>
    </dgm:pt>
    <dgm:pt modelId="{D30AA896-B5B4-4AA6-B615-0D958BC154F3}" type="pres">
      <dgm:prSet presAssocID="{ED85548A-CA6A-442C-B622-A10E6B07B8E2}" presName="LevelTwoTextNode" presStyleLbl="node3" presStyleIdx="5" presStyleCnt="6" custScaleX="292260" custScaleY="52269">
        <dgm:presLayoutVars>
          <dgm:chPref val="3"/>
        </dgm:presLayoutVars>
      </dgm:prSet>
      <dgm:spPr/>
      <dgm:t>
        <a:bodyPr/>
        <a:lstStyle/>
        <a:p>
          <a:endParaRPr lang="zh-CN" altLang="en-US"/>
        </a:p>
      </dgm:t>
    </dgm:pt>
    <dgm:pt modelId="{DBE270B7-C261-4484-88BB-7ED520CE726B}" type="pres">
      <dgm:prSet presAssocID="{ED85548A-CA6A-442C-B622-A10E6B07B8E2}" presName="level3hierChild" presStyleCnt="0"/>
      <dgm:spPr/>
    </dgm:pt>
  </dgm:ptLst>
  <dgm:cxnLst>
    <dgm:cxn modelId="{07F6410E-C18F-40D0-9B12-E8C6D8158093}" type="presOf" srcId="{2F2254E7-E9E2-446A-A124-F2F2D9EED7B4}" destId="{24BFCF41-32BF-4502-9AA0-6083BBEA75DB}" srcOrd="0" destOrd="0" presId="urn:microsoft.com/office/officeart/2005/8/layout/hierarchy2"/>
    <dgm:cxn modelId="{FC735152-583F-4835-AC87-F53F594DA993}" type="presOf" srcId="{08AE46DC-0CAE-4DA8-A1BA-D802E85CB44C}" destId="{61423441-CF44-4A5B-83D1-99C8D5BDCFC2}" srcOrd="0" destOrd="0" presId="urn:microsoft.com/office/officeart/2005/8/layout/hierarchy2"/>
    <dgm:cxn modelId="{364B16C1-8424-47A6-92F5-F387D0A2F4F9}" type="presOf" srcId="{E5B2BA49-3101-40E4-B9EF-F26F1A16EF30}" destId="{85E08284-7A50-4E49-8713-95E6F558FD58}" srcOrd="0" destOrd="0" presId="urn:microsoft.com/office/officeart/2005/8/layout/hierarchy2"/>
    <dgm:cxn modelId="{4C3947F5-B1FB-4B60-B85D-F105276814B6}" type="presOf" srcId="{9EAB8647-6D27-491A-B8A1-35A50E2E725C}" destId="{C5B64C8F-8355-4F2C-A467-2EF9524C8283}" srcOrd="0" destOrd="0" presId="urn:microsoft.com/office/officeart/2005/8/layout/hierarchy2"/>
    <dgm:cxn modelId="{354BF11D-9C8E-42CB-A0BE-B8022411F5B2}" type="presOf" srcId="{AD143DF5-B084-44E6-A507-0B4A417F35FF}" destId="{DD44B907-6941-43E8-9D36-B5F3C2FC6BDE}" srcOrd="0" destOrd="0" presId="urn:microsoft.com/office/officeart/2005/8/layout/hierarchy2"/>
    <dgm:cxn modelId="{8E5B543A-D808-400B-B428-E99ADEC33498}" type="presOf" srcId="{15B8A0DB-40A2-4F5C-9517-32B67A92FE9B}" destId="{F6E9A38F-6E1B-4F19-9DC3-3F8D099FAE03}" srcOrd="0" destOrd="0" presId="urn:microsoft.com/office/officeart/2005/8/layout/hierarchy2"/>
    <dgm:cxn modelId="{A46E199E-CFF4-4813-941E-A3467CACF487}" type="presOf" srcId="{A0F10D81-AB68-42D4-A7B0-F9482EC32B78}" destId="{5BA342F5-3EB0-40E6-8484-B2CA12C5E8C3}" srcOrd="1" destOrd="0" presId="urn:microsoft.com/office/officeart/2005/8/layout/hierarchy2"/>
    <dgm:cxn modelId="{A232D2C6-50BC-4E34-88C3-A366E8DF4656}" type="presOf" srcId="{D824C04B-32F9-4DD9-A11E-7EC479D4B41F}" destId="{CBB9E03C-B4B3-4247-B44C-8298666D3F85}" srcOrd="0" destOrd="0" presId="urn:microsoft.com/office/officeart/2005/8/layout/hierarchy2"/>
    <dgm:cxn modelId="{C6D5135B-4865-42E1-ADE8-160FD12185A4}" type="presOf" srcId="{F8EBBBD9-227D-4DC3-89DD-9AC7E0CDCA8C}" destId="{94CB5FB9-0A6B-4E1A-8C0D-77A3266208E4}" srcOrd="0" destOrd="0" presId="urn:microsoft.com/office/officeart/2005/8/layout/hierarchy2"/>
    <dgm:cxn modelId="{B106935E-5FEC-42C1-A77C-86882FB79207}" type="presOf" srcId="{D199BC24-2841-43B4-843F-4CBBDD0E47D4}" destId="{CB7E44ED-960D-4342-84B4-293ED54074CF}" srcOrd="0" destOrd="0" presId="urn:microsoft.com/office/officeart/2005/8/layout/hierarchy2"/>
    <dgm:cxn modelId="{CB624B4F-6E5C-4FAD-85B7-AA3563236899}" type="presOf" srcId="{07B73F3A-D90B-46D3-8FEE-E238639079B9}" destId="{F0F69C3E-30A5-4A07-A515-84ED773806FD}" srcOrd="0" destOrd="0" presId="urn:microsoft.com/office/officeart/2005/8/layout/hierarchy2"/>
    <dgm:cxn modelId="{F1EB03C1-E573-4BE3-9A81-37B328E17AB1}" srcId="{07E63637-DB1B-46B5-8F91-D7BC058F780F}" destId="{ED85548A-CA6A-442C-B622-A10E6B07B8E2}" srcOrd="2" destOrd="0" parTransId="{15B8A0DB-40A2-4F5C-9517-32B67A92FE9B}" sibTransId="{336F0419-2BDB-4E61-BB84-C2E17E97717F}"/>
    <dgm:cxn modelId="{DEC9E9CA-0D82-46A6-80F7-1630784C2EF7}" srcId="{9EAB8647-6D27-491A-B8A1-35A50E2E725C}" destId="{07E63637-DB1B-46B5-8F91-D7BC058F780F}" srcOrd="1" destOrd="0" parTransId="{15835F6A-1EEE-497C-9353-F7FED0820979}" sibTransId="{D69F27AC-F90A-4368-87FA-72E33ACB158A}"/>
    <dgm:cxn modelId="{28F13DC6-79DF-48D7-B151-5D6001769EC4}" type="presOf" srcId="{15835F6A-1EEE-497C-9353-F7FED0820979}" destId="{9487F4F1-48FC-446E-9CC1-8CC0E68299DD}" srcOrd="0" destOrd="0" presId="urn:microsoft.com/office/officeart/2005/8/layout/hierarchy2"/>
    <dgm:cxn modelId="{946C6674-A21F-41B2-B9AE-1A4C4AF542CA}" srcId="{AD143DF5-B084-44E6-A507-0B4A417F35FF}" destId="{D824C04B-32F9-4DD9-A11E-7EC479D4B41F}" srcOrd="1" destOrd="0" parTransId="{08AE46DC-0CAE-4DA8-A1BA-D802E85CB44C}" sibTransId="{69DBB338-3F77-4BFA-9AEC-50F6A1D7D0BB}"/>
    <dgm:cxn modelId="{486D82CB-82C0-401B-8CFC-318C4A70FFBF}" type="presOf" srcId="{5D67D741-1065-4E34-89E2-37748741D151}" destId="{FDAB2609-7A53-45AC-9EEF-9A3F0A964E40}" srcOrd="0" destOrd="0" presId="urn:microsoft.com/office/officeart/2005/8/layout/hierarchy2"/>
    <dgm:cxn modelId="{DB51C052-C142-440C-991A-74FC3A95259B}" type="presOf" srcId="{08AE46DC-0CAE-4DA8-A1BA-D802E85CB44C}" destId="{DCE1E5F7-D1D8-4EC7-80DF-6DD72D1416BD}" srcOrd="1" destOrd="0" presId="urn:microsoft.com/office/officeart/2005/8/layout/hierarchy2"/>
    <dgm:cxn modelId="{3F8043E5-CF92-4536-A158-AE832B86B4A4}" type="presOf" srcId="{15B8A0DB-40A2-4F5C-9517-32B67A92FE9B}" destId="{71D9F2EA-F352-4A2F-B197-03CE4528C2F1}" srcOrd="1" destOrd="0" presId="urn:microsoft.com/office/officeart/2005/8/layout/hierarchy2"/>
    <dgm:cxn modelId="{11A4A8D1-2634-49AB-8C12-2FAB259B5D07}" type="presOf" srcId="{07E63637-DB1B-46B5-8F91-D7BC058F780F}" destId="{36C82E94-DB8E-4ADA-AA52-30605374B0C0}" srcOrd="0" destOrd="0" presId="urn:microsoft.com/office/officeart/2005/8/layout/hierarchy2"/>
    <dgm:cxn modelId="{9A556C3F-1F4E-4986-9EEA-5D064BE236A6}" type="presOf" srcId="{15835F6A-1EEE-497C-9353-F7FED0820979}" destId="{5F5687B9-66F3-4B02-8AE9-670A615502A1}" srcOrd="1" destOrd="0" presId="urn:microsoft.com/office/officeart/2005/8/layout/hierarchy2"/>
    <dgm:cxn modelId="{8F34271D-9416-4C17-83B3-DF66E0D7EBC2}" srcId="{AD143DF5-B084-44E6-A507-0B4A417F35FF}" destId="{2F2254E7-E9E2-446A-A124-F2F2D9EED7B4}" srcOrd="2" destOrd="0" parTransId="{D199BC24-2841-43B4-843F-4CBBDD0E47D4}" sibTransId="{0D45A02F-44AE-42C3-9D24-3B546BA17334}"/>
    <dgm:cxn modelId="{55C0D69C-80C8-461B-A721-FF193C124FA7}" srcId="{5D67D741-1065-4E34-89E2-37748741D151}" destId="{9EAB8647-6D27-491A-B8A1-35A50E2E725C}" srcOrd="0" destOrd="0" parTransId="{C3293143-31CE-4A93-8B23-511D02BA07EA}" sibTransId="{E1275BDC-2CF1-4EE8-BD65-1C9413546BED}"/>
    <dgm:cxn modelId="{2DD74C62-9231-4B1E-987C-CF1BDC0B4AA9}" srcId="{AD143DF5-B084-44E6-A507-0B4A417F35FF}" destId="{FE3FD823-F55A-4E23-BDC1-11FF64460377}" srcOrd="0" destOrd="0" parTransId="{07B73F3A-D90B-46D3-8FEE-E238639079B9}" sibTransId="{19233C97-2598-4110-B0A6-EC858681C62C}"/>
    <dgm:cxn modelId="{F3AC1DC7-02CE-4A84-B4F5-50DB74F2B79B}" type="presOf" srcId="{C6FD0EBE-3856-49E3-8F08-0FD85A196ECC}" destId="{A935A54B-5AF7-481B-8960-F01D7B7CBA95}" srcOrd="0" destOrd="0" presId="urn:microsoft.com/office/officeart/2005/8/layout/hierarchy2"/>
    <dgm:cxn modelId="{C1CE7F9B-A2EF-4B4D-BDD4-3A61E3D89030}" type="presOf" srcId="{A0F10D81-AB68-42D4-A7B0-F9482EC32B78}" destId="{35BD36B7-9BE2-441D-92FD-530A77BD66B1}" srcOrd="0" destOrd="0" presId="urn:microsoft.com/office/officeart/2005/8/layout/hierarchy2"/>
    <dgm:cxn modelId="{FB4B7DDC-53E7-4673-98B6-0FD250A17ABC}" type="presOf" srcId="{1B9F89BD-CEC2-43E5-9366-C3FDD7F6EBDA}" destId="{324C4295-D856-4ECC-A954-C60358AA6939}" srcOrd="0" destOrd="0" presId="urn:microsoft.com/office/officeart/2005/8/layout/hierarchy2"/>
    <dgm:cxn modelId="{0E6060BC-730C-4E45-BFCC-72BC73C3970D}" type="presOf" srcId="{FE3FD823-F55A-4E23-BDC1-11FF64460377}" destId="{822E0AFE-9352-4928-A5A0-88A0A40E533D}" srcOrd="0" destOrd="0" presId="urn:microsoft.com/office/officeart/2005/8/layout/hierarchy2"/>
    <dgm:cxn modelId="{9E81A45B-F514-4600-9258-FAA778DE19E6}" type="presOf" srcId="{F8EBBBD9-227D-4DC3-89DD-9AC7E0CDCA8C}" destId="{CE40F644-EB12-4FD9-9BB6-655185B42EE2}" srcOrd="1" destOrd="0" presId="urn:microsoft.com/office/officeart/2005/8/layout/hierarchy2"/>
    <dgm:cxn modelId="{AB33BD40-F580-4EED-AED2-EDE5002E4A7F}" type="presOf" srcId="{E5B2BA49-3101-40E4-B9EF-F26F1A16EF30}" destId="{741E8693-72D3-4148-B561-A50491D247AC}" srcOrd="1" destOrd="0" presId="urn:microsoft.com/office/officeart/2005/8/layout/hierarchy2"/>
    <dgm:cxn modelId="{1CAE531A-1A20-4F62-AABA-C0E56B0EEFDC}" srcId="{07E63637-DB1B-46B5-8F91-D7BC058F780F}" destId="{1B9F89BD-CEC2-43E5-9366-C3FDD7F6EBDA}" srcOrd="1" destOrd="0" parTransId="{A0F10D81-AB68-42D4-A7B0-F9482EC32B78}" sibTransId="{69967688-D3DA-4088-A966-39A645DBF9FA}"/>
    <dgm:cxn modelId="{7D943695-181B-4842-9BF5-F6D46CC38804}" srcId="{07E63637-DB1B-46B5-8F91-D7BC058F780F}" destId="{C6FD0EBE-3856-49E3-8F08-0FD85A196ECC}" srcOrd="0" destOrd="0" parTransId="{F8EBBBD9-227D-4DC3-89DD-9AC7E0CDCA8C}" sibTransId="{6CACC922-8C1B-4507-BC76-EDC7816E3A42}"/>
    <dgm:cxn modelId="{E3F05754-D886-4C63-AB62-E254756A8077}" type="presOf" srcId="{D199BC24-2841-43B4-843F-4CBBDD0E47D4}" destId="{55C18256-291B-4C05-B7E9-75E904FBEF79}" srcOrd="1" destOrd="0" presId="urn:microsoft.com/office/officeart/2005/8/layout/hierarchy2"/>
    <dgm:cxn modelId="{C601E2F8-EEA5-450F-90CD-08E5F7D3EB2C}" type="presOf" srcId="{ED85548A-CA6A-442C-B622-A10E6B07B8E2}" destId="{D30AA896-B5B4-4AA6-B615-0D958BC154F3}" srcOrd="0" destOrd="0" presId="urn:microsoft.com/office/officeart/2005/8/layout/hierarchy2"/>
    <dgm:cxn modelId="{6B5FE272-F14C-4F7B-9840-E144D50C7D48}" srcId="{9EAB8647-6D27-491A-B8A1-35A50E2E725C}" destId="{AD143DF5-B084-44E6-A507-0B4A417F35FF}" srcOrd="0" destOrd="0" parTransId="{E5B2BA49-3101-40E4-B9EF-F26F1A16EF30}" sibTransId="{36C980F4-AD11-43D2-B825-225183167B08}"/>
    <dgm:cxn modelId="{3F797161-8246-4D9D-B123-3540E2F8F07F}" type="presOf" srcId="{07B73F3A-D90B-46D3-8FEE-E238639079B9}" destId="{34D8822B-0843-437E-8F35-8470744F890B}" srcOrd="1" destOrd="0" presId="urn:microsoft.com/office/officeart/2005/8/layout/hierarchy2"/>
    <dgm:cxn modelId="{DDA695CA-9BDF-4CA9-A8E5-59A7FC5ACA74}" type="presParOf" srcId="{FDAB2609-7A53-45AC-9EEF-9A3F0A964E40}" destId="{9BC87E2B-EC11-4BDE-9D73-84BFCF083829}" srcOrd="0" destOrd="0" presId="urn:microsoft.com/office/officeart/2005/8/layout/hierarchy2"/>
    <dgm:cxn modelId="{CF3C01B8-BF23-43A4-B990-BC0D7AE53987}" type="presParOf" srcId="{9BC87E2B-EC11-4BDE-9D73-84BFCF083829}" destId="{C5B64C8F-8355-4F2C-A467-2EF9524C8283}" srcOrd="0" destOrd="0" presId="urn:microsoft.com/office/officeart/2005/8/layout/hierarchy2"/>
    <dgm:cxn modelId="{2E4358D5-B80E-48CB-8165-7DABE6888B46}" type="presParOf" srcId="{9BC87E2B-EC11-4BDE-9D73-84BFCF083829}" destId="{14D31926-6263-42C1-A257-51BAFAC94AA3}" srcOrd="1" destOrd="0" presId="urn:microsoft.com/office/officeart/2005/8/layout/hierarchy2"/>
    <dgm:cxn modelId="{9F255D79-DFA4-40E7-8DD9-25C3C7C5B0CF}" type="presParOf" srcId="{14D31926-6263-42C1-A257-51BAFAC94AA3}" destId="{85E08284-7A50-4E49-8713-95E6F558FD58}" srcOrd="0" destOrd="0" presId="urn:microsoft.com/office/officeart/2005/8/layout/hierarchy2"/>
    <dgm:cxn modelId="{1E2DB345-C375-4D5A-8794-93CEE311D05F}" type="presParOf" srcId="{85E08284-7A50-4E49-8713-95E6F558FD58}" destId="{741E8693-72D3-4148-B561-A50491D247AC}" srcOrd="0" destOrd="0" presId="urn:microsoft.com/office/officeart/2005/8/layout/hierarchy2"/>
    <dgm:cxn modelId="{DD75CE77-4A77-49AB-B034-F5CF4A543850}" type="presParOf" srcId="{14D31926-6263-42C1-A257-51BAFAC94AA3}" destId="{D1ED7AAF-02F6-4000-99DA-08F1EFC5817C}" srcOrd="1" destOrd="0" presId="urn:microsoft.com/office/officeart/2005/8/layout/hierarchy2"/>
    <dgm:cxn modelId="{90F46A12-AE59-4A53-915C-2D829AE95B91}" type="presParOf" srcId="{D1ED7AAF-02F6-4000-99DA-08F1EFC5817C}" destId="{DD44B907-6941-43E8-9D36-B5F3C2FC6BDE}" srcOrd="0" destOrd="0" presId="urn:microsoft.com/office/officeart/2005/8/layout/hierarchy2"/>
    <dgm:cxn modelId="{BFE0CA91-05A1-4960-B27F-C4D8735278CB}" type="presParOf" srcId="{D1ED7AAF-02F6-4000-99DA-08F1EFC5817C}" destId="{434C22C1-5446-497B-B867-64A2F9A5E3E6}" srcOrd="1" destOrd="0" presId="urn:microsoft.com/office/officeart/2005/8/layout/hierarchy2"/>
    <dgm:cxn modelId="{C1864BA8-2840-4897-8723-BFE7BF6A466C}" type="presParOf" srcId="{434C22C1-5446-497B-B867-64A2F9A5E3E6}" destId="{F0F69C3E-30A5-4A07-A515-84ED773806FD}" srcOrd="0" destOrd="0" presId="urn:microsoft.com/office/officeart/2005/8/layout/hierarchy2"/>
    <dgm:cxn modelId="{DFD3A202-EF0B-492D-89BE-AF70A52DE73E}" type="presParOf" srcId="{F0F69C3E-30A5-4A07-A515-84ED773806FD}" destId="{34D8822B-0843-437E-8F35-8470744F890B}" srcOrd="0" destOrd="0" presId="urn:microsoft.com/office/officeart/2005/8/layout/hierarchy2"/>
    <dgm:cxn modelId="{E3506009-3906-4D08-9529-C1B8FB777E12}" type="presParOf" srcId="{434C22C1-5446-497B-B867-64A2F9A5E3E6}" destId="{013E4FBD-C625-4894-9761-AA7359F2EE84}" srcOrd="1" destOrd="0" presId="urn:microsoft.com/office/officeart/2005/8/layout/hierarchy2"/>
    <dgm:cxn modelId="{75FB1E19-6D31-4A42-9DD4-548D6311D26B}" type="presParOf" srcId="{013E4FBD-C625-4894-9761-AA7359F2EE84}" destId="{822E0AFE-9352-4928-A5A0-88A0A40E533D}" srcOrd="0" destOrd="0" presId="urn:microsoft.com/office/officeart/2005/8/layout/hierarchy2"/>
    <dgm:cxn modelId="{A3DDF030-53BB-4897-AD12-C31E933888BA}" type="presParOf" srcId="{013E4FBD-C625-4894-9761-AA7359F2EE84}" destId="{AED9F6DE-B8CE-4D23-A68F-D32F9CFF07B7}" srcOrd="1" destOrd="0" presId="urn:microsoft.com/office/officeart/2005/8/layout/hierarchy2"/>
    <dgm:cxn modelId="{F51CB657-2876-4156-A514-2314CCF196FD}" type="presParOf" srcId="{434C22C1-5446-497B-B867-64A2F9A5E3E6}" destId="{61423441-CF44-4A5B-83D1-99C8D5BDCFC2}" srcOrd="2" destOrd="0" presId="urn:microsoft.com/office/officeart/2005/8/layout/hierarchy2"/>
    <dgm:cxn modelId="{B4BA4589-582C-4266-B0EA-22821C4AC1A0}" type="presParOf" srcId="{61423441-CF44-4A5B-83D1-99C8D5BDCFC2}" destId="{DCE1E5F7-D1D8-4EC7-80DF-6DD72D1416BD}" srcOrd="0" destOrd="0" presId="urn:microsoft.com/office/officeart/2005/8/layout/hierarchy2"/>
    <dgm:cxn modelId="{8E514F64-AD8F-4257-BC5D-117C1F5E78C1}" type="presParOf" srcId="{434C22C1-5446-497B-B867-64A2F9A5E3E6}" destId="{52E5A9F3-FA2E-4923-AB48-34858146EAB7}" srcOrd="3" destOrd="0" presId="urn:microsoft.com/office/officeart/2005/8/layout/hierarchy2"/>
    <dgm:cxn modelId="{85B08381-DAAB-4820-B808-60495FF7FB83}" type="presParOf" srcId="{52E5A9F3-FA2E-4923-AB48-34858146EAB7}" destId="{CBB9E03C-B4B3-4247-B44C-8298666D3F85}" srcOrd="0" destOrd="0" presId="urn:microsoft.com/office/officeart/2005/8/layout/hierarchy2"/>
    <dgm:cxn modelId="{CD40807E-9F54-411F-88D3-D0E96D254DF1}" type="presParOf" srcId="{52E5A9F3-FA2E-4923-AB48-34858146EAB7}" destId="{95FCFB14-C491-4C1C-9FF4-69374A530058}" srcOrd="1" destOrd="0" presId="urn:microsoft.com/office/officeart/2005/8/layout/hierarchy2"/>
    <dgm:cxn modelId="{6BF742E9-BCAB-49EC-9AA8-4384956E379B}" type="presParOf" srcId="{434C22C1-5446-497B-B867-64A2F9A5E3E6}" destId="{CB7E44ED-960D-4342-84B4-293ED54074CF}" srcOrd="4" destOrd="0" presId="urn:microsoft.com/office/officeart/2005/8/layout/hierarchy2"/>
    <dgm:cxn modelId="{F147AD6D-F9F6-4485-BB1F-E304E9F154E9}" type="presParOf" srcId="{CB7E44ED-960D-4342-84B4-293ED54074CF}" destId="{55C18256-291B-4C05-B7E9-75E904FBEF79}" srcOrd="0" destOrd="0" presId="urn:microsoft.com/office/officeart/2005/8/layout/hierarchy2"/>
    <dgm:cxn modelId="{DAFB6E6A-5BDA-43C3-8FF3-BD0ABC622213}" type="presParOf" srcId="{434C22C1-5446-497B-B867-64A2F9A5E3E6}" destId="{67C4BE2F-8B91-48A1-B5A1-2F704807FD7E}" srcOrd="5" destOrd="0" presId="urn:microsoft.com/office/officeart/2005/8/layout/hierarchy2"/>
    <dgm:cxn modelId="{9322B3A7-8510-4B7B-A484-42512428CF47}" type="presParOf" srcId="{67C4BE2F-8B91-48A1-B5A1-2F704807FD7E}" destId="{24BFCF41-32BF-4502-9AA0-6083BBEA75DB}" srcOrd="0" destOrd="0" presId="urn:microsoft.com/office/officeart/2005/8/layout/hierarchy2"/>
    <dgm:cxn modelId="{3A09BD6D-D51E-4D4E-9533-007D1C396749}" type="presParOf" srcId="{67C4BE2F-8B91-48A1-B5A1-2F704807FD7E}" destId="{DCBE75A1-97B0-49DD-B72B-90E9FAA6E3DF}" srcOrd="1" destOrd="0" presId="urn:microsoft.com/office/officeart/2005/8/layout/hierarchy2"/>
    <dgm:cxn modelId="{B4CE86A5-A5C6-4AFB-86F5-752E528640BA}" type="presParOf" srcId="{14D31926-6263-42C1-A257-51BAFAC94AA3}" destId="{9487F4F1-48FC-446E-9CC1-8CC0E68299DD}" srcOrd="2" destOrd="0" presId="urn:microsoft.com/office/officeart/2005/8/layout/hierarchy2"/>
    <dgm:cxn modelId="{167306A0-D6F5-4577-B08A-18C6EBBAF381}" type="presParOf" srcId="{9487F4F1-48FC-446E-9CC1-8CC0E68299DD}" destId="{5F5687B9-66F3-4B02-8AE9-670A615502A1}" srcOrd="0" destOrd="0" presId="urn:microsoft.com/office/officeart/2005/8/layout/hierarchy2"/>
    <dgm:cxn modelId="{983C59D9-888A-4338-8965-23476371BB50}" type="presParOf" srcId="{14D31926-6263-42C1-A257-51BAFAC94AA3}" destId="{18AA6E14-0BE0-4EFE-9573-7C4E7CECFDC2}" srcOrd="3" destOrd="0" presId="urn:microsoft.com/office/officeart/2005/8/layout/hierarchy2"/>
    <dgm:cxn modelId="{BCA7A9D9-D270-4C5E-8D2A-7411A1D2C471}" type="presParOf" srcId="{18AA6E14-0BE0-4EFE-9573-7C4E7CECFDC2}" destId="{36C82E94-DB8E-4ADA-AA52-30605374B0C0}" srcOrd="0" destOrd="0" presId="urn:microsoft.com/office/officeart/2005/8/layout/hierarchy2"/>
    <dgm:cxn modelId="{C4DC6CE3-3F39-4778-9729-CF1D27B41E34}" type="presParOf" srcId="{18AA6E14-0BE0-4EFE-9573-7C4E7CECFDC2}" destId="{6B1E6F85-366C-4011-B3CA-3C63DCF2EA32}" srcOrd="1" destOrd="0" presId="urn:microsoft.com/office/officeart/2005/8/layout/hierarchy2"/>
    <dgm:cxn modelId="{4AF7748B-4781-4EA1-92D5-A19D84CCC828}" type="presParOf" srcId="{6B1E6F85-366C-4011-B3CA-3C63DCF2EA32}" destId="{94CB5FB9-0A6B-4E1A-8C0D-77A3266208E4}" srcOrd="0" destOrd="0" presId="urn:microsoft.com/office/officeart/2005/8/layout/hierarchy2"/>
    <dgm:cxn modelId="{B671A1EB-02A0-454C-8947-41866CA5E6E0}" type="presParOf" srcId="{94CB5FB9-0A6B-4E1A-8C0D-77A3266208E4}" destId="{CE40F644-EB12-4FD9-9BB6-655185B42EE2}" srcOrd="0" destOrd="0" presId="urn:microsoft.com/office/officeart/2005/8/layout/hierarchy2"/>
    <dgm:cxn modelId="{4289F682-E3AD-4BE9-8B02-B18204CD2B47}" type="presParOf" srcId="{6B1E6F85-366C-4011-B3CA-3C63DCF2EA32}" destId="{5C2FD700-164A-4C82-89BA-A8DBA2F2231B}" srcOrd="1" destOrd="0" presId="urn:microsoft.com/office/officeart/2005/8/layout/hierarchy2"/>
    <dgm:cxn modelId="{7BB7022F-D8CF-4830-88DC-D38C1EF52019}" type="presParOf" srcId="{5C2FD700-164A-4C82-89BA-A8DBA2F2231B}" destId="{A935A54B-5AF7-481B-8960-F01D7B7CBA95}" srcOrd="0" destOrd="0" presId="urn:microsoft.com/office/officeart/2005/8/layout/hierarchy2"/>
    <dgm:cxn modelId="{D953F261-FB29-4E32-BC9E-94128A9B01F2}" type="presParOf" srcId="{5C2FD700-164A-4C82-89BA-A8DBA2F2231B}" destId="{31C56261-14BD-4639-915C-823F34E6D59E}" srcOrd="1" destOrd="0" presId="urn:microsoft.com/office/officeart/2005/8/layout/hierarchy2"/>
    <dgm:cxn modelId="{ADEADB18-66FC-43F0-AC4F-AA81C96043C8}" type="presParOf" srcId="{6B1E6F85-366C-4011-B3CA-3C63DCF2EA32}" destId="{35BD36B7-9BE2-441D-92FD-530A77BD66B1}" srcOrd="2" destOrd="0" presId="urn:microsoft.com/office/officeart/2005/8/layout/hierarchy2"/>
    <dgm:cxn modelId="{58C79D2B-0507-41EE-91ED-7521183B81A5}" type="presParOf" srcId="{35BD36B7-9BE2-441D-92FD-530A77BD66B1}" destId="{5BA342F5-3EB0-40E6-8484-B2CA12C5E8C3}" srcOrd="0" destOrd="0" presId="urn:microsoft.com/office/officeart/2005/8/layout/hierarchy2"/>
    <dgm:cxn modelId="{D4A226CC-92AF-4219-833F-32CB18C88F50}" type="presParOf" srcId="{6B1E6F85-366C-4011-B3CA-3C63DCF2EA32}" destId="{32C297CF-E9BA-4585-B31F-2F2961A8FB88}" srcOrd="3" destOrd="0" presId="urn:microsoft.com/office/officeart/2005/8/layout/hierarchy2"/>
    <dgm:cxn modelId="{2F2B0C42-33C9-416F-AB29-84A31412D6D2}" type="presParOf" srcId="{32C297CF-E9BA-4585-B31F-2F2961A8FB88}" destId="{324C4295-D856-4ECC-A954-C60358AA6939}" srcOrd="0" destOrd="0" presId="urn:microsoft.com/office/officeart/2005/8/layout/hierarchy2"/>
    <dgm:cxn modelId="{B2353CCA-20A2-4549-86F6-BB7D462B9A10}" type="presParOf" srcId="{32C297CF-E9BA-4585-B31F-2F2961A8FB88}" destId="{DF0111F1-D179-4117-B69B-58A1E4A3D3B4}" srcOrd="1" destOrd="0" presId="urn:microsoft.com/office/officeart/2005/8/layout/hierarchy2"/>
    <dgm:cxn modelId="{B969F6E6-76C1-4626-BE49-A59CB3BB5B53}" type="presParOf" srcId="{6B1E6F85-366C-4011-B3CA-3C63DCF2EA32}" destId="{F6E9A38F-6E1B-4F19-9DC3-3F8D099FAE03}" srcOrd="4" destOrd="0" presId="urn:microsoft.com/office/officeart/2005/8/layout/hierarchy2"/>
    <dgm:cxn modelId="{BEAC4D02-6A50-4FB3-B112-8D5DEE3D81F2}" type="presParOf" srcId="{F6E9A38F-6E1B-4F19-9DC3-3F8D099FAE03}" destId="{71D9F2EA-F352-4A2F-B197-03CE4528C2F1}" srcOrd="0" destOrd="0" presId="urn:microsoft.com/office/officeart/2005/8/layout/hierarchy2"/>
    <dgm:cxn modelId="{41888A80-8F38-410B-802E-576A1C3FED05}" type="presParOf" srcId="{6B1E6F85-366C-4011-B3CA-3C63DCF2EA32}" destId="{7A0DF9D6-7E9A-4462-81F8-9D34453D686C}" srcOrd="5" destOrd="0" presId="urn:microsoft.com/office/officeart/2005/8/layout/hierarchy2"/>
    <dgm:cxn modelId="{EFC80D2B-0581-4A14-B116-40365A02726F}" type="presParOf" srcId="{7A0DF9D6-7E9A-4462-81F8-9D34453D686C}" destId="{D30AA896-B5B4-4AA6-B615-0D958BC154F3}" srcOrd="0" destOrd="0" presId="urn:microsoft.com/office/officeart/2005/8/layout/hierarchy2"/>
    <dgm:cxn modelId="{0FFA9B73-5EEF-4CF5-A837-F2F49E7E48F3}" type="presParOf" srcId="{7A0DF9D6-7E9A-4462-81F8-9D34453D686C}" destId="{DBE270B7-C261-4484-88BB-7ED520CE726B}" srcOrd="1" destOrd="0" presId="urn:microsoft.com/office/officeart/2005/8/layout/hierarchy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67D741-1065-4E34-89E2-37748741D15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EAB8647-6D27-491A-B8A1-35A50E2E725C}">
      <dgm:prSet phldrT="[文本]" custT="1"/>
      <dgm:spPr>
        <a:solidFill>
          <a:schemeClr val="bg1"/>
        </a:solidFill>
      </dgm:spPr>
      <dgm:t>
        <a:bodyPr/>
        <a:lstStyle/>
        <a:p>
          <a:r>
            <a:rPr lang="zh-CN" altLang="en-US" sz="2400" smtClean="0">
              <a:solidFill>
                <a:schemeClr val="tx1"/>
              </a:solidFill>
            </a:rPr>
            <a:t>按变量值存放的位置分</a:t>
          </a:r>
          <a:endParaRPr lang="zh-CN" altLang="en-US" sz="2400">
            <a:solidFill>
              <a:schemeClr val="tx1"/>
            </a:solidFill>
          </a:endParaRPr>
        </a:p>
      </dgm:t>
    </dgm:pt>
    <dgm:pt modelId="{C3293143-31CE-4A93-8B23-511D02BA07EA}" type="parTrans" cxnId="{55C0D69C-80C8-461B-A721-FF193C124FA7}">
      <dgm:prSet/>
      <dgm:spPr/>
      <dgm:t>
        <a:bodyPr/>
        <a:lstStyle/>
        <a:p>
          <a:endParaRPr lang="zh-CN" altLang="en-US" sz="2400">
            <a:solidFill>
              <a:schemeClr val="tx1"/>
            </a:solidFill>
          </a:endParaRPr>
        </a:p>
      </dgm:t>
    </dgm:pt>
    <dgm:pt modelId="{E1275BDC-2CF1-4EE8-BD65-1C9413546BED}" type="sibTrans" cxnId="{55C0D69C-80C8-461B-A721-FF193C124FA7}">
      <dgm:prSet/>
      <dgm:spPr/>
      <dgm:t>
        <a:bodyPr/>
        <a:lstStyle/>
        <a:p>
          <a:endParaRPr lang="zh-CN" altLang="en-US" sz="2400">
            <a:solidFill>
              <a:schemeClr val="tx1"/>
            </a:solidFill>
          </a:endParaRPr>
        </a:p>
      </dgm:t>
    </dgm:pt>
    <dgm:pt modelId="{AD143DF5-B084-44E6-A507-0B4A417F35FF}">
      <dgm:prSet phldrT="[文本]" custT="1"/>
      <dgm:spPr>
        <a:solidFill>
          <a:schemeClr val="bg1"/>
        </a:solidFill>
      </dgm:spPr>
      <dgm:t>
        <a:bodyPr/>
        <a:lstStyle/>
        <a:p>
          <a:pPr algn="l"/>
          <a:r>
            <a:rPr lang="zh-CN" altLang="en-US" sz="2400" smtClean="0">
              <a:solidFill>
                <a:schemeClr val="tx1"/>
              </a:solidFill>
            </a:rPr>
            <a:t>内存中静态存储区</a:t>
          </a:r>
          <a:endParaRPr lang="zh-CN" altLang="en-US" sz="2400">
            <a:solidFill>
              <a:schemeClr val="tx1"/>
            </a:solidFill>
          </a:endParaRPr>
        </a:p>
      </dgm:t>
    </dgm:pt>
    <dgm:pt modelId="{E5B2BA49-3101-40E4-B9EF-F26F1A16EF30}" type="parTrans" cxnId="{6B5FE272-F14C-4F7B-9840-E144D50C7D48}">
      <dgm:prSet custT="1"/>
      <dgm:spPr>
        <a:ln>
          <a:solidFill>
            <a:schemeClr val="bg1"/>
          </a:solidFill>
        </a:ln>
      </dgm:spPr>
      <dgm:t>
        <a:bodyPr/>
        <a:lstStyle/>
        <a:p>
          <a:endParaRPr lang="zh-CN" altLang="en-US" sz="2400">
            <a:solidFill>
              <a:schemeClr val="tx1"/>
            </a:solidFill>
          </a:endParaRPr>
        </a:p>
      </dgm:t>
    </dgm:pt>
    <dgm:pt modelId="{36C980F4-AD11-43D2-B825-225183167B08}" type="sibTrans" cxnId="{6B5FE272-F14C-4F7B-9840-E144D50C7D48}">
      <dgm:prSet/>
      <dgm:spPr/>
      <dgm:t>
        <a:bodyPr/>
        <a:lstStyle/>
        <a:p>
          <a:endParaRPr lang="zh-CN" altLang="en-US" sz="2400">
            <a:solidFill>
              <a:schemeClr val="tx1"/>
            </a:solidFill>
          </a:endParaRPr>
        </a:p>
      </dgm:t>
    </dgm:pt>
    <dgm:pt modelId="{1A53B4A3-8CEC-4A67-BD12-2D324DC5C154}">
      <dgm:prSet phldrT="[文本]" custT="1"/>
      <dgm:spPr>
        <a:solidFill>
          <a:schemeClr val="bg1"/>
        </a:solidFill>
      </dgm:spPr>
      <dgm:t>
        <a:bodyPr/>
        <a:lstStyle/>
        <a:p>
          <a:pPr algn="l"/>
          <a:r>
            <a:rPr lang="zh-CN" altLang="en-US" sz="2400" smtClean="0">
              <a:solidFill>
                <a:schemeClr val="tx1"/>
              </a:solidFill>
            </a:rPr>
            <a:t>静态局部变量</a:t>
          </a:r>
          <a:endParaRPr lang="zh-CN" altLang="en-US" sz="2400">
            <a:solidFill>
              <a:schemeClr val="tx1"/>
            </a:solidFill>
          </a:endParaRPr>
        </a:p>
      </dgm:t>
    </dgm:pt>
    <dgm:pt modelId="{5021797A-97A1-494F-B84B-58FC438A6ED7}" type="parTrans" cxnId="{74002B7C-7B65-4420-97AD-AFE5C4CE4B4E}">
      <dgm:prSet custT="1"/>
      <dgm:spPr>
        <a:ln>
          <a:solidFill>
            <a:schemeClr val="bg1"/>
          </a:solidFill>
        </a:ln>
      </dgm:spPr>
      <dgm:t>
        <a:bodyPr/>
        <a:lstStyle/>
        <a:p>
          <a:endParaRPr lang="zh-CN" altLang="en-US" sz="2400">
            <a:solidFill>
              <a:schemeClr val="tx1"/>
            </a:solidFill>
          </a:endParaRPr>
        </a:p>
      </dgm:t>
    </dgm:pt>
    <dgm:pt modelId="{E760BC64-518C-431D-9AB3-A18639999F0C}" type="sibTrans" cxnId="{74002B7C-7B65-4420-97AD-AFE5C4CE4B4E}">
      <dgm:prSet/>
      <dgm:spPr/>
      <dgm:t>
        <a:bodyPr/>
        <a:lstStyle/>
        <a:p>
          <a:endParaRPr lang="zh-CN" altLang="en-US" sz="2400">
            <a:solidFill>
              <a:schemeClr val="tx1"/>
            </a:solidFill>
          </a:endParaRPr>
        </a:p>
      </dgm:t>
    </dgm:pt>
    <dgm:pt modelId="{DC1C6751-0C13-4407-9875-CAB01E1C345A}">
      <dgm:prSet phldrT="[文本]" custT="1"/>
      <dgm:spPr>
        <a:solidFill>
          <a:schemeClr val="bg1"/>
        </a:solidFill>
      </dgm:spPr>
      <dgm:t>
        <a:bodyPr/>
        <a:lstStyle/>
        <a:p>
          <a:pPr algn="l"/>
          <a:r>
            <a:rPr lang="zh-CN" altLang="en-US" sz="2400" smtClean="0">
              <a:solidFill>
                <a:schemeClr val="tx1"/>
              </a:solidFill>
            </a:rPr>
            <a:t>静态外部变量（函数外部静态变量）</a:t>
          </a:r>
          <a:endParaRPr lang="zh-CN" altLang="en-US" sz="2400">
            <a:solidFill>
              <a:schemeClr val="tx1"/>
            </a:solidFill>
          </a:endParaRPr>
        </a:p>
      </dgm:t>
    </dgm:pt>
    <dgm:pt modelId="{9F314007-D901-4DD6-ACFF-188CD12C815F}" type="parTrans" cxnId="{0A34C099-15DA-4798-B7F2-5D7DA5063F83}">
      <dgm:prSet custT="1"/>
      <dgm:spPr>
        <a:ln>
          <a:solidFill>
            <a:schemeClr val="bg1"/>
          </a:solidFill>
        </a:ln>
      </dgm:spPr>
      <dgm:t>
        <a:bodyPr/>
        <a:lstStyle/>
        <a:p>
          <a:endParaRPr lang="zh-CN" altLang="en-US" sz="2400">
            <a:solidFill>
              <a:schemeClr val="tx1"/>
            </a:solidFill>
          </a:endParaRPr>
        </a:p>
      </dgm:t>
    </dgm:pt>
    <dgm:pt modelId="{0ED534BB-FF08-4220-B29C-721839598762}" type="sibTrans" cxnId="{0A34C099-15DA-4798-B7F2-5D7DA5063F83}">
      <dgm:prSet/>
      <dgm:spPr/>
      <dgm:t>
        <a:bodyPr/>
        <a:lstStyle/>
        <a:p>
          <a:endParaRPr lang="zh-CN" altLang="en-US" sz="2400">
            <a:solidFill>
              <a:schemeClr val="tx1"/>
            </a:solidFill>
          </a:endParaRPr>
        </a:p>
      </dgm:t>
    </dgm:pt>
    <dgm:pt modelId="{6598B809-5CF9-4A24-9F14-39E1441484B0}">
      <dgm:prSet phldrT="[文本]" custT="1"/>
      <dgm:spPr>
        <a:solidFill>
          <a:schemeClr val="bg1"/>
        </a:solidFill>
      </dgm:spPr>
      <dgm:t>
        <a:bodyPr/>
        <a:lstStyle/>
        <a:p>
          <a:pPr algn="l"/>
          <a:r>
            <a:rPr lang="zh-CN" altLang="en-US" sz="2400" smtClean="0">
              <a:solidFill>
                <a:schemeClr val="tx1"/>
              </a:solidFill>
            </a:rPr>
            <a:t>外部变量（可为其他文件引用）</a:t>
          </a:r>
          <a:endParaRPr lang="zh-CN" altLang="en-US" sz="2400">
            <a:solidFill>
              <a:schemeClr val="tx1"/>
            </a:solidFill>
          </a:endParaRPr>
        </a:p>
      </dgm:t>
    </dgm:pt>
    <dgm:pt modelId="{5431E2B0-3D9D-48FA-9DA5-8790827325F8}" type="parTrans" cxnId="{741EFDA0-A8C9-411B-BA7D-DA86B5C04F35}">
      <dgm:prSet custT="1"/>
      <dgm:spPr>
        <a:ln>
          <a:solidFill>
            <a:schemeClr val="bg1"/>
          </a:solidFill>
        </a:ln>
      </dgm:spPr>
      <dgm:t>
        <a:bodyPr/>
        <a:lstStyle/>
        <a:p>
          <a:endParaRPr lang="zh-CN" altLang="en-US" sz="2400">
            <a:solidFill>
              <a:schemeClr val="tx1"/>
            </a:solidFill>
          </a:endParaRPr>
        </a:p>
      </dgm:t>
    </dgm:pt>
    <dgm:pt modelId="{7D635268-BEA7-481C-88DD-9C49693886C6}" type="sibTrans" cxnId="{741EFDA0-A8C9-411B-BA7D-DA86B5C04F35}">
      <dgm:prSet/>
      <dgm:spPr/>
      <dgm:t>
        <a:bodyPr/>
        <a:lstStyle/>
        <a:p>
          <a:endParaRPr lang="zh-CN" altLang="en-US" sz="2400">
            <a:solidFill>
              <a:schemeClr val="tx1"/>
            </a:solidFill>
          </a:endParaRPr>
        </a:p>
      </dgm:t>
    </dgm:pt>
    <dgm:pt modelId="{82890021-6B6E-44A8-80E7-E0FA63684401}">
      <dgm:prSet phldrT="[文本]" custT="1"/>
      <dgm:spPr>
        <a:solidFill>
          <a:schemeClr val="bg1"/>
        </a:solidFill>
      </dgm:spPr>
      <dgm:t>
        <a:bodyPr/>
        <a:lstStyle/>
        <a:p>
          <a:pPr algn="l"/>
          <a:r>
            <a:rPr lang="zh-CN" altLang="en-US" sz="2400" smtClean="0">
              <a:solidFill>
                <a:schemeClr val="tx1"/>
              </a:solidFill>
            </a:rPr>
            <a:t>内存中动态存储区：自动变量和形式参数</a:t>
          </a:r>
          <a:endParaRPr lang="zh-CN" altLang="en-US" sz="2400">
            <a:solidFill>
              <a:schemeClr val="tx1"/>
            </a:solidFill>
          </a:endParaRPr>
        </a:p>
      </dgm:t>
    </dgm:pt>
    <dgm:pt modelId="{CDAA453A-C3A6-48B3-996B-4E9B494771BD}" type="parTrans" cxnId="{6A72D6FA-6F0E-402F-9254-11E072437A96}">
      <dgm:prSet custT="1"/>
      <dgm:spPr>
        <a:ln>
          <a:solidFill>
            <a:schemeClr val="bg1"/>
          </a:solidFill>
        </a:ln>
      </dgm:spPr>
      <dgm:t>
        <a:bodyPr/>
        <a:lstStyle/>
        <a:p>
          <a:endParaRPr lang="zh-CN" altLang="en-US" sz="2400">
            <a:solidFill>
              <a:schemeClr val="tx1"/>
            </a:solidFill>
          </a:endParaRPr>
        </a:p>
      </dgm:t>
    </dgm:pt>
    <dgm:pt modelId="{03456DBC-D4FD-4C00-836B-8F618983C7B9}" type="sibTrans" cxnId="{6A72D6FA-6F0E-402F-9254-11E072437A96}">
      <dgm:prSet/>
      <dgm:spPr/>
      <dgm:t>
        <a:bodyPr/>
        <a:lstStyle/>
        <a:p>
          <a:endParaRPr lang="zh-CN" altLang="en-US" sz="2400">
            <a:solidFill>
              <a:schemeClr val="tx1"/>
            </a:solidFill>
          </a:endParaRPr>
        </a:p>
      </dgm:t>
    </dgm:pt>
    <dgm:pt modelId="{82860FAF-B415-4B3E-9164-93540A2034E5}">
      <dgm:prSet phldrT="[文本]" custT="1"/>
      <dgm:spPr>
        <a:solidFill>
          <a:schemeClr val="bg1"/>
        </a:solidFill>
      </dgm:spPr>
      <dgm:t>
        <a:bodyPr/>
        <a:lstStyle/>
        <a:p>
          <a:pPr algn="l"/>
          <a:r>
            <a:rPr lang="en-US" altLang="zh-CN" sz="2400" smtClean="0">
              <a:solidFill>
                <a:schemeClr val="tx1"/>
              </a:solidFill>
            </a:rPr>
            <a:t>CPU</a:t>
          </a:r>
          <a:r>
            <a:rPr lang="zh-CN" altLang="en-US" sz="2400" smtClean="0">
              <a:solidFill>
                <a:schemeClr val="tx1"/>
              </a:solidFill>
            </a:rPr>
            <a:t>中的寄存器：寄存器变量</a:t>
          </a:r>
          <a:endParaRPr lang="zh-CN" altLang="en-US" sz="2400">
            <a:solidFill>
              <a:schemeClr val="tx1"/>
            </a:solidFill>
          </a:endParaRPr>
        </a:p>
      </dgm:t>
    </dgm:pt>
    <dgm:pt modelId="{64EB6AB9-F282-4B81-919E-765F80753CE9}" type="parTrans" cxnId="{C5CD1C95-7E06-4B18-A4EA-A71D6CC94824}">
      <dgm:prSet custT="1"/>
      <dgm:spPr>
        <a:ln>
          <a:solidFill>
            <a:schemeClr val="bg1"/>
          </a:solidFill>
        </a:ln>
      </dgm:spPr>
      <dgm:t>
        <a:bodyPr/>
        <a:lstStyle/>
        <a:p>
          <a:endParaRPr lang="zh-CN" altLang="en-US" sz="2400">
            <a:solidFill>
              <a:schemeClr val="tx1"/>
            </a:solidFill>
          </a:endParaRPr>
        </a:p>
      </dgm:t>
    </dgm:pt>
    <dgm:pt modelId="{5FC5505A-392A-4F72-9038-15BC65F997D2}" type="sibTrans" cxnId="{C5CD1C95-7E06-4B18-A4EA-A71D6CC94824}">
      <dgm:prSet/>
      <dgm:spPr/>
      <dgm:t>
        <a:bodyPr/>
        <a:lstStyle/>
        <a:p>
          <a:endParaRPr lang="zh-CN" altLang="en-US" sz="2400">
            <a:solidFill>
              <a:schemeClr val="tx1"/>
            </a:solidFill>
          </a:endParaRPr>
        </a:p>
      </dgm:t>
    </dgm:pt>
    <dgm:pt modelId="{FDAB2609-7A53-45AC-9EEF-9A3F0A964E40}" type="pres">
      <dgm:prSet presAssocID="{5D67D741-1065-4E34-89E2-37748741D151}" presName="diagram" presStyleCnt="0">
        <dgm:presLayoutVars>
          <dgm:chPref val="1"/>
          <dgm:dir/>
          <dgm:animOne val="branch"/>
          <dgm:animLvl val="lvl"/>
          <dgm:resizeHandles val="exact"/>
        </dgm:presLayoutVars>
      </dgm:prSet>
      <dgm:spPr/>
      <dgm:t>
        <a:bodyPr/>
        <a:lstStyle/>
        <a:p>
          <a:endParaRPr lang="zh-CN" altLang="en-US"/>
        </a:p>
      </dgm:t>
    </dgm:pt>
    <dgm:pt modelId="{9BC87E2B-EC11-4BDE-9D73-84BFCF083829}" type="pres">
      <dgm:prSet presAssocID="{9EAB8647-6D27-491A-B8A1-35A50E2E725C}" presName="root1" presStyleCnt="0"/>
      <dgm:spPr/>
    </dgm:pt>
    <dgm:pt modelId="{C5B64C8F-8355-4F2C-A467-2EF9524C8283}" type="pres">
      <dgm:prSet presAssocID="{9EAB8647-6D27-491A-B8A1-35A50E2E725C}" presName="LevelOneTextNode" presStyleLbl="node0" presStyleIdx="0" presStyleCnt="1">
        <dgm:presLayoutVars>
          <dgm:chPref val="3"/>
        </dgm:presLayoutVars>
      </dgm:prSet>
      <dgm:spPr/>
      <dgm:t>
        <a:bodyPr/>
        <a:lstStyle/>
        <a:p>
          <a:endParaRPr lang="zh-CN" altLang="en-US"/>
        </a:p>
      </dgm:t>
    </dgm:pt>
    <dgm:pt modelId="{14D31926-6263-42C1-A257-51BAFAC94AA3}" type="pres">
      <dgm:prSet presAssocID="{9EAB8647-6D27-491A-B8A1-35A50E2E725C}" presName="level2hierChild" presStyleCnt="0"/>
      <dgm:spPr/>
    </dgm:pt>
    <dgm:pt modelId="{85E08284-7A50-4E49-8713-95E6F558FD58}" type="pres">
      <dgm:prSet presAssocID="{E5B2BA49-3101-40E4-B9EF-F26F1A16EF30}" presName="conn2-1" presStyleLbl="parChTrans1D2" presStyleIdx="0" presStyleCnt="3"/>
      <dgm:spPr/>
      <dgm:t>
        <a:bodyPr/>
        <a:lstStyle/>
        <a:p>
          <a:endParaRPr lang="zh-CN" altLang="en-US"/>
        </a:p>
      </dgm:t>
    </dgm:pt>
    <dgm:pt modelId="{741E8693-72D3-4148-B561-A50491D247AC}" type="pres">
      <dgm:prSet presAssocID="{E5B2BA49-3101-40E4-B9EF-F26F1A16EF30}" presName="connTx" presStyleLbl="parChTrans1D2" presStyleIdx="0" presStyleCnt="3"/>
      <dgm:spPr/>
      <dgm:t>
        <a:bodyPr/>
        <a:lstStyle/>
        <a:p>
          <a:endParaRPr lang="zh-CN" altLang="en-US"/>
        </a:p>
      </dgm:t>
    </dgm:pt>
    <dgm:pt modelId="{D1ED7AAF-02F6-4000-99DA-08F1EFC5817C}" type="pres">
      <dgm:prSet presAssocID="{AD143DF5-B084-44E6-A507-0B4A417F35FF}" presName="root2" presStyleCnt="0"/>
      <dgm:spPr/>
    </dgm:pt>
    <dgm:pt modelId="{DD44B907-6941-43E8-9D36-B5F3C2FC6BDE}" type="pres">
      <dgm:prSet presAssocID="{AD143DF5-B084-44E6-A507-0B4A417F35FF}" presName="LevelTwoTextNode" presStyleLbl="node2" presStyleIdx="0" presStyleCnt="3" custScaleY="47281">
        <dgm:presLayoutVars>
          <dgm:chPref val="3"/>
        </dgm:presLayoutVars>
      </dgm:prSet>
      <dgm:spPr/>
      <dgm:t>
        <a:bodyPr/>
        <a:lstStyle/>
        <a:p>
          <a:endParaRPr lang="zh-CN" altLang="en-US"/>
        </a:p>
      </dgm:t>
    </dgm:pt>
    <dgm:pt modelId="{434C22C1-5446-497B-B867-64A2F9A5E3E6}" type="pres">
      <dgm:prSet presAssocID="{AD143DF5-B084-44E6-A507-0B4A417F35FF}" presName="level3hierChild" presStyleCnt="0"/>
      <dgm:spPr/>
    </dgm:pt>
    <dgm:pt modelId="{DF686C6E-6463-4C18-B5E6-C3608BD9DD7F}" type="pres">
      <dgm:prSet presAssocID="{5021797A-97A1-494F-B84B-58FC438A6ED7}" presName="conn2-1" presStyleLbl="parChTrans1D3" presStyleIdx="0" presStyleCnt="3"/>
      <dgm:spPr/>
      <dgm:t>
        <a:bodyPr/>
        <a:lstStyle/>
        <a:p>
          <a:endParaRPr lang="zh-CN" altLang="en-US"/>
        </a:p>
      </dgm:t>
    </dgm:pt>
    <dgm:pt modelId="{4F3F1B3D-AC0C-43CA-940F-A1492A02CE58}" type="pres">
      <dgm:prSet presAssocID="{5021797A-97A1-494F-B84B-58FC438A6ED7}" presName="connTx" presStyleLbl="parChTrans1D3" presStyleIdx="0" presStyleCnt="3"/>
      <dgm:spPr/>
      <dgm:t>
        <a:bodyPr/>
        <a:lstStyle/>
        <a:p>
          <a:endParaRPr lang="zh-CN" altLang="en-US"/>
        </a:p>
      </dgm:t>
    </dgm:pt>
    <dgm:pt modelId="{24A55C85-95A2-4692-BAB4-B3B4D24B463E}" type="pres">
      <dgm:prSet presAssocID="{1A53B4A3-8CEC-4A67-BD12-2D324DC5C154}" presName="root2" presStyleCnt="0"/>
      <dgm:spPr/>
    </dgm:pt>
    <dgm:pt modelId="{821A32BD-E3FB-4755-894D-A033B8243A26}" type="pres">
      <dgm:prSet presAssocID="{1A53B4A3-8CEC-4A67-BD12-2D324DC5C154}" presName="LevelTwoTextNode" presStyleLbl="node3" presStyleIdx="0" presStyleCnt="3" custScaleX="177083" custScaleY="39091" custLinFactNeighborY="6339">
        <dgm:presLayoutVars>
          <dgm:chPref val="3"/>
        </dgm:presLayoutVars>
      </dgm:prSet>
      <dgm:spPr/>
      <dgm:t>
        <a:bodyPr/>
        <a:lstStyle/>
        <a:p>
          <a:endParaRPr lang="zh-CN" altLang="en-US"/>
        </a:p>
      </dgm:t>
    </dgm:pt>
    <dgm:pt modelId="{4CC2EF51-07FF-4A3E-A57F-E08CB6E663A3}" type="pres">
      <dgm:prSet presAssocID="{1A53B4A3-8CEC-4A67-BD12-2D324DC5C154}" presName="level3hierChild" presStyleCnt="0"/>
      <dgm:spPr/>
    </dgm:pt>
    <dgm:pt modelId="{DCD6E85E-AE8F-4CF7-AD0F-446D87A602D5}" type="pres">
      <dgm:prSet presAssocID="{9F314007-D901-4DD6-ACFF-188CD12C815F}" presName="conn2-1" presStyleLbl="parChTrans1D3" presStyleIdx="1" presStyleCnt="3"/>
      <dgm:spPr/>
      <dgm:t>
        <a:bodyPr/>
        <a:lstStyle/>
        <a:p>
          <a:endParaRPr lang="zh-CN" altLang="en-US"/>
        </a:p>
      </dgm:t>
    </dgm:pt>
    <dgm:pt modelId="{28C39BC2-6B94-4289-B5AC-16093108CA12}" type="pres">
      <dgm:prSet presAssocID="{9F314007-D901-4DD6-ACFF-188CD12C815F}" presName="connTx" presStyleLbl="parChTrans1D3" presStyleIdx="1" presStyleCnt="3"/>
      <dgm:spPr/>
      <dgm:t>
        <a:bodyPr/>
        <a:lstStyle/>
        <a:p>
          <a:endParaRPr lang="zh-CN" altLang="en-US"/>
        </a:p>
      </dgm:t>
    </dgm:pt>
    <dgm:pt modelId="{B2F01DEF-65AC-407A-80F7-1578C770F238}" type="pres">
      <dgm:prSet presAssocID="{DC1C6751-0C13-4407-9875-CAB01E1C345A}" presName="root2" presStyleCnt="0"/>
      <dgm:spPr/>
    </dgm:pt>
    <dgm:pt modelId="{DB841FD5-997B-4A0B-8749-2D903B3BF392}" type="pres">
      <dgm:prSet presAssocID="{DC1C6751-0C13-4407-9875-CAB01E1C345A}" presName="LevelTwoTextNode" presStyleLbl="node3" presStyleIdx="1" presStyleCnt="3" custScaleX="177083" custScaleY="39091" custLinFactNeighborY="6339">
        <dgm:presLayoutVars>
          <dgm:chPref val="3"/>
        </dgm:presLayoutVars>
      </dgm:prSet>
      <dgm:spPr/>
      <dgm:t>
        <a:bodyPr/>
        <a:lstStyle/>
        <a:p>
          <a:endParaRPr lang="zh-CN" altLang="en-US"/>
        </a:p>
      </dgm:t>
    </dgm:pt>
    <dgm:pt modelId="{1795BB2D-616F-4AC9-A97B-97FD41E64668}" type="pres">
      <dgm:prSet presAssocID="{DC1C6751-0C13-4407-9875-CAB01E1C345A}" presName="level3hierChild" presStyleCnt="0"/>
      <dgm:spPr/>
    </dgm:pt>
    <dgm:pt modelId="{79298B7E-0BD0-441D-8DBB-776298EF699C}" type="pres">
      <dgm:prSet presAssocID="{5431E2B0-3D9D-48FA-9DA5-8790827325F8}" presName="conn2-1" presStyleLbl="parChTrans1D3" presStyleIdx="2" presStyleCnt="3"/>
      <dgm:spPr/>
      <dgm:t>
        <a:bodyPr/>
        <a:lstStyle/>
        <a:p>
          <a:endParaRPr lang="zh-CN" altLang="en-US"/>
        </a:p>
      </dgm:t>
    </dgm:pt>
    <dgm:pt modelId="{42FA3856-2F9C-4907-B916-9BD1CAF8F5BC}" type="pres">
      <dgm:prSet presAssocID="{5431E2B0-3D9D-48FA-9DA5-8790827325F8}" presName="connTx" presStyleLbl="parChTrans1D3" presStyleIdx="2" presStyleCnt="3"/>
      <dgm:spPr/>
      <dgm:t>
        <a:bodyPr/>
        <a:lstStyle/>
        <a:p>
          <a:endParaRPr lang="zh-CN" altLang="en-US"/>
        </a:p>
      </dgm:t>
    </dgm:pt>
    <dgm:pt modelId="{AECBEAF1-2C7D-4D92-AB73-B3AD1AD633BF}" type="pres">
      <dgm:prSet presAssocID="{6598B809-5CF9-4A24-9F14-39E1441484B0}" presName="root2" presStyleCnt="0"/>
      <dgm:spPr/>
    </dgm:pt>
    <dgm:pt modelId="{22188E78-1DD5-4C59-871B-FA6A8B456787}" type="pres">
      <dgm:prSet presAssocID="{6598B809-5CF9-4A24-9F14-39E1441484B0}" presName="LevelTwoTextNode" presStyleLbl="node3" presStyleIdx="2" presStyleCnt="3" custScaleX="177083" custScaleY="39091" custLinFactNeighborY="6339">
        <dgm:presLayoutVars>
          <dgm:chPref val="3"/>
        </dgm:presLayoutVars>
      </dgm:prSet>
      <dgm:spPr/>
      <dgm:t>
        <a:bodyPr/>
        <a:lstStyle/>
        <a:p>
          <a:endParaRPr lang="zh-CN" altLang="en-US"/>
        </a:p>
      </dgm:t>
    </dgm:pt>
    <dgm:pt modelId="{E567E074-8121-4076-9DC2-15F72FAC5332}" type="pres">
      <dgm:prSet presAssocID="{6598B809-5CF9-4A24-9F14-39E1441484B0}" presName="level3hierChild" presStyleCnt="0"/>
      <dgm:spPr/>
    </dgm:pt>
    <dgm:pt modelId="{B694E5B9-AA54-471B-950B-0550223EFA84}" type="pres">
      <dgm:prSet presAssocID="{CDAA453A-C3A6-48B3-996B-4E9B494771BD}" presName="conn2-1" presStyleLbl="parChTrans1D2" presStyleIdx="1" presStyleCnt="3"/>
      <dgm:spPr/>
      <dgm:t>
        <a:bodyPr/>
        <a:lstStyle/>
        <a:p>
          <a:endParaRPr lang="zh-CN" altLang="en-US"/>
        </a:p>
      </dgm:t>
    </dgm:pt>
    <dgm:pt modelId="{210A3C82-4182-496A-92A4-42487B9C3726}" type="pres">
      <dgm:prSet presAssocID="{CDAA453A-C3A6-48B3-996B-4E9B494771BD}" presName="connTx" presStyleLbl="parChTrans1D2" presStyleIdx="1" presStyleCnt="3"/>
      <dgm:spPr/>
      <dgm:t>
        <a:bodyPr/>
        <a:lstStyle/>
        <a:p>
          <a:endParaRPr lang="zh-CN" altLang="en-US"/>
        </a:p>
      </dgm:t>
    </dgm:pt>
    <dgm:pt modelId="{5EC4C3B3-CCD5-48FB-83CD-C3FBA6A2B704}" type="pres">
      <dgm:prSet presAssocID="{82890021-6B6E-44A8-80E7-E0FA63684401}" presName="root2" presStyleCnt="0"/>
      <dgm:spPr/>
    </dgm:pt>
    <dgm:pt modelId="{2CBA548F-C3AF-4ECC-97F1-CD5079D35437}" type="pres">
      <dgm:prSet presAssocID="{82890021-6B6E-44A8-80E7-E0FA63684401}" presName="LevelTwoTextNode" presStyleLbl="node2" presStyleIdx="1" presStyleCnt="3" custScaleX="317845" custScaleY="47281">
        <dgm:presLayoutVars>
          <dgm:chPref val="3"/>
        </dgm:presLayoutVars>
      </dgm:prSet>
      <dgm:spPr/>
      <dgm:t>
        <a:bodyPr/>
        <a:lstStyle/>
        <a:p>
          <a:endParaRPr lang="zh-CN" altLang="en-US"/>
        </a:p>
      </dgm:t>
    </dgm:pt>
    <dgm:pt modelId="{9B945B05-1CB3-44C5-A8F7-675C2D2238F7}" type="pres">
      <dgm:prSet presAssocID="{82890021-6B6E-44A8-80E7-E0FA63684401}" presName="level3hierChild" presStyleCnt="0"/>
      <dgm:spPr/>
    </dgm:pt>
    <dgm:pt modelId="{0E047A06-AC6E-41C3-ABD2-E32D1B5DF4FA}" type="pres">
      <dgm:prSet presAssocID="{64EB6AB9-F282-4B81-919E-765F80753CE9}" presName="conn2-1" presStyleLbl="parChTrans1D2" presStyleIdx="2" presStyleCnt="3"/>
      <dgm:spPr/>
      <dgm:t>
        <a:bodyPr/>
        <a:lstStyle/>
        <a:p>
          <a:endParaRPr lang="zh-CN" altLang="en-US"/>
        </a:p>
      </dgm:t>
    </dgm:pt>
    <dgm:pt modelId="{754DAEBB-B81D-4C0B-9729-DB93C024702F}" type="pres">
      <dgm:prSet presAssocID="{64EB6AB9-F282-4B81-919E-765F80753CE9}" presName="connTx" presStyleLbl="parChTrans1D2" presStyleIdx="2" presStyleCnt="3"/>
      <dgm:spPr/>
      <dgm:t>
        <a:bodyPr/>
        <a:lstStyle/>
        <a:p>
          <a:endParaRPr lang="zh-CN" altLang="en-US"/>
        </a:p>
      </dgm:t>
    </dgm:pt>
    <dgm:pt modelId="{CC5AA2F2-FDE3-4B48-9D11-F05155B3A098}" type="pres">
      <dgm:prSet presAssocID="{82860FAF-B415-4B3E-9164-93540A2034E5}" presName="root2" presStyleCnt="0"/>
      <dgm:spPr/>
    </dgm:pt>
    <dgm:pt modelId="{27AEE529-2B7C-4364-8F8B-60C6D6610070}" type="pres">
      <dgm:prSet presAssocID="{82860FAF-B415-4B3E-9164-93540A2034E5}" presName="LevelTwoTextNode" presStyleLbl="node2" presStyleIdx="2" presStyleCnt="3" custScaleX="317933" custScaleY="47281">
        <dgm:presLayoutVars>
          <dgm:chPref val="3"/>
        </dgm:presLayoutVars>
      </dgm:prSet>
      <dgm:spPr/>
      <dgm:t>
        <a:bodyPr/>
        <a:lstStyle/>
        <a:p>
          <a:endParaRPr lang="zh-CN" altLang="en-US"/>
        </a:p>
      </dgm:t>
    </dgm:pt>
    <dgm:pt modelId="{C39D651C-138D-4205-8AA5-913EDC304A32}" type="pres">
      <dgm:prSet presAssocID="{82860FAF-B415-4B3E-9164-93540A2034E5}" presName="level3hierChild" presStyleCnt="0"/>
      <dgm:spPr/>
    </dgm:pt>
  </dgm:ptLst>
  <dgm:cxnLst>
    <dgm:cxn modelId="{AB33BD40-F580-4EED-AED2-EDE5002E4A7F}" type="presOf" srcId="{E5B2BA49-3101-40E4-B9EF-F26F1A16EF30}" destId="{741E8693-72D3-4148-B561-A50491D247AC}" srcOrd="1" destOrd="0" presId="urn:microsoft.com/office/officeart/2005/8/layout/hierarchy2"/>
    <dgm:cxn modelId="{8B88CC0C-F9FD-499C-9FFE-3C922F200A1B}" type="presOf" srcId="{DC1C6751-0C13-4407-9875-CAB01E1C345A}" destId="{DB841FD5-997B-4A0B-8749-2D903B3BF392}" srcOrd="0" destOrd="0" presId="urn:microsoft.com/office/officeart/2005/8/layout/hierarchy2"/>
    <dgm:cxn modelId="{18EB1FA0-2A96-49D5-BB48-AD3555409295}" type="presOf" srcId="{64EB6AB9-F282-4B81-919E-765F80753CE9}" destId="{754DAEBB-B81D-4C0B-9729-DB93C024702F}" srcOrd="1" destOrd="0" presId="urn:microsoft.com/office/officeart/2005/8/layout/hierarchy2"/>
    <dgm:cxn modelId="{DBE860D5-F47B-44D7-B744-6FDDD6B3A572}" type="presOf" srcId="{CDAA453A-C3A6-48B3-996B-4E9B494771BD}" destId="{210A3C82-4182-496A-92A4-42487B9C3726}" srcOrd="1" destOrd="0" presId="urn:microsoft.com/office/officeart/2005/8/layout/hierarchy2"/>
    <dgm:cxn modelId="{486D82CB-82C0-401B-8CFC-318C4A70FFBF}" type="presOf" srcId="{5D67D741-1065-4E34-89E2-37748741D151}" destId="{FDAB2609-7A53-45AC-9EEF-9A3F0A964E40}" srcOrd="0" destOrd="0" presId="urn:microsoft.com/office/officeart/2005/8/layout/hierarchy2"/>
    <dgm:cxn modelId="{4C3947F5-B1FB-4B60-B85D-F105276814B6}" type="presOf" srcId="{9EAB8647-6D27-491A-B8A1-35A50E2E725C}" destId="{C5B64C8F-8355-4F2C-A467-2EF9524C8283}" srcOrd="0" destOrd="0" presId="urn:microsoft.com/office/officeart/2005/8/layout/hierarchy2"/>
    <dgm:cxn modelId="{9CC66DE0-63A3-4502-B24B-EEB4C28BFA7F}" type="presOf" srcId="{6598B809-5CF9-4A24-9F14-39E1441484B0}" destId="{22188E78-1DD5-4C59-871B-FA6A8B456787}" srcOrd="0" destOrd="0" presId="urn:microsoft.com/office/officeart/2005/8/layout/hierarchy2"/>
    <dgm:cxn modelId="{44731E2E-A689-48EA-B30E-BD6A572DB5CE}" type="presOf" srcId="{CDAA453A-C3A6-48B3-996B-4E9B494771BD}" destId="{B694E5B9-AA54-471B-950B-0550223EFA84}" srcOrd="0" destOrd="0" presId="urn:microsoft.com/office/officeart/2005/8/layout/hierarchy2"/>
    <dgm:cxn modelId="{D2B5FF59-868D-4AC2-BDB5-1C6794C021DD}" type="presOf" srcId="{5021797A-97A1-494F-B84B-58FC438A6ED7}" destId="{DF686C6E-6463-4C18-B5E6-C3608BD9DD7F}" srcOrd="0" destOrd="0" presId="urn:microsoft.com/office/officeart/2005/8/layout/hierarchy2"/>
    <dgm:cxn modelId="{74002B7C-7B65-4420-97AD-AFE5C4CE4B4E}" srcId="{AD143DF5-B084-44E6-A507-0B4A417F35FF}" destId="{1A53B4A3-8CEC-4A67-BD12-2D324DC5C154}" srcOrd="0" destOrd="0" parTransId="{5021797A-97A1-494F-B84B-58FC438A6ED7}" sibTransId="{E760BC64-518C-431D-9AB3-A18639999F0C}"/>
    <dgm:cxn modelId="{741EFDA0-A8C9-411B-BA7D-DA86B5C04F35}" srcId="{AD143DF5-B084-44E6-A507-0B4A417F35FF}" destId="{6598B809-5CF9-4A24-9F14-39E1441484B0}" srcOrd="2" destOrd="0" parTransId="{5431E2B0-3D9D-48FA-9DA5-8790827325F8}" sibTransId="{7D635268-BEA7-481C-88DD-9C49693886C6}"/>
    <dgm:cxn modelId="{F2F05823-F6AF-48A7-BF26-5CD87A8EB207}" type="presOf" srcId="{1A53B4A3-8CEC-4A67-BD12-2D324DC5C154}" destId="{821A32BD-E3FB-4755-894D-A033B8243A26}" srcOrd="0" destOrd="0" presId="urn:microsoft.com/office/officeart/2005/8/layout/hierarchy2"/>
    <dgm:cxn modelId="{C5CD1C95-7E06-4B18-A4EA-A71D6CC94824}" srcId="{9EAB8647-6D27-491A-B8A1-35A50E2E725C}" destId="{82860FAF-B415-4B3E-9164-93540A2034E5}" srcOrd="2" destOrd="0" parTransId="{64EB6AB9-F282-4B81-919E-765F80753CE9}" sibTransId="{5FC5505A-392A-4F72-9038-15BC65F997D2}"/>
    <dgm:cxn modelId="{222510CE-9C96-4F3F-BA66-7E44787BCEBF}" type="presOf" srcId="{82890021-6B6E-44A8-80E7-E0FA63684401}" destId="{2CBA548F-C3AF-4ECC-97F1-CD5079D35437}" srcOrd="0" destOrd="0" presId="urn:microsoft.com/office/officeart/2005/8/layout/hierarchy2"/>
    <dgm:cxn modelId="{354BF11D-9C8E-42CB-A0BE-B8022411F5B2}" type="presOf" srcId="{AD143DF5-B084-44E6-A507-0B4A417F35FF}" destId="{DD44B907-6941-43E8-9D36-B5F3C2FC6BDE}" srcOrd="0" destOrd="0" presId="urn:microsoft.com/office/officeart/2005/8/layout/hierarchy2"/>
    <dgm:cxn modelId="{C4CAB2C7-300E-4162-A5DD-48F54DFD9D13}" type="presOf" srcId="{82860FAF-B415-4B3E-9164-93540A2034E5}" destId="{27AEE529-2B7C-4364-8F8B-60C6D6610070}" srcOrd="0" destOrd="0" presId="urn:microsoft.com/office/officeart/2005/8/layout/hierarchy2"/>
    <dgm:cxn modelId="{33D42A93-929B-4200-A8D3-AADC14C8FBAF}" type="presOf" srcId="{5431E2B0-3D9D-48FA-9DA5-8790827325F8}" destId="{79298B7E-0BD0-441D-8DBB-776298EF699C}" srcOrd="0" destOrd="0" presId="urn:microsoft.com/office/officeart/2005/8/layout/hierarchy2"/>
    <dgm:cxn modelId="{1A4D3134-6A78-49A3-868C-E91D0FF4429B}" type="presOf" srcId="{5021797A-97A1-494F-B84B-58FC438A6ED7}" destId="{4F3F1B3D-AC0C-43CA-940F-A1492A02CE58}" srcOrd="1" destOrd="0" presId="urn:microsoft.com/office/officeart/2005/8/layout/hierarchy2"/>
    <dgm:cxn modelId="{55C0D69C-80C8-461B-A721-FF193C124FA7}" srcId="{5D67D741-1065-4E34-89E2-37748741D151}" destId="{9EAB8647-6D27-491A-B8A1-35A50E2E725C}" srcOrd="0" destOrd="0" parTransId="{C3293143-31CE-4A93-8B23-511D02BA07EA}" sibTransId="{E1275BDC-2CF1-4EE8-BD65-1C9413546BED}"/>
    <dgm:cxn modelId="{6A72D6FA-6F0E-402F-9254-11E072437A96}" srcId="{9EAB8647-6D27-491A-B8A1-35A50E2E725C}" destId="{82890021-6B6E-44A8-80E7-E0FA63684401}" srcOrd="1" destOrd="0" parTransId="{CDAA453A-C3A6-48B3-996B-4E9B494771BD}" sibTransId="{03456DBC-D4FD-4C00-836B-8F618983C7B9}"/>
    <dgm:cxn modelId="{06C89699-3D75-437C-B74C-2DC4F8623CE5}" type="presOf" srcId="{9F314007-D901-4DD6-ACFF-188CD12C815F}" destId="{28C39BC2-6B94-4289-B5AC-16093108CA12}" srcOrd="1" destOrd="0" presId="urn:microsoft.com/office/officeart/2005/8/layout/hierarchy2"/>
    <dgm:cxn modelId="{364B16C1-8424-47A6-92F5-F387D0A2F4F9}" type="presOf" srcId="{E5B2BA49-3101-40E4-B9EF-F26F1A16EF30}" destId="{85E08284-7A50-4E49-8713-95E6F558FD58}" srcOrd="0" destOrd="0" presId="urn:microsoft.com/office/officeart/2005/8/layout/hierarchy2"/>
    <dgm:cxn modelId="{6B5FE272-F14C-4F7B-9840-E144D50C7D48}" srcId="{9EAB8647-6D27-491A-B8A1-35A50E2E725C}" destId="{AD143DF5-B084-44E6-A507-0B4A417F35FF}" srcOrd="0" destOrd="0" parTransId="{E5B2BA49-3101-40E4-B9EF-F26F1A16EF30}" sibTransId="{36C980F4-AD11-43D2-B825-225183167B08}"/>
    <dgm:cxn modelId="{C243AC8E-8B4B-4622-B748-2F1620D08F3B}" type="presOf" srcId="{5431E2B0-3D9D-48FA-9DA5-8790827325F8}" destId="{42FA3856-2F9C-4907-B916-9BD1CAF8F5BC}" srcOrd="1" destOrd="0" presId="urn:microsoft.com/office/officeart/2005/8/layout/hierarchy2"/>
    <dgm:cxn modelId="{BEBD56B4-596E-4D6F-82D2-24E4CFD3F1BC}" type="presOf" srcId="{64EB6AB9-F282-4B81-919E-765F80753CE9}" destId="{0E047A06-AC6E-41C3-ABD2-E32D1B5DF4FA}" srcOrd="0" destOrd="0" presId="urn:microsoft.com/office/officeart/2005/8/layout/hierarchy2"/>
    <dgm:cxn modelId="{0A34C099-15DA-4798-B7F2-5D7DA5063F83}" srcId="{AD143DF5-B084-44E6-A507-0B4A417F35FF}" destId="{DC1C6751-0C13-4407-9875-CAB01E1C345A}" srcOrd="1" destOrd="0" parTransId="{9F314007-D901-4DD6-ACFF-188CD12C815F}" sibTransId="{0ED534BB-FF08-4220-B29C-721839598762}"/>
    <dgm:cxn modelId="{01798E06-0C8E-4903-B6DA-D82898758EA6}" type="presOf" srcId="{9F314007-D901-4DD6-ACFF-188CD12C815F}" destId="{DCD6E85E-AE8F-4CF7-AD0F-446D87A602D5}" srcOrd="0" destOrd="0" presId="urn:microsoft.com/office/officeart/2005/8/layout/hierarchy2"/>
    <dgm:cxn modelId="{DDA695CA-9BDF-4CA9-A8E5-59A7FC5ACA74}" type="presParOf" srcId="{FDAB2609-7A53-45AC-9EEF-9A3F0A964E40}" destId="{9BC87E2B-EC11-4BDE-9D73-84BFCF083829}" srcOrd="0" destOrd="0" presId="urn:microsoft.com/office/officeart/2005/8/layout/hierarchy2"/>
    <dgm:cxn modelId="{CF3C01B8-BF23-43A4-B990-BC0D7AE53987}" type="presParOf" srcId="{9BC87E2B-EC11-4BDE-9D73-84BFCF083829}" destId="{C5B64C8F-8355-4F2C-A467-2EF9524C8283}" srcOrd="0" destOrd="0" presId="urn:microsoft.com/office/officeart/2005/8/layout/hierarchy2"/>
    <dgm:cxn modelId="{2E4358D5-B80E-48CB-8165-7DABE6888B46}" type="presParOf" srcId="{9BC87E2B-EC11-4BDE-9D73-84BFCF083829}" destId="{14D31926-6263-42C1-A257-51BAFAC94AA3}" srcOrd="1" destOrd="0" presId="urn:microsoft.com/office/officeart/2005/8/layout/hierarchy2"/>
    <dgm:cxn modelId="{9F255D79-DFA4-40E7-8DD9-25C3C7C5B0CF}" type="presParOf" srcId="{14D31926-6263-42C1-A257-51BAFAC94AA3}" destId="{85E08284-7A50-4E49-8713-95E6F558FD58}" srcOrd="0" destOrd="0" presId="urn:microsoft.com/office/officeart/2005/8/layout/hierarchy2"/>
    <dgm:cxn modelId="{1E2DB345-C375-4D5A-8794-93CEE311D05F}" type="presParOf" srcId="{85E08284-7A50-4E49-8713-95E6F558FD58}" destId="{741E8693-72D3-4148-B561-A50491D247AC}" srcOrd="0" destOrd="0" presId="urn:microsoft.com/office/officeart/2005/8/layout/hierarchy2"/>
    <dgm:cxn modelId="{DD75CE77-4A77-49AB-B034-F5CF4A543850}" type="presParOf" srcId="{14D31926-6263-42C1-A257-51BAFAC94AA3}" destId="{D1ED7AAF-02F6-4000-99DA-08F1EFC5817C}" srcOrd="1" destOrd="0" presId="urn:microsoft.com/office/officeart/2005/8/layout/hierarchy2"/>
    <dgm:cxn modelId="{90F46A12-AE59-4A53-915C-2D829AE95B91}" type="presParOf" srcId="{D1ED7AAF-02F6-4000-99DA-08F1EFC5817C}" destId="{DD44B907-6941-43E8-9D36-B5F3C2FC6BDE}" srcOrd="0" destOrd="0" presId="urn:microsoft.com/office/officeart/2005/8/layout/hierarchy2"/>
    <dgm:cxn modelId="{BFE0CA91-05A1-4960-B27F-C4D8735278CB}" type="presParOf" srcId="{D1ED7AAF-02F6-4000-99DA-08F1EFC5817C}" destId="{434C22C1-5446-497B-B867-64A2F9A5E3E6}" srcOrd="1" destOrd="0" presId="urn:microsoft.com/office/officeart/2005/8/layout/hierarchy2"/>
    <dgm:cxn modelId="{4D76D076-8A43-4C79-9A28-0848601CF7B0}" type="presParOf" srcId="{434C22C1-5446-497B-B867-64A2F9A5E3E6}" destId="{DF686C6E-6463-4C18-B5E6-C3608BD9DD7F}" srcOrd="0" destOrd="0" presId="urn:microsoft.com/office/officeart/2005/8/layout/hierarchy2"/>
    <dgm:cxn modelId="{3E00C90F-4D0B-453D-AD44-17508953B5AB}" type="presParOf" srcId="{DF686C6E-6463-4C18-B5E6-C3608BD9DD7F}" destId="{4F3F1B3D-AC0C-43CA-940F-A1492A02CE58}" srcOrd="0" destOrd="0" presId="urn:microsoft.com/office/officeart/2005/8/layout/hierarchy2"/>
    <dgm:cxn modelId="{39AE8D38-BEED-4701-8620-820013683923}" type="presParOf" srcId="{434C22C1-5446-497B-B867-64A2F9A5E3E6}" destId="{24A55C85-95A2-4692-BAB4-B3B4D24B463E}" srcOrd="1" destOrd="0" presId="urn:microsoft.com/office/officeart/2005/8/layout/hierarchy2"/>
    <dgm:cxn modelId="{A409A624-C9D8-4A6A-9861-EF77D9CF3629}" type="presParOf" srcId="{24A55C85-95A2-4692-BAB4-B3B4D24B463E}" destId="{821A32BD-E3FB-4755-894D-A033B8243A26}" srcOrd="0" destOrd="0" presId="urn:microsoft.com/office/officeart/2005/8/layout/hierarchy2"/>
    <dgm:cxn modelId="{B2E9F2BC-B1A0-464D-9FE0-3DE36DB3EAE6}" type="presParOf" srcId="{24A55C85-95A2-4692-BAB4-B3B4D24B463E}" destId="{4CC2EF51-07FF-4A3E-A57F-E08CB6E663A3}" srcOrd="1" destOrd="0" presId="urn:microsoft.com/office/officeart/2005/8/layout/hierarchy2"/>
    <dgm:cxn modelId="{DD3359C2-E7CD-496B-ABB7-1F2197A63979}" type="presParOf" srcId="{434C22C1-5446-497B-B867-64A2F9A5E3E6}" destId="{DCD6E85E-AE8F-4CF7-AD0F-446D87A602D5}" srcOrd="2" destOrd="0" presId="urn:microsoft.com/office/officeart/2005/8/layout/hierarchy2"/>
    <dgm:cxn modelId="{F95A4582-4456-458B-AFF7-4C8FE704BC32}" type="presParOf" srcId="{DCD6E85E-AE8F-4CF7-AD0F-446D87A602D5}" destId="{28C39BC2-6B94-4289-B5AC-16093108CA12}" srcOrd="0" destOrd="0" presId="urn:microsoft.com/office/officeart/2005/8/layout/hierarchy2"/>
    <dgm:cxn modelId="{D271A4FC-E15B-4146-8AA1-F967AAB127F2}" type="presParOf" srcId="{434C22C1-5446-497B-B867-64A2F9A5E3E6}" destId="{B2F01DEF-65AC-407A-80F7-1578C770F238}" srcOrd="3" destOrd="0" presId="urn:microsoft.com/office/officeart/2005/8/layout/hierarchy2"/>
    <dgm:cxn modelId="{89E3F7A8-7509-47C8-B8BC-B90CAA525A0C}" type="presParOf" srcId="{B2F01DEF-65AC-407A-80F7-1578C770F238}" destId="{DB841FD5-997B-4A0B-8749-2D903B3BF392}" srcOrd="0" destOrd="0" presId="urn:microsoft.com/office/officeart/2005/8/layout/hierarchy2"/>
    <dgm:cxn modelId="{D5BF9758-5C27-477A-8468-DFC7C67EAFF6}" type="presParOf" srcId="{B2F01DEF-65AC-407A-80F7-1578C770F238}" destId="{1795BB2D-616F-4AC9-A97B-97FD41E64668}" srcOrd="1" destOrd="0" presId="urn:microsoft.com/office/officeart/2005/8/layout/hierarchy2"/>
    <dgm:cxn modelId="{F658ABC0-1383-4537-86C8-005994B5351E}" type="presParOf" srcId="{434C22C1-5446-497B-B867-64A2F9A5E3E6}" destId="{79298B7E-0BD0-441D-8DBB-776298EF699C}" srcOrd="4" destOrd="0" presId="urn:microsoft.com/office/officeart/2005/8/layout/hierarchy2"/>
    <dgm:cxn modelId="{959BA41E-F3C5-4529-975F-0535DA0CFD8E}" type="presParOf" srcId="{79298B7E-0BD0-441D-8DBB-776298EF699C}" destId="{42FA3856-2F9C-4907-B916-9BD1CAF8F5BC}" srcOrd="0" destOrd="0" presId="urn:microsoft.com/office/officeart/2005/8/layout/hierarchy2"/>
    <dgm:cxn modelId="{A47D9615-90E0-4EE3-9703-50FFE420C548}" type="presParOf" srcId="{434C22C1-5446-497B-B867-64A2F9A5E3E6}" destId="{AECBEAF1-2C7D-4D92-AB73-B3AD1AD633BF}" srcOrd="5" destOrd="0" presId="urn:microsoft.com/office/officeart/2005/8/layout/hierarchy2"/>
    <dgm:cxn modelId="{A170C11E-82A0-4BA1-A470-E4CDE9AE26C4}" type="presParOf" srcId="{AECBEAF1-2C7D-4D92-AB73-B3AD1AD633BF}" destId="{22188E78-1DD5-4C59-871B-FA6A8B456787}" srcOrd="0" destOrd="0" presId="urn:microsoft.com/office/officeart/2005/8/layout/hierarchy2"/>
    <dgm:cxn modelId="{8CB25F50-6416-4049-820A-29DA63A63DAB}" type="presParOf" srcId="{AECBEAF1-2C7D-4D92-AB73-B3AD1AD633BF}" destId="{E567E074-8121-4076-9DC2-15F72FAC5332}" srcOrd="1" destOrd="0" presId="urn:microsoft.com/office/officeart/2005/8/layout/hierarchy2"/>
    <dgm:cxn modelId="{0C826C0E-C17D-4025-9BF6-6761C0C07892}" type="presParOf" srcId="{14D31926-6263-42C1-A257-51BAFAC94AA3}" destId="{B694E5B9-AA54-471B-950B-0550223EFA84}" srcOrd="2" destOrd="0" presId="urn:microsoft.com/office/officeart/2005/8/layout/hierarchy2"/>
    <dgm:cxn modelId="{A5755D9B-9609-4968-998E-E99CAF899338}" type="presParOf" srcId="{B694E5B9-AA54-471B-950B-0550223EFA84}" destId="{210A3C82-4182-496A-92A4-42487B9C3726}" srcOrd="0" destOrd="0" presId="urn:microsoft.com/office/officeart/2005/8/layout/hierarchy2"/>
    <dgm:cxn modelId="{369D2D60-CC20-43AF-8686-F0EAD7C55279}" type="presParOf" srcId="{14D31926-6263-42C1-A257-51BAFAC94AA3}" destId="{5EC4C3B3-CCD5-48FB-83CD-C3FBA6A2B704}" srcOrd="3" destOrd="0" presId="urn:microsoft.com/office/officeart/2005/8/layout/hierarchy2"/>
    <dgm:cxn modelId="{CB47AB4F-2DCC-4C59-AA78-5251F0609C10}" type="presParOf" srcId="{5EC4C3B3-CCD5-48FB-83CD-C3FBA6A2B704}" destId="{2CBA548F-C3AF-4ECC-97F1-CD5079D35437}" srcOrd="0" destOrd="0" presId="urn:microsoft.com/office/officeart/2005/8/layout/hierarchy2"/>
    <dgm:cxn modelId="{4988B101-965B-490A-974E-A93FD256A128}" type="presParOf" srcId="{5EC4C3B3-CCD5-48FB-83CD-C3FBA6A2B704}" destId="{9B945B05-1CB3-44C5-A8F7-675C2D2238F7}" srcOrd="1" destOrd="0" presId="urn:microsoft.com/office/officeart/2005/8/layout/hierarchy2"/>
    <dgm:cxn modelId="{5044841D-E215-42B7-94ED-78BACBCB5E0F}" type="presParOf" srcId="{14D31926-6263-42C1-A257-51BAFAC94AA3}" destId="{0E047A06-AC6E-41C3-ABD2-E32D1B5DF4FA}" srcOrd="4" destOrd="0" presId="urn:microsoft.com/office/officeart/2005/8/layout/hierarchy2"/>
    <dgm:cxn modelId="{868F3400-DBAB-446A-ADD5-5041F6BA39BB}" type="presParOf" srcId="{0E047A06-AC6E-41C3-ABD2-E32D1B5DF4FA}" destId="{754DAEBB-B81D-4C0B-9729-DB93C024702F}" srcOrd="0" destOrd="0" presId="urn:microsoft.com/office/officeart/2005/8/layout/hierarchy2"/>
    <dgm:cxn modelId="{B93236B9-B3AC-4796-8C29-F4056FC57F97}" type="presParOf" srcId="{14D31926-6263-42C1-A257-51BAFAC94AA3}" destId="{CC5AA2F2-FDE3-4B48-9D11-F05155B3A098}" srcOrd="5" destOrd="0" presId="urn:microsoft.com/office/officeart/2005/8/layout/hierarchy2"/>
    <dgm:cxn modelId="{7EA38E59-AA34-4AC7-AAED-010F3245F1F9}" type="presParOf" srcId="{CC5AA2F2-FDE3-4B48-9D11-F05155B3A098}" destId="{27AEE529-2B7C-4364-8F8B-60C6D6610070}" srcOrd="0" destOrd="0" presId="urn:microsoft.com/office/officeart/2005/8/layout/hierarchy2"/>
    <dgm:cxn modelId="{DAEE4191-2341-445D-ADD0-AD241961E6DB}" type="presParOf" srcId="{CC5AA2F2-FDE3-4B48-9D11-F05155B3A098}" destId="{C39D651C-138D-4205-8AA5-913EDC304A32}" srcOrd="1" destOrd="0" presId="urn:microsoft.com/office/officeart/2005/8/layout/hierarchy2"/>
  </dgm:cxnLst>
  <dgm:bg>
    <a:solidFill>
      <a:schemeClr val="bg1"/>
    </a:solidFill>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64C8F-8355-4F2C-A467-2EF9524C8283}">
      <dsp:nvSpPr>
        <dsp:cNvPr id="0" name=""/>
        <dsp:cNvSpPr/>
      </dsp:nvSpPr>
      <dsp:spPr>
        <a:xfrm>
          <a:off x="7131" y="1857430"/>
          <a:ext cx="2314626" cy="778224"/>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smtClean="0">
              <a:solidFill>
                <a:schemeClr val="tx1"/>
              </a:solidFill>
            </a:rPr>
            <a:t>按作用域角度分</a:t>
          </a:r>
          <a:endParaRPr lang="zh-CN" altLang="en-US" sz="2400" kern="1200">
            <a:solidFill>
              <a:schemeClr val="tx1"/>
            </a:solidFill>
          </a:endParaRPr>
        </a:p>
      </dsp:txBody>
      <dsp:txXfrm>
        <a:off x="29924" y="1880223"/>
        <a:ext cx="2269040" cy="732638"/>
      </dsp:txXfrm>
    </dsp:sp>
    <dsp:sp modelId="{85E08284-7A50-4E49-8713-95E6F558FD58}">
      <dsp:nvSpPr>
        <dsp:cNvPr id="0" name=""/>
        <dsp:cNvSpPr/>
      </dsp:nvSpPr>
      <dsp:spPr>
        <a:xfrm rot="15427094">
          <a:off x="1778148" y="1795570"/>
          <a:ext cx="889021" cy="35297"/>
        </a:xfrm>
        <a:custGeom>
          <a:avLst/>
          <a:gdLst/>
          <a:ahLst/>
          <a:cxnLst/>
          <a:rect l="0" t="0" r="0" b="0"/>
          <a:pathLst>
            <a:path>
              <a:moveTo>
                <a:pt x="0" y="17648"/>
              </a:moveTo>
              <a:lnTo>
                <a:pt x="889021" y="17648"/>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10800000">
        <a:off x="2200433" y="1790993"/>
        <a:ext cx="44451" cy="44451"/>
      </dsp:txXfrm>
    </dsp:sp>
    <dsp:sp modelId="{DD44B907-6941-43E8-9D36-B5F3C2FC6BDE}">
      <dsp:nvSpPr>
        <dsp:cNvPr id="0" name=""/>
        <dsp:cNvSpPr/>
      </dsp:nvSpPr>
      <dsp:spPr>
        <a:xfrm>
          <a:off x="2123560" y="990783"/>
          <a:ext cx="1556449" cy="778224"/>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smtClean="0">
              <a:solidFill>
                <a:schemeClr val="tx1"/>
              </a:solidFill>
            </a:rPr>
            <a:t>局部变量</a:t>
          </a:r>
          <a:endParaRPr lang="zh-CN" altLang="en-US" sz="2400" kern="1200">
            <a:solidFill>
              <a:schemeClr val="tx1"/>
            </a:solidFill>
          </a:endParaRPr>
        </a:p>
      </dsp:txBody>
      <dsp:txXfrm>
        <a:off x="2146353" y="1013576"/>
        <a:ext cx="1510863" cy="732638"/>
      </dsp:txXfrm>
    </dsp:sp>
    <dsp:sp modelId="{F0F69C3E-30A5-4A07-A515-84ED773806FD}">
      <dsp:nvSpPr>
        <dsp:cNvPr id="0" name=""/>
        <dsp:cNvSpPr/>
      </dsp:nvSpPr>
      <dsp:spPr>
        <a:xfrm rot="19835423">
          <a:off x="3604861" y="1075899"/>
          <a:ext cx="1166267" cy="35297"/>
        </a:xfrm>
        <a:custGeom>
          <a:avLst/>
          <a:gdLst/>
          <a:ahLst/>
          <a:cxnLst/>
          <a:rect l="0" t="0" r="0" b="0"/>
          <a:pathLst>
            <a:path>
              <a:moveTo>
                <a:pt x="0" y="17648"/>
              </a:moveTo>
              <a:lnTo>
                <a:pt x="1166267" y="17648"/>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158838" y="1064391"/>
        <a:ext cx="58313" cy="58313"/>
      </dsp:txXfrm>
    </dsp:sp>
    <dsp:sp modelId="{822E0AFE-9352-4928-A5A0-88A0A40E533D}">
      <dsp:nvSpPr>
        <dsp:cNvPr id="0" name=""/>
        <dsp:cNvSpPr/>
      </dsp:nvSpPr>
      <dsp:spPr>
        <a:xfrm>
          <a:off x="4695981" y="603305"/>
          <a:ext cx="6825527" cy="407789"/>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889000">
            <a:lnSpc>
              <a:spcPct val="90000"/>
            </a:lnSpc>
            <a:spcBef>
              <a:spcPct val="0"/>
            </a:spcBef>
            <a:spcAft>
              <a:spcPct val="35000"/>
            </a:spcAft>
          </a:pPr>
          <a:r>
            <a:rPr lang="zh-CN" altLang="en-US" sz="2000" kern="1200" smtClean="0">
              <a:solidFill>
                <a:schemeClr val="tx1"/>
              </a:solidFill>
            </a:rPr>
            <a:t>自动变量，即动态局部变量（离开函数，值就消失）</a:t>
          </a:r>
          <a:endParaRPr lang="zh-CN" altLang="en-US" sz="2000" kern="1200">
            <a:solidFill>
              <a:schemeClr val="tx1"/>
            </a:solidFill>
          </a:endParaRPr>
        </a:p>
      </dsp:txBody>
      <dsp:txXfrm>
        <a:off x="4707925" y="615249"/>
        <a:ext cx="6801639" cy="383901"/>
      </dsp:txXfrm>
    </dsp:sp>
    <dsp:sp modelId="{CA0924DD-CBB4-47D6-BB0E-942F53B6AA52}">
      <dsp:nvSpPr>
        <dsp:cNvPr id="0" name=""/>
        <dsp:cNvSpPr/>
      </dsp:nvSpPr>
      <dsp:spPr>
        <a:xfrm rot="21437122">
          <a:off x="3679438" y="1338161"/>
          <a:ext cx="1017113" cy="35297"/>
        </a:xfrm>
        <a:custGeom>
          <a:avLst/>
          <a:gdLst/>
          <a:ahLst/>
          <a:cxnLst/>
          <a:rect l="0" t="0" r="0" b="0"/>
          <a:pathLst>
            <a:path>
              <a:moveTo>
                <a:pt x="0" y="17648"/>
              </a:moveTo>
              <a:lnTo>
                <a:pt x="1017113" y="17648"/>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162567" y="1330382"/>
        <a:ext cx="50855" cy="50855"/>
      </dsp:txXfrm>
    </dsp:sp>
    <dsp:sp modelId="{FBFB39F2-1C70-4D3D-B4DA-07D018E25088}">
      <dsp:nvSpPr>
        <dsp:cNvPr id="0" name=""/>
        <dsp:cNvSpPr/>
      </dsp:nvSpPr>
      <dsp:spPr>
        <a:xfrm>
          <a:off x="4695981" y="1127829"/>
          <a:ext cx="6825527" cy="407789"/>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889000">
            <a:lnSpc>
              <a:spcPct val="90000"/>
            </a:lnSpc>
            <a:spcBef>
              <a:spcPct val="0"/>
            </a:spcBef>
            <a:spcAft>
              <a:spcPct val="35000"/>
            </a:spcAft>
          </a:pPr>
          <a:r>
            <a:rPr lang="zh-CN" altLang="en-US" sz="2000" kern="1200" smtClean="0">
              <a:solidFill>
                <a:schemeClr val="tx1"/>
              </a:solidFill>
            </a:rPr>
            <a:t>静态局部变量（离开函数，值仍保留）</a:t>
          </a:r>
          <a:endParaRPr lang="zh-CN" altLang="en-US" sz="2000" kern="1200">
            <a:solidFill>
              <a:schemeClr val="tx1"/>
            </a:solidFill>
          </a:endParaRPr>
        </a:p>
      </dsp:txBody>
      <dsp:txXfrm>
        <a:off x="4707925" y="1139773"/>
        <a:ext cx="6801639" cy="383901"/>
      </dsp:txXfrm>
    </dsp:sp>
    <dsp:sp modelId="{184B900F-34E4-4D9E-BF00-AF359F81F52E}">
      <dsp:nvSpPr>
        <dsp:cNvPr id="0" name=""/>
        <dsp:cNvSpPr/>
      </dsp:nvSpPr>
      <dsp:spPr>
        <a:xfrm rot="1507207">
          <a:off x="3626944" y="1600423"/>
          <a:ext cx="1122100" cy="35297"/>
        </a:xfrm>
        <a:custGeom>
          <a:avLst/>
          <a:gdLst/>
          <a:ahLst/>
          <a:cxnLst/>
          <a:rect l="0" t="0" r="0" b="0"/>
          <a:pathLst>
            <a:path>
              <a:moveTo>
                <a:pt x="0" y="17648"/>
              </a:moveTo>
              <a:lnTo>
                <a:pt x="1122100" y="17648"/>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159942" y="1590019"/>
        <a:ext cx="56105" cy="56105"/>
      </dsp:txXfrm>
    </dsp:sp>
    <dsp:sp modelId="{494DA38D-49EE-4C1A-B3B2-63034F41DF81}">
      <dsp:nvSpPr>
        <dsp:cNvPr id="0" name=""/>
        <dsp:cNvSpPr/>
      </dsp:nvSpPr>
      <dsp:spPr>
        <a:xfrm>
          <a:off x="4695981" y="1652352"/>
          <a:ext cx="6825527" cy="407789"/>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889000">
            <a:lnSpc>
              <a:spcPct val="90000"/>
            </a:lnSpc>
            <a:spcBef>
              <a:spcPct val="0"/>
            </a:spcBef>
            <a:spcAft>
              <a:spcPct val="35000"/>
            </a:spcAft>
          </a:pPr>
          <a:r>
            <a:rPr lang="zh-CN" altLang="en-US" sz="2000" kern="1200" smtClean="0">
              <a:solidFill>
                <a:schemeClr val="tx1"/>
              </a:solidFill>
            </a:rPr>
            <a:t>寄存器变量（离开函数，值就消失）</a:t>
          </a:r>
          <a:endParaRPr lang="zh-CN" altLang="en-US" sz="2000" kern="1200">
            <a:solidFill>
              <a:schemeClr val="tx1"/>
            </a:solidFill>
          </a:endParaRPr>
        </a:p>
      </dsp:txBody>
      <dsp:txXfrm>
        <a:off x="4707925" y="1664296"/>
        <a:ext cx="6801639" cy="383901"/>
      </dsp:txXfrm>
    </dsp:sp>
    <dsp:sp modelId="{9487F4F1-48FC-446E-9CC1-8CC0E68299DD}">
      <dsp:nvSpPr>
        <dsp:cNvPr id="0" name=""/>
        <dsp:cNvSpPr/>
      </dsp:nvSpPr>
      <dsp:spPr>
        <a:xfrm rot="2674266">
          <a:off x="3474912" y="1862684"/>
          <a:ext cx="1426166" cy="35297"/>
        </a:xfrm>
        <a:custGeom>
          <a:avLst/>
          <a:gdLst/>
          <a:ahLst/>
          <a:cxnLst/>
          <a:rect l="0" t="0" r="0" b="0"/>
          <a:pathLst>
            <a:path>
              <a:moveTo>
                <a:pt x="0" y="17648"/>
              </a:moveTo>
              <a:lnTo>
                <a:pt x="1426166" y="17648"/>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152341" y="1844679"/>
        <a:ext cx="71308" cy="71308"/>
      </dsp:txXfrm>
    </dsp:sp>
    <dsp:sp modelId="{36C82E94-DB8E-4ADA-AA52-30605374B0C0}">
      <dsp:nvSpPr>
        <dsp:cNvPr id="0" name=""/>
        <dsp:cNvSpPr/>
      </dsp:nvSpPr>
      <dsp:spPr>
        <a:xfrm>
          <a:off x="4695981" y="2176876"/>
          <a:ext cx="6825527" cy="407789"/>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889000">
            <a:lnSpc>
              <a:spcPct val="90000"/>
            </a:lnSpc>
            <a:spcBef>
              <a:spcPct val="0"/>
            </a:spcBef>
            <a:spcAft>
              <a:spcPct val="35000"/>
            </a:spcAft>
          </a:pPr>
          <a:r>
            <a:rPr lang="zh-CN" altLang="en-US" sz="2000" kern="1200" smtClean="0">
              <a:solidFill>
                <a:schemeClr val="tx1"/>
              </a:solidFill>
            </a:rPr>
            <a:t>（形式参数可以定义为自动变量或寄存器变量）</a:t>
          </a:r>
          <a:endParaRPr lang="zh-CN" altLang="en-US" sz="2000" kern="1200">
            <a:solidFill>
              <a:schemeClr val="tx1"/>
            </a:solidFill>
          </a:endParaRPr>
        </a:p>
      </dsp:txBody>
      <dsp:txXfrm>
        <a:off x="4707925" y="2188820"/>
        <a:ext cx="6801639" cy="383901"/>
      </dsp:txXfrm>
    </dsp:sp>
    <dsp:sp modelId="{DFB3FF7C-948B-421D-8F13-49186FDCA399}">
      <dsp:nvSpPr>
        <dsp:cNvPr id="0" name=""/>
        <dsp:cNvSpPr/>
      </dsp:nvSpPr>
      <dsp:spPr>
        <a:xfrm rot="5626892">
          <a:off x="1850460" y="2670069"/>
          <a:ext cx="884276" cy="35297"/>
        </a:xfrm>
        <a:custGeom>
          <a:avLst/>
          <a:gdLst/>
          <a:ahLst/>
          <a:cxnLst/>
          <a:rect l="0" t="0" r="0" b="0"/>
          <a:pathLst>
            <a:path>
              <a:moveTo>
                <a:pt x="0" y="17648"/>
              </a:moveTo>
              <a:lnTo>
                <a:pt x="884276" y="17648"/>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10800000">
        <a:off x="2270491" y="2665611"/>
        <a:ext cx="44213" cy="44213"/>
      </dsp:txXfrm>
    </dsp:sp>
    <dsp:sp modelId="{AB48AF42-1AA9-4F06-B905-732EF1235BBA}">
      <dsp:nvSpPr>
        <dsp:cNvPr id="0" name=""/>
        <dsp:cNvSpPr/>
      </dsp:nvSpPr>
      <dsp:spPr>
        <a:xfrm>
          <a:off x="2263438" y="2739781"/>
          <a:ext cx="1556449" cy="778224"/>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smtClean="0">
              <a:solidFill>
                <a:schemeClr val="tx1"/>
              </a:solidFill>
            </a:rPr>
            <a:t>全局变量</a:t>
          </a:r>
          <a:endParaRPr lang="zh-CN" altLang="en-US" sz="2400" kern="1200">
            <a:solidFill>
              <a:schemeClr val="tx1"/>
            </a:solidFill>
          </a:endParaRPr>
        </a:p>
      </dsp:txBody>
      <dsp:txXfrm>
        <a:off x="2286231" y="2762574"/>
        <a:ext cx="1510863" cy="732638"/>
      </dsp:txXfrm>
    </dsp:sp>
    <dsp:sp modelId="{94CB5FB9-0A6B-4E1A-8C0D-77A3266208E4}">
      <dsp:nvSpPr>
        <dsp:cNvPr id="0" name=""/>
        <dsp:cNvSpPr/>
      </dsp:nvSpPr>
      <dsp:spPr>
        <a:xfrm rot="20740947">
          <a:off x="3805845" y="2999445"/>
          <a:ext cx="904177" cy="35297"/>
        </a:xfrm>
        <a:custGeom>
          <a:avLst/>
          <a:gdLst/>
          <a:ahLst/>
          <a:cxnLst/>
          <a:rect l="0" t="0" r="0" b="0"/>
          <a:pathLst>
            <a:path>
              <a:moveTo>
                <a:pt x="0" y="17648"/>
              </a:moveTo>
              <a:lnTo>
                <a:pt x="904177" y="17648"/>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235329" y="2994489"/>
        <a:ext cx="45208" cy="45208"/>
      </dsp:txXfrm>
    </dsp:sp>
    <dsp:sp modelId="{A935A54B-5AF7-481B-8960-F01D7B7CBA95}">
      <dsp:nvSpPr>
        <dsp:cNvPr id="0" name=""/>
        <dsp:cNvSpPr/>
      </dsp:nvSpPr>
      <dsp:spPr>
        <a:xfrm>
          <a:off x="4695981" y="2701399"/>
          <a:ext cx="6825527" cy="407789"/>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889000">
            <a:lnSpc>
              <a:spcPct val="90000"/>
            </a:lnSpc>
            <a:spcBef>
              <a:spcPct val="0"/>
            </a:spcBef>
            <a:spcAft>
              <a:spcPct val="35000"/>
            </a:spcAft>
          </a:pPr>
          <a:r>
            <a:rPr lang="zh-CN" altLang="en-US" sz="2000" kern="1200" smtClean="0">
              <a:solidFill>
                <a:schemeClr val="tx1"/>
              </a:solidFill>
            </a:rPr>
            <a:t>静态外部变量（只限本文件引用）</a:t>
          </a:r>
          <a:endParaRPr lang="zh-CN" altLang="en-US" sz="2000" kern="1200">
            <a:solidFill>
              <a:schemeClr val="tx1"/>
            </a:solidFill>
          </a:endParaRPr>
        </a:p>
      </dsp:txBody>
      <dsp:txXfrm>
        <a:off x="4707925" y="2713343"/>
        <a:ext cx="6801639" cy="383901"/>
      </dsp:txXfrm>
    </dsp:sp>
    <dsp:sp modelId="{35BD36B7-9BE2-441D-92FD-530A77BD66B1}">
      <dsp:nvSpPr>
        <dsp:cNvPr id="0" name=""/>
        <dsp:cNvSpPr/>
      </dsp:nvSpPr>
      <dsp:spPr>
        <a:xfrm rot="1137405">
          <a:off x="3794766" y="3261706"/>
          <a:ext cx="926334" cy="35297"/>
        </a:xfrm>
        <a:custGeom>
          <a:avLst/>
          <a:gdLst/>
          <a:ahLst/>
          <a:cxnLst/>
          <a:rect l="0" t="0" r="0" b="0"/>
          <a:pathLst>
            <a:path>
              <a:moveTo>
                <a:pt x="0" y="17648"/>
              </a:moveTo>
              <a:lnTo>
                <a:pt x="926334" y="17648"/>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234775" y="3256197"/>
        <a:ext cx="46316" cy="46316"/>
      </dsp:txXfrm>
    </dsp:sp>
    <dsp:sp modelId="{324C4295-D856-4ECC-A954-C60358AA6939}">
      <dsp:nvSpPr>
        <dsp:cNvPr id="0" name=""/>
        <dsp:cNvSpPr/>
      </dsp:nvSpPr>
      <dsp:spPr>
        <a:xfrm>
          <a:off x="4695981" y="3225922"/>
          <a:ext cx="6825527" cy="407789"/>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889000">
            <a:lnSpc>
              <a:spcPct val="90000"/>
            </a:lnSpc>
            <a:spcBef>
              <a:spcPct val="0"/>
            </a:spcBef>
            <a:spcAft>
              <a:spcPct val="35000"/>
            </a:spcAft>
          </a:pPr>
          <a:r>
            <a:rPr lang="zh-CN" altLang="en-US" sz="2000" kern="1200" smtClean="0">
              <a:solidFill>
                <a:schemeClr val="tx1"/>
              </a:solidFill>
            </a:rPr>
            <a:t>外部变量（即非静态的外部变量，允许其他文件引用）</a:t>
          </a:r>
          <a:endParaRPr lang="zh-CN" altLang="en-US" sz="2000" kern="1200">
            <a:solidFill>
              <a:schemeClr val="tx1"/>
            </a:solidFill>
          </a:endParaRPr>
        </a:p>
      </dsp:txBody>
      <dsp:txXfrm>
        <a:off x="4707925" y="3237866"/>
        <a:ext cx="6801639" cy="3839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64C8F-8355-4F2C-A467-2EF9524C8283}">
      <dsp:nvSpPr>
        <dsp:cNvPr id="0" name=""/>
        <dsp:cNvSpPr/>
      </dsp:nvSpPr>
      <dsp:spPr>
        <a:xfrm>
          <a:off x="5779" y="2285494"/>
          <a:ext cx="1696966" cy="848483"/>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smtClean="0">
              <a:solidFill>
                <a:schemeClr val="tx1"/>
              </a:solidFill>
            </a:rPr>
            <a:t>按变量的生存期分</a:t>
          </a:r>
          <a:endParaRPr lang="zh-CN" altLang="en-US" sz="2400" kern="1200">
            <a:solidFill>
              <a:schemeClr val="tx1"/>
            </a:solidFill>
          </a:endParaRPr>
        </a:p>
      </dsp:txBody>
      <dsp:txXfrm>
        <a:off x="30630" y="2310345"/>
        <a:ext cx="1647264" cy="798781"/>
      </dsp:txXfrm>
    </dsp:sp>
    <dsp:sp modelId="{85E08284-7A50-4E49-8713-95E6F558FD58}">
      <dsp:nvSpPr>
        <dsp:cNvPr id="0" name=""/>
        <dsp:cNvSpPr/>
      </dsp:nvSpPr>
      <dsp:spPr>
        <a:xfrm rot="18503733">
          <a:off x="1495688" y="2267367"/>
          <a:ext cx="1092901" cy="28185"/>
        </a:xfrm>
        <a:custGeom>
          <a:avLst/>
          <a:gdLst/>
          <a:ahLst/>
          <a:cxnLst/>
          <a:rect l="0" t="0" r="0" b="0"/>
          <a:pathLst>
            <a:path>
              <a:moveTo>
                <a:pt x="0" y="14092"/>
              </a:moveTo>
              <a:lnTo>
                <a:pt x="1092901" y="1409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1"/>
            </a:solidFill>
          </a:endParaRPr>
        </a:p>
      </dsp:txBody>
      <dsp:txXfrm>
        <a:off x="2014816" y="2254137"/>
        <a:ext cx="54645" cy="54645"/>
      </dsp:txXfrm>
    </dsp:sp>
    <dsp:sp modelId="{DD44B907-6941-43E8-9D36-B5F3C2FC6BDE}">
      <dsp:nvSpPr>
        <dsp:cNvPr id="0" name=""/>
        <dsp:cNvSpPr/>
      </dsp:nvSpPr>
      <dsp:spPr>
        <a:xfrm>
          <a:off x="2381532" y="1428942"/>
          <a:ext cx="1696966" cy="848483"/>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smtClean="0">
              <a:solidFill>
                <a:schemeClr val="tx1"/>
              </a:solidFill>
            </a:rPr>
            <a:t>动态存储</a:t>
          </a:r>
          <a:endParaRPr lang="zh-CN" altLang="en-US" sz="2400" kern="1200">
            <a:solidFill>
              <a:schemeClr val="tx1"/>
            </a:solidFill>
          </a:endParaRPr>
        </a:p>
      </dsp:txBody>
      <dsp:txXfrm>
        <a:off x="2406383" y="1453793"/>
        <a:ext cx="1647264" cy="798781"/>
      </dsp:txXfrm>
    </dsp:sp>
    <dsp:sp modelId="{F0F69C3E-30A5-4A07-A515-84ED773806FD}">
      <dsp:nvSpPr>
        <dsp:cNvPr id="0" name=""/>
        <dsp:cNvSpPr/>
      </dsp:nvSpPr>
      <dsp:spPr>
        <a:xfrm rot="19196447">
          <a:off x="3974460" y="1553708"/>
          <a:ext cx="886862" cy="28185"/>
        </a:xfrm>
        <a:custGeom>
          <a:avLst/>
          <a:gdLst/>
          <a:ahLst/>
          <a:cxnLst/>
          <a:rect l="0" t="0" r="0" b="0"/>
          <a:pathLst>
            <a:path>
              <a:moveTo>
                <a:pt x="0" y="14092"/>
              </a:moveTo>
              <a:lnTo>
                <a:pt x="886862" y="1409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1"/>
            </a:solidFill>
          </a:endParaRPr>
        </a:p>
      </dsp:txBody>
      <dsp:txXfrm>
        <a:off x="4395720" y="1545629"/>
        <a:ext cx="44343" cy="44343"/>
      </dsp:txXfrm>
    </dsp:sp>
    <dsp:sp modelId="{822E0AFE-9352-4928-A5A0-88A0A40E533D}">
      <dsp:nvSpPr>
        <dsp:cNvPr id="0" name=""/>
        <dsp:cNvSpPr/>
      </dsp:nvSpPr>
      <dsp:spPr>
        <a:xfrm>
          <a:off x="4757285" y="1060671"/>
          <a:ext cx="4959553" cy="443493"/>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zh-CN" altLang="en-US" sz="2400" kern="1200" smtClean="0">
              <a:solidFill>
                <a:schemeClr val="tx1"/>
              </a:solidFill>
            </a:rPr>
            <a:t>自动变量</a:t>
          </a:r>
          <a:r>
            <a:rPr lang="en-US" altLang="en-US" sz="2400" kern="1200" smtClean="0">
              <a:solidFill>
                <a:schemeClr val="tx1"/>
              </a:solidFill>
            </a:rPr>
            <a:t>(</a:t>
          </a:r>
          <a:r>
            <a:rPr lang="zh-CN" altLang="en-US" sz="2400" kern="1200" smtClean="0">
              <a:solidFill>
                <a:schemeClr val="tx1"/>
              </a:solidFill>
            </a:rPr>
            <a:t>本函数内有效</a:t>
          </a:r>
          <a:r>
            <a:rPr lang="en-US" altLang="en-US" sz="2400" kern="1200" smtClean="0">
              <a:solidFill>
                <a:schemeClr val="tx1"/>
              </a:solidFill>
            </a:rPr>
            <a:t>)</a:t>
          </a:r>
          <a:endParaRPr lang="zh-CN" altLang="en-US" sz="2400" kern="1200">
            <a:solidFill>
              <a:schemeClr val="tx1"/>
            </a:solidFill>
          </a:endParaRPr>
        </a:p>
      </dsp:txBody>
      <dsp:txXfrm>
        <a:off x="4770274" y="1073660"/>
        <a:ext cx="4933575" cy="417515"/>
      </dsp:txXfrm>
    </dsp:sp>
    <dsp:sp modelId="{61423441-CF44-4A5B-83D1-99C8D5BDCFC2}">
      <dsp:nvSpPr>
        <dsp:cNvPr id="0" name=""/>
        <dsp:cNvSpPr/>
      </dsp:nvSpPr>
      <dsp:spPr>
        <a:xfrm>
          <a:off x="4078498" y="1839091"/>
          <a:ext cx="678786" cy="28185"/>
        </a:xfrm>
        <a:custGeom>
          <a:avLst/>
          <a:gdLst/>
          <a:ahLst/>
          <a:cxnLst/>
          <a:rect l="0" t="0" r="0" b="0"/>
          <a:pathLst>
            <a:path>
              <a:moveTo>
                <a:pt x="0" y="14092"/>
              </a:moveTo>
              <a:lnTo>
                <a:pt x="678786" y="1409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1"/>
            </a:solidFill>
          </a:endParaRPr>
        </a:p>
      </dsp:txBody>
      <dsp:txXfrm>
        <a:off x="4400922" y="1836214"/>
        <a:ext cx="33939" cy="33939"/>
      </dsp:txXfrm>
    </dsp:sp>
    <dsp:sp modelId="{CBB9E03C-B4B3-4247-B44C-8298666D3F85}">
      <dsp:nvSpPr>
        <dsp:cNvPr id="0" name=""/>
        <dsp:cNvSpPr/>
      </dsp:nvSpPr>
      <dsp:spPr>
        <a:xfrm>
          <a:off x="4757285" y="1631437"/>
          <a:ext cx="4959553" cy="443493"/>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zh-CN" altLang="en-US" sz="2400" kern="1200" smtClean="0">
              <a:solidFill>
                <a:schemeClr val="tx1"/>
              </a:solidFill>
            </a:rPr>
            <a:t>寄存器变量</a:t>
          </a:r>
          <a:r>
            <a:rPr lang="en-US" altLang="en-US" sz="2400" kern="1200" smtClean="0">
              <a:solidFill>
                <a:schemeClr val="tx1"/>
              </a:solidFill>
            </a:rPr>
            <a:t>(</a:t>
          </a:r>
          <a:r>
            <a:rPr lang="zh-CN" altLang="en-US" sz="2400" kern="1200" smtClean="0">
              <a:solidFill>
                <a:schemeClr val="tx1"/>
              </a:solidFill>
            </a:rPr>
            <a:t>本函数内有效</a:t>
          </a:r>
          <a:r>
            <a:rPr lang="en-US" altLang="en-US" sz="2400" kern="1200" smtClean="0">
              <a:solidFill>
                <a:schemeClr val="tx1"/>
              </a:solidFill>
            </a:rPr>
            <a:t>)</a:t>
          </a:r>
          <a:endParaRPr lang="zh-CN" altLang="en-US" sz="2400" kern="1200" smtClean="0">
            <a:solidFill>
              <a:schemeClr val="tx1"/>
            </a:solidFill>
          </a:endParaRPr>
        </a:p>
      </dsp:txBody>
      <dsp:txXfrm>
        <a:off x="4770274" y="1644426"/>
        <a:ext cx="4933575" cy="417515"/>
      </dsp:txXfrm>
    </dsp:sp>
    <dsp:sp modelId="{CB7E44ED-960D-4342-84B4-293ED54074CF}">
      <dsp:nvSpPr>
        <dsp:cNvPr id="0" name=""/>
        <dsp:cNvSpPr/>
      </dsp:nvSpPr>
      <dsp:spPr>
        <a:xfrm rot="2403553">
          <a:off x="3974460" y="2124474"/>
          <a:ext cx="886862" cy="28185"/>
        </a:xfrm>
        <a:custGeom>
          <a:avLst/>
          <a:gdLst/>
          <a:ahLst/>
          <a:cxnLst/>
          <a:rect l="0" t="0" r="0" b="0"/>
          <a:pathLst>
            <a:path>
              <a:moveTo>
                <a:pt x="0" y="14092"/>
              </a:moveTo>
              <a:lnTo>
                <a:pt x="886862" y="1409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1"/>
            </a:solidFill>
          </a:endParaRPr>
        </a:p>
      </dsp:txBody>
      <dsp:txXfrm>
        <a:off x="4395720" y="2116395"/>
        <a:ext cx="44343" cy="44343"/>
      </dsp:txXfrm>
    </dsp:sp>
    <dsp:sp modelId="{24BFCF41-32BF-4502-9AA0-6083BBEA75DB}">
      <dsp:nvSpPr>
        <dsp:cNvPr id="0" name=""/>
        <dsp:cNvSpPr/>
      </dsp:nvSpPr>
      <dsp:spPr>
        <a:xfrm>
          <a:off x="4757285" y="2202203"/>
          <a:ext cx="4959553" cy="443493"/>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zh-CN" altLang="en-US" sz="2400" kern="1200" smtClean="0">
              <a:solidFill>
                <a:schemeClr val="tx1"/>
              </a:solidFill>
            </a:rPr>
            <a:t>形式参数</a:t>
          </a:r>
          <a:r>
            <a:rPr lang="en-US" altLang="en-US" sz="2400" kern="1200" smtClean="0">
              <a:solidFill>
                <a:schemeClr val="tx1"/>
              </a:solidFill>
            </a:rPr>
            <a:t>(</a:t>
          </a:r>
          <a:r>
            <a:rPr lang="zh-CN" altLang="en-US" sz="2400" kern="1200" smtClean="0">
              <a:solidFill>
                <a:schemeClr val="tx1"/>
              </a:solidFill>
            </a:rPr>
            <a:t>本函数内有效</a:t>
          </a:r>
          <a:r>
            <a:rPr lang="en-US" altLang="en-US" sz="2400" kern="1200" smtClean="0">
              <a:solidFill>
                <a:schemeClr val="tx1"/>
              </a:solidFill>
            </a:rPr>
            <a:t>)</a:t>
          </a:r>
          <a:endParaRPr lang="zh-CN" altLang="en-US" sz="2400" kern="1200" smtClean="0">
            <a:solidFill>
              <a:schemeClr val="tx1"/>
            </a:solidFill>
          </a:endParaRPr>
        </a:p>
      </dsp:txBody>
      <dsp:txXfrm>
        <a:off x="4770274" y="2215192"/>
        <a:ext cx="4933575" cy="417515"/>
      </dsp:txXfrm>
    </dsp:sp>
    <dsp:sp modelId="{9487F4F1-48FC-446E-9CC1-8CC0E68299DD}">
      <dsp:nvSpPr>
        <dsp:cNvPr id="0" name=""/>
        <dsp:cNvSpPr/>
      </dsp:nvSpPr>
      <dsp:spPr>
        <a:xfrm rot="3094692">
          <a:off x="1496004" y="3123516"/>
          <a:ext cx="1092269" cy="28185"/>
        </a:xfrm>
        <a:custGeom>
          <a:avLst/>
          <a:gdLst/>
          <a:ahLst/>
          <a:cxnLst/>
          <a:rect l="0" t="0" r="0" b="0"/>
          <a:pathLst>
            <a:path>
              <a:moveTo>
                <a:pt x="0" y="14092"/>
              </a:moveTo>
              <a:lnTo>
                <a:pt x="1092269" y="1409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1"/>
            </a:solidFill>
          </a:endParaRPr>
        </a:p>
      </dsp:txBody>
      <dsp:txXfrm>
        <a:off x="2014832" y="3110302"/>
        <a:ext cx="54613" cy="54613"/>
      </dsp:txXfrm>
    </dsp:sp>
    <dsp:sp modelId="{36C82E94-DB8E-4ADA-AA52-30605374B0C0}">
      <dsp:nvSpPr>
        <dsp:cNvPr id="0" name=""/>
        <dsp:cNvSpPr/>
      </dsp:nvSpPr>
      <dsp:spPr>
        <a:xfrm>
          <a:off x="2381532" y="3140435"/>
          <a:ext cx="1696592" cy="850095"/>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smtClean="0">
              <a:solidFill>
                <a:schemeClr val="tx1"/>
              </a:solidFill>
            </a:rPr>
            <a:t>静态存储</a:t>
          </a:r>
          <a:endParaRPr lang="zh-CN" altLang="en-US" sz="2400" kern="1200">
            <a:solidFill>
              <a:schemeClr val="tx1"/>
            </a:solidFill>
          </a:endParaRPr>
        </a:p>
      </dsp:txBody>
      <dsp:txXfrm>
        <a:off x="2406430" y="3165333"/>
        <a:ext cx="1646796" cy="800299"/>
      </dsp:txXfrm>
    </dsp:sp>
    <dsp:sp modelId="{94CB5FB9-0A6B-4E1A-8C0D-77A3266208E4}">
      <dsp:nvSpPr>
        <dsp:cNvPr id="0" name=""/>
        <dsp:cNvSpPr/>
      </dsp:nvSpPr>
      <dsp:spPr>
        <a:xfrm rot="19196447">
          <a:off x="3974087" y="3266006"/>
          <a:ext cx="886862" cy="28185"/>
        </a:xfrm>
        <a:custGeom>
          <a:avLst/>
          <a:gdLst/>
          <a:ahLst/>
          <a:cxnLst/>
          <a:rect l="0" t="0" r="0" b="0"/>
          <a:pathLst>
            <a:path>
              <a:moveTo>
                <a:pt x="0" y="14092"/>
              </a:moveTo>
              <a:lnTo>
                <a:pt x="886862" y="1409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1"/>
            </a:solidFill>
          </a:endParaRPr>
        </a:p>
      </dsp:txBody>
      <dsp:txXfrm>
        <a:off x="4395347" y="3257928"/>
        <a:ext cx="44343" cy="44343"/>
      </dsp:txXfrm>
    </dsp:sp>
    <dsp:sp modelId="{A935A54B-5AF7-481B-8960-F01D7B7CBA95}">
      <dsp:nvSpPr>
        <dsp:cNvPr id="0" name=""/>
        <dsp:cNvSpPr/>
      </dsp:nvSpPr>
      <dsp:spPr>
        <a:xfrm>
          <a:off x="4756912" y="2772969"/>
          <a:ext cx="4959553" cy="443493"/>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zh-CN" altLang="en-US" sz="2400" kern="1200" smtClean="0">
              <a:solidFill>
                <a:schemeClr val="tx1"/>
              </a:solidFill>
            </a:rPr>
            <a:t>静态局部变量（函数内有效）</a:t>
          </a:r>
          <a:endParaRPr lang="zh-CN" altLang="en-US" sz="2400" kern="1200">
            <a:solidFill>
              <a:schemeClr val="tx1"/>
            </a:solidFill>
          </a:endParaRPr>
        </a:p>
      </dsp:txBody>
      <dsp:txXfrm>
        <a:off x="4769901" y="2785958"/>
        <a:ext cx="4933575" cy="417515"/>
      </dsp:txXfrm>
    </dsp:sp>
    <dsp:sp modelId="{35BD36B7-9BE2-441D-92FD-530A77BD66B1}">
      <dsp:nvSpPr>
        <dsp:cNvPr id="0" name=""/>
        <dsp:cNvSpPr/>
      </dsp:nvSpPr>
      <dsp:spPr>
        <a:xfrm>
          <a:off x="4078125" y="3551390"/>
          <a:ext cx="678786" cy="28185"/>
        </a:xfrm>
        <a:custGeom>
          <a:avLst/>
          <a:gdLst/>
          <a:ahLst/>
          <a:cxnLst/>
          <a:rect l="0" t="0" r="0" b="0"/>
          <a:pathLst>
            <a:path>
              <a:moveTo>
                <a:pt x="0" y="14092"/>
              </a:moveTo>
              <a:lnTo>
                <a:pt x="678786" y="1409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1"/>
            </a:solidFill>
          </a:endParaRPr>
        </a:p>
      </dsp:txBody>
      <dsp:txXfrm>
        <a:off x="4400549" y="3548513"/>
        <a:ext cx="33939" cy="33939"/>
      </dsp:txXfrm>
    </dsp:sp>
    <dsp:sp modelId="{324C4295-D856-4ECC-A954-C60358AA6939}">
      <dsp:nvSpPr>
        <dsp:cNvPr id="0" name=""/>
        <dsp:cNvSpPr/>
      </dsp:nvSpPr>
      <dsp:spPr>
        <a:xfrm>
          <a:off x="4756912" y="3343735"/>
          <a:ext cx="4959553" cy="443493"/>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zh-CN" altLang="en-US" sz="2400" kern="1200" smtClean="0">
              <a:solidFill>
                <a:schemeClr val="tx1"/>
              </a:solidFill>
            </a:rPr>
            <a:t>静态外部变量（本文件内有效）</a:t>
          </a:r>
          <a:endParaRPr lang="zh-CN" altLang="en-US" sz="2400" kern="1200">
            <a:solidFill>
              <a:schemeClr val="tx1"/>
            </a:solidFill>
          </a:endParaRPr>
        </a:p>
      </dsp:txBody>
      <dsp:txXfrm>
        <a:off x="4769901" y="3356724"/>
        <a:ext cx="4933575" cy="417515"/>
      </dsp:txXfrm>
    </dsp:sp>
    <dsp:sp modelId="{F6E9A38F-6E1B-4F19-9DC3-3F8D099FAE03}">
      <dsp:nvSpPr>
        <dsp:cNvPr id="0" name=""/>
        <dsp:cNvSpPr/>
      </dsp:nvSpPr>
      <dsp:spPr>
        <a:xfrm rot="2403553">
          <a:off x="3974087" y="3836773"/>
          <a:ext cx="886862" cy="28185"/>
        </a:xfrm>
        <a:custGeom>
          <a:avLst/>
          <a:gdLst/>
          <a:ahLst/>
          <a:cxnLst/>
          <a:rect l="0" t="0" r="0" b="0"/>
          <a:pathLst>
            <a:path>
              <a:moveTo>
                <a:pt x="0" y="14092"/>
              </a:moveTo>
              <a:lnTo>
                <a:pt x="886862" y="1409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1"/>
            </a:solidFill>
          </a:endParaRPr>
        </a:p>
      </dsp:txBody>
      <dsp:txXfrm>
        <a:off x="4395347" y="3828694"/>
        <a:ext cx="44343" cy="44343"/>
      </dsp:txXfrm>
    </dsp:sp>
    <dsp:sp modelId="{D30AA896-B5B4-4AA6-B615-0D958BC154F3}">
      <dsp:nvSpPr>
        <dsp:cNvPr id="0" name=""/>
        <dsp:cNvSpPr/>
      </dsp:nvSpPr>
      <dsp:spPr>
        <a:xfrm>
          <a:off x="4756912" y="3914501"/>
          <a:ext cx="4959553" cy="443493"/>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zh-CN" altLang="en-US" sz="2400" kern="1200" smtClean="0">
              <a:solidFill>
                <a:schemeClr val="tx1"/>
              </a:solidFill>
            </a:rPr>
            <a:t>外部变量（用</a:t>
          </a:r>
          <a:r>
            <a:rPr lang="en-US" altLang="zh-CN" sz="2400" kern="1200" smtClean="0">
              <a:solidFill>
                <a:schemeClr val="tx1"/>
              </a:solidFill>
            </a:rPr>
            <a:t>extern</a:t>
          </a:r>
          <a:r>
            <a:rPr lang="zh-CN" altLang="en-US" sz="2400" kern="1200" smtClean="0">
              <a:solidFill>
                <a:schemeClr val="tx1"/>
              </a:solidFill>
            </a:rPr>
            <a:t>声明后，其他文件可引用）</a:t>
          </a:r>
          <a:endParaRPr lang="zh-CN" altLang="en-US" sz="2400" kern="1200">
            <a:solidFill>
              <a:schemeClr val="tx1"/>
            </a:solidFill>
          </a:endParaRPr>
        </a:p>
      </dsp:txBody>
      <dsp:txXfrm>
        <a:off x="4769901" y="3927490"/>
        <a:ext cx="4933575" cy="4175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64C8F-8355-4F2C-A467-2EF9524C8283}">
      <dsp:nvSpPr>
        <dsp:cNvPr id="0" name=""/>
        <dsp:cNvSpPr/>
      </dsp:nvSpPr>
      <dsp:spPr>
        <a:xfrm>
          <a:off x="6194" y="1737290"/>
          <a:ext cx="2471465" cy="1235732"/>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smtClean="0">
              <a:solidFill>
                <a:schemeClr val="tx1"/>
              </a:solidFill>
            </a:rPr>
            <a:t>按变量值存放的位置分</a:t>
          </a:r>
          <a:endParaRPr lang="zh-CN" altLang="en-US" sz="2400" kern="1200">
            <a:solidFill>
              <a:schemeClr val="tx1"/>
            </a:solidFill>
          </a:endParaRPr>
        </a:p>
      </dsp:txBody>
      <dsp:txXfrm>
        <a:off x="42387" y="1773483"/>
        <a:ext cx="2399079" cy="1163346"/>
      </dsp:txXfrm>
    </dsp:sp>
    <dsp:sp modelId="{85E08284-7A50-4E49-8713-95E6F558FD58}">
      <dsp:nvSpPr>
        <dsp:cNvPr id="0" name=""/>
        <dsp:cNvSpPr/>
      </dsp:nvSpPr>
      <dsp:spPr>
        <a:xfrm rot="18750504">
          <a:off x="2240424" y="1788713"/>
          <a:ext cx="1463058" cy="54351"/>
        </a:xfrm>
        <a:custGeom>
          <a:avLst/>
          <a:gdLst/>
          <a:ahLst/>
          <a:cxnLst/>
          <a:rect l="0" t="0" r="0" b="0"/>
          <a:pathLst>
            <a:path>
              <a:moveTo>
                <a:pt x="0" y="27175"/>
              </a:moveTo>
              <a:lnTo>
                <a:pt x="1463058" y="27175"/>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1"/>
            </a:solidFill>
          </a:endParaRPr>
        </a:p>
      </dsp:txBody>
      <dsp:txXfrm>
        <a:off x="2935377" y="1779312"/>
        <a:ext cx="73152" cy="73152"/>
      </dsp:txXfrm>
    </dsp:sp>
    <dsp:sp modelId="{DD44B907-6941-43E8-9D36-B5F3C2FC6BDE}">
      <dsp:nvSpPr>
        <dsp:cNvPr id="0" name=""/>
        <dsp:cNvSpPr/>
      </dsp:nvSpPr>
      <dsp:spPr>
        <a:xfrm>
          <a:off x="3466247" y="984487"/>
          <a:ext cx="2471465" cy="584266"/>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zh-CN" altLang="en-US" sz="2400" kern="1200" smtClean="0">
              <a:solidFill>
                <a:schemeClr val="tx1"/>
              </a:solidFill>
            </a:rPr>
            <a:t>内存中静态存储区</a:t>
          </a:r>
          <a:endParaRPr lang="zh-CN" altLang="en-US" sz="2400" kern="1200">
            <a:solidFill>
              <a:schemeClr val="tx1"/>
            </a:solidFill>
          </a:endParaRPr>
        </a:p>
      </dsp:txBody>
      <dsp:txXfrm>
        <a:off x="3483360" y="1001600"/>
        <a:ext cx="2437239" cy="550040"/>
      </dsp:txXfrm>
    </dsp:sp>
    <dsp:sp modelId="{DF686C6E-6463-4C18-B5E6-C3608BD9DD7F}">
      <dsp:nvSpPr>
        <dsp:cNvPr id="0" name=""/>
        <dsp:cNvSpPr/>
      </dsp:nvSpPr>
      <dsp:spPr>
        <a:xfrm rot="19750021">
          <a:off x="5856353" y="954401"/>
          <a:ext cx="1151306" cy="54351"/>
        </a:xfrm>
        <a:custGeom>
          <a:avLst/>
          <a:gdLst/>
          <a:ahLst/>
          <a:cxnLst/>
          <a:rect l="0" t="0" r="0" b="0"/>
          <a:pathLst>
            <a:path>
              <a:moveTo>
                <a:pt x="0" y="27175"/>
              </a:moveTo>
              <a:lnTo>
                <a:pt x="1151306" y="27175"/>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1"/>
            </a:solidFill>
          </a:endParaRPr>
        </a:p>
      </dsp:txBody>
      <dsp:txXfrm>
        <a:off x="6403223" y="952794"/>
        <a:ext cx="57565" cy="57565"/>
      </dsp:txXfrm>
    </dsp:sp>
    <dsp:sp modelId="{821A32BD-E3FB-4755-894D-A033B8243A26}">
      <dsp:nvSpPr>
        <dsp:cNvPr id="0" name=""/>
        <dsp:cNvSpPr/>
      </dsp:nvSpPr>
      <dsp:spPr>
        <a:xfrm>
          <a:off x="6926299" y="445003"/>
          <a:ext cx="4376546" cy="483060"/>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zh-CN" altLang="en-US" sz="2400" kern="1200" smtClean="0">
              <a:solidFill>
                <a:schemeClr val="tx1"/>
              </a:solidFill>
            </a:rPr>
            <a:t>静态局部变量</a:t>
          </a:r>
          <a:endParaRPr lang="zh-CN" altLang="en-US" sz="2400" kern="1200">
            <a:solidFill>
              <a:schemeClr val="tx1"/>
            </a:solidFill>
          </a:endParaRPr>
        </a:p>
      </dsp:txBody>
      <dsp:txXfrm>
        <a:off x="6940447" y="459151"/>
        <a:ext cx="4348250" cy="454764"/>
      </dsp:txXfrm>
    </dsp:sp>
    <dsp:sp modelId="{DCD6E85E-AE8F-4CF7-AD0F-446D87A602D5}">
      <dsp:nvSpPr>
        <dsp:cNvPr id="0" name=""/>
        <dsp:cNvSpPr/>
      </dsp:nvSpPr>
      <dsp:spPr>
        <a:xfrm rot="271831">
          <a:off x="5936163" y="1288612"/>
          <a:ext cx="991684" cy="54351"/>
        </a:xfrm>
        <a:custGeom>
          <a:avLst/>
          <a:gdLst/>
          <a:ahLst/>
          <a:cxnLst/>
          <a:rect l="0" t="0" r="0" b="0"/>
          <a:pathLst>
            <a:path>
              <a:moveTo>
                <a:pt x="0" y="27175"/>
              </a:moveTo>
              <a:lnTo>
                <a:pt x="991684" y="27175"/>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1"/>
            </a:solidFill>
          </a:endParaRPr>
        </a:p>
      </dsp:txBody>
      <dsp:txXfrm>
        <a:off x="6407214" y="1290995"/>
        <a:ext cx="49584" cy="49584"/>
      </dsp:txXfrm>
    </dsp:sp>
    <dsp:sp modelId="{DB841FD5-997B-4A0B-8749-2D903B3BF392}">
      <dsp:nvSpPr>
        <dsp:cNvPr id="0" name=""/>
        <dsp:cNvSpPr/>
      </dsp:nvSpPr>
      <dsp:spPr>
        <a:xfrm>
          <a:off x="6926299" y="1113424"/>
          <a:ext cx="4376546" cy="483060"/>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zh-CN" altLang="en-US" sz="2400" kern="1200" smtClean="0">
              <a:solidFill>
                <a:schemeClr val="tx1"/>
              </a:solidFill>
            </a:rPr>
            <a:t>静态外部变量（函数外部静态变量）</a:t>
          </a:r>
          <a:endParaRPr lang="zh-CN" altLang="en-US" sz="2400" kern="1200">
            <a:solidFill>
              <a:schemeClr val="tx1"/>
            </a:solidFill>
          </a:endParaRPr>
        </a:p>
      </dsp:txBody>
      <dsp:txXfrm>
        <a:off x="6940447" y="1127572"/>
        <a:ext cx="4348250" cy="454764"/>
      </dsp:txXfrm>
    </dsp:sp>
    <dsp:sp modelId="{79298B7E-0BD0-441D-8DBB-776298EF699C}">
      <dsp:nvSpPr>
        <dsp:cNvPr id="0" name=""/>
        <dsp:cNvSpPr/>
      </dsp:nvSpPr>
      <dsp:spPr>
        <a:xfrm rot="2223989">
          <a:off x="5812542" y="1622822"/>
          <a:ext cx="1238928" cy="54351"/>
        </a:xfrm>
        <a:custGeom>
          <a:avLst/>
          <a:gdLst/>
          <a:ahLst/>
          <a:cxnLst/>
          <a:rect l="0" t="0" r="0" b="0"/>
          <a:pathLst>
            <a:path>
              <a:moveTo>
                <a:pt x="0" y="27175"/>
              </a:moveTo>
              <a:lnTo>
                <a:pt x="1238928" y="27175"/>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1"/>
            </a:solidFill>
          </a:endParaRPr>
        </a:p>
      </dsp:txBody>
      <dsp:txXfrm>
        <a:off x="6401033" y="1619024"/>
        <a:ext cx="61946" cy="61946"/>
      </dsp:txXfrm>
    </dsp:sp>
    <dsp:sp modelId="{22188E78-1DD5-4C59-871B-FA6A8B456787}">
      <dsp:nvSpPr>
        <dsp:cNvPr id="0" name=""/>
        <dsp:cNvSpPr/>
      </dsp:nvSpPr>
      <dsp:spPr>
        <a:xfrm>
          <a:off x="6926299" y="1781844"/>
          <a:ext cx="4376546" cy="483060"/>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zh-CN" altLang="en-US" sz="2400" kern="1200" smtClean="0">
              <a:solidFill>
                <a:schemeClr val="tx1"/>
              </a:solidFill>
            </a:rPr>
            <a:t>外部变量（可为其他文件引用）</a:t>
          </a:r>
          <a:endParaRPr lang="zh-CN" altLang="en-US" sz="2400" kern="1200">
            <a:solidFill>
              <a:schemeClr val="tx1"/>
            </a:solidFill>
          </a:endParaRPr>
        </a:p>
      </dsp:txBody>
      <dsp:txXfrm>
        <a:off x="6940447" y="1795992"/>
        <a:ext cx="4348250" cy="454764"/>
      </dsp:txXfrm>
    </dsp:sp>
    <dsp:sp modelId="{B694E5B9-AA54-471B-950B-0550223EFA84}">
      <dsp:nvSpPr>
        <dsp:cNvPr id="0" name=""/>
        <dsp:cNvSpPr/>
      </dsp:nvSpPr>
      <dsp:spPr>
        <a:xfrm rot="1041163">
          <a:off x="2454091" y="2482435"/>
          <a:ext cx="1035725" cy="54351"/>
        </a:xfrm>
        <a:custGeom>
          <a:avLst/>
          <a:gdLst/>
          <a:ahLst/>
          <a:cxnLst/>
          <a:rect l="0" t="0" r="0" b="0"/>
          <a:pathLst>
            <a:path>
              <a:moveTo>
                <a:pt x="0" y="27175"/>
              </a:moveTo>
              <a:lnTo>
                <a:pt x="1035725" y="27175"/>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1"/>
            </a:solidFill>
          </a:endParaRPr>
        </a:p>
      </dsp:txBody>
      <dsp:txXfrm>
        <a:off x="2946060" y="2483717"/>
        <a:ext cx="51786" cy="51786"/>
      </dsp:txXfrm>
    </dsp:sp>
    <dsp:sp modelId="{2CBA548F-C3AF-4ECC-97F1-CD5079D35437}">
      <dsp:nvSpPr>
        <dsp:cNvPr id="0" name=""/>
        <dsp:cNvSpPr/>
      </dsp:nvSpPr>
      <dsp:spPr>
        <a:xfrm>
          <a:off x="3466247" y="2371931"/>
          <a:ext cx="7855430" cy="584266"/>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zh-CN" altLang="en-US" sz="2400" kern="1200" smtClean="0">
              <a:solidFill>
                <a:schemeClr val="tx1"/>
              </a:solidFill>
            </a:rPr>
            <a:t>内存中动态存储区：自动变量和形式参数</a:t>
          </a:r>
          <a:endParaRPr lang="zh-CN" altLang="en-US" sz="2400" kern="1200">
            <a:solidFill>
              <a:schemeClr val="tx1"/>
            </a:solidFill>
          </a:endParaRPr>
        </a:p>
      </dsp:txBody>
      <dsp:txXfrm>
        <a:off x="3483360" y="2389044"/>
        <a:ext cx="7821204" cy="550040"/>
      </dsp:txXfrm>
    </dsp:sp>
    <dsp:sp modelId="{0E047A06-AC6E-41C3-ABD2-E32D1B5DF4FA}">
      <dsp:nvSpPr>
        <dsp:cNvPr id="0" name=""/>
        <dsp:cNvSpPr/>
      </dsp:nvSpPr>
      <dsp:spPr>
        <a:xfrm rot="2849496">
          <a:off x="2240424" y="2867248"/>
          <a:ext cx="1463058" cy="54351"/>
        </a:xfrm>
        <a:custGeom>
          <a:avLst/>
          <a:gdLst/>
          <a:ahLst/>
          <a:cxnLst/>
          <a:rect l="0" t="0" r="0" b="0"/>
          <a:pathLst>
            <a:path>
              <a:moveTo>
                <a:pt x="0" y="27175"/>
              </a:moveTo>
              <a:lnTo>
                <a:pt x="1463058" y="27175"/>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1"/>
            </a:solidFill>
          </a:endParaRPr>
        </a:p>
      </dsp:txBody>
      <dsp:txXfrm>
        <a:off x="2935377" y="2857847"/>
        <a:ext cx="73152" cy="73152"/>
      </dsp:txXfrm>
    </dsp:sp>
    <dsp:sp modelId="{27AEE529-2B7C-4364-8F8B-60C6D6610070}">
      <dsp:nvSpPr>
        <dsp:cNvPr id="0" name=""/>
        <dsp:cNvSpPr/>
      </dsp:nvSpPr>
      <dsp:spPr>
        <a:xfrm>
          <a:off x="3466247" y="3141558"/>
          <a:ext cx="7857605" cy="584266"/>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en-US" altLang="zh-CN" sz="2400" kern="1200" smtClean="0">
              <a:solidFill>
                <a:schemeClr val="tx1"/>
              </a:solidFill>
            </a:rPr>
            <a:t>CPU</a:t>
          </a:r>
          <a:r>
            <a:rPr lang="zh-CN" altLang="en-US" sz="2400" kern="1200" smtClean="0">
              <a:solidFill>
                <a:schemeClr val="tx1"/>
              </a:solidFill>
            </a:rPr>
            <a:t>中的寄存器：寄存器变量</a:t>
          </a:r>
          <a:endParaRPr lang="zh-CN" altLang="en-US" sz="2400" kern="1200">
            <a:solidFill>
              <a:schemeClr val="tx1"/>
            </a:solidFill>
          </a:endParaRPr>
        </a:p>
      </dsp:txBody>
      <dsp:txXfrm>
        <a:off x="3483360" y="3158671"/>
        <a:ext cx="7823379" cy="5500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2020/5/18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slide" Target="../slides/slide96.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52.xml.rels><?xml version="1.0" encoding="UTF-8" standalone="yes"?>
<Relationships xmlns="http://schemas.openxmlformats.org/package/2006/relationships"><Relationship Id="rId3" Type="http://schemas.openxmlformats.org/officeDocument/2006/relationships/slide" Target="../slides/slide97.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3.xml.rels><?xml version="1.0" encoding="UTF-8" standalone="yes"?>
<Relationships xmlns="http://schemas.openxmlformats.org/package/2006/relationships"><Relationship Id="rId3" Type="http://schemas.openxmlformats.org/officeDocument/2006/relationships/slide" Target="../slides/slide98.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54.xml.rels><?xml version="1.0" encoding="UTF-8" standalone="yes"?>
<Relationships xmlns="http://schemas.openxmlformats.org/package/2006/relationships"><Relationship Id="rId3" Type="http://schemas.openxmlformats.org/officeDocument/2006/relationships/slide" Target="../slides/slide99.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55.xml.rels><?xml version="1.0" encoding="UTF-8" standalone="yes"?>
<Relationships xmlns="http://schemas.openxmlformats.org/package/2006/relationships"><Relationship Id="rId3" Type="http://schemas.openxmlformats.org/officeDocument/2006/relationships/slide" Target="../slides/slide100.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56.xml.rels><?xml version="1.0" encoding="UTF-8" standalone="yes"?>
<Relationships xmlns="http://schemas.openxmlformats.org/package/2006/relationships"><Relationship Id="rId3" Type="http://schemas.openxmlformats.org/officeDocument/2006/relationships/slide" Target="../slides/slide101.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a:t>
            </a:fld>
            <a:endParaRPr lang="zh-CN" altLang="en-US"/>
          </a:p>
        </p:txBody>
      </p:sp>
    </p:spTree>
    <p:extLst>
      <p:ext uri="{BB962C8B-B14F-4D97-AF65-F5344CB8AC3E}">
        <p14:creationId xmlns:p14="http://schemas.microsoft.com/office/powerpoint/2010/main" val="2096094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29</a:t>
            </a:fld>
            <a:endParaRPr lang="zh-CN" altLang="en-US"/>
          </a:p>
        </p:txBody>
      </p:sp>
    </p:spTree>
    <p:extLst>
      <p:ext uri="{BB962C8B-B14F-4D97-AF65-F5344CB8AC3E}">
        <p14:creationId xmlns:p14="http://schemas.microsoft.com/office/powerpoint/2010/main" val="3969917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30</a:t>
            </a:fld>
            <a:endParaRPr lang="zh-CN" altLang="en-US"/>
          </a:p>
        </p:txBody>
      </p:sp>
    </p:spTree>
    <p:extLst>
      <p:ext uri="{BB962C8B-B14F-4D97-AF65-F5344CB8AC3E}">
        <p14:creationId xmlns:p14="http://schemas.microsoft.com/office/powerpoint/2010/main" val="3886715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31</a:t>
            </a:fld>
            <a:endParaRPr lang="zh-CN" altLang="en-US"/>
          </a:p>
        </p:txBody>
      </p:sp>
    </p:spTree>
    <p:extLst>
      <p:ext uri="{BB962C8B-B14F-4D97-AF65-F5344CB8AC3E}">
        <p14:creationId xmlns:p14="http://schemas.microsoft.com/office/powerpoint/2010/main" val="3886715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32</a:t>
            </a:fld>
            <a:endParaRPr lang="zh-CN" altLang="en-US"/>
          </a:p>
        </p:txBody>
      </p:sp>
    </p:spTree>
    <p:extLst>
      <p:ext uri="{BB962C8B-B14F-4D97-AF65-F5344CB8AC3E}">
        <p14:creationId xmlns:p14="http://schemas.microsoft.com/office/powerpoint/2010/main" val="3943379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33</a:t>
            </a:fld>
            <a:endParaRPr lang="zh-CN" altLang="en-US"/>
          </a:p>
        </p:txBody>
      </p:sp>
    </p:spTree>
    <p:extLst>
      <p:ext uri="{BB962C8B-B14F-4D97-AF65-F5344CB8AC3E}">
        <p14:creationId xmlns:p14="http://schemas.microsoft.com/office/powerpoint/2010/main" val="1623367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34</a:t>
            </a:fld>
            <a:endParaRPr lang="zh-CN" altLang="en-US"/>
          </a:p>
        </p:txBody>
      </p:sp>
    </p:spTree>
    <p:extLst>
      <p:ext uri="{BB962C8B-B14F-4D97-AF65-F5344CB8AC3E}">
        <p14:creationId xmlns:p14="http://schemas.microsoft.com/office/powerpoint/2010/main" val="1623367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35</a:t>
            </a:fld>
            <a:endParaRPr lang="zh-CN" altLang="en-US"/>
          </a:p>
        </p:txBody>
      </p:sp>
    </p:spTree>
    <p:extLst>
      <p:ext uri="{BB962C8B-B14F-4D97-AF65-F5344CB8AC3E}">
        <p14:creationId xmlns:p14="http://schemas.microsoft.com/office/powerpoint/2010/main" val="3943379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36</a:t>
            </a:fld>
            <a:endParaRPr lang="zh-CN" altLang="en-US"/>
          </a:p>
        </p:txBody>
      </p:sp>
    </p:spTree>
    <p:extLst>
      <p:ext uri="{BB962C8B-B14F-4D97-AF65-F5344CB8AC3E}">
        <p14:creationId xmlns:p14="http://schemas.microsoft.com/office/powerpoint/2010/main" val="1984789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37</a:t>
            </a:fld>
            <a:endParaRPr lang="zh-CN" altLang="en-US"/>
          </a:p>
        </p:txBody>
      </p:sp>
    </p:spTree>
    <p:extLst>
      <p:ext uri="{BB962C8B-B14F-4D97-AF65-F5344CB8AC3E}">
        <p14:creationId xmlns:p14="http://schemas.microsoft.com/office/powerpoint/2010/main" val="1984789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38</a:t>
            </a:fld>
            <a:endParaRPr lang="zh-CN" altLang="en-US"/>
          </a:p>
        </p:txBody>
      </p:sp>
    </p:spTree>
    <p:extLst>
      <p:ext uri="{BB962C8B-B14F-4D97-AF65-F5344CB8AC3E}">
        <p14:creationId xmlns:p14="http://schemas.microsoft.com/office/powerpoint/2010/main" val="1984789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a:t>
            </a:fld>
            <a:endParaRPr lang="zh-CN" altLang="en-US"/>
          </a:p>
        </p:txBody>
      </p:sp>
    </p:spTree>
    <p:extLst>
      <p:ext uri="{BB962C8B-B14F-4D97-AF65-F5344CB8AC3E}">
        <p14:creationId xmlns:p14="http://schemas.microsoft.com/office/powerpoint/2010/main" val="3605651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39</a:t>
            </a:fld>
            <a:endParaRPr lang="zh-CN" altLang="en-US"/>
          </a:p>
        </p:txBody>
      </p:sp>
    </p:spTree>
    <p:extLst>
      <p:ext uri="{BB962C8B-B14F-4D97-AF65-F5344CB8AC3E}">
        <p14:creationId xmlns:p14="http://schemas.microsoft.com/office/powerpoint/2010/main" val="879381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43</a:t>
            </a:fld>
            <a:endParaRPr lang="zh-CN" altLang="en-US"/>
          </a:p>
        </p:txBody>
      </p:sp>
    </p:spTree>
    <p:extLst>
      <p:ext uri="{BB962C8B-B14F-4D97-AF65-F5344CB8AC3E}">
        <p14:creationId xmlns:p14="http://schemas.microsoft.com/office/powerpoint/2010/main" val="10306205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55</a:t>
            </a:fld>
            <a:endParaRPr lang="zh-CN" altLang="en-US"/>
          </a:p>
        </p:txBody>
      </p:sp>
    </p:spTree>
    <p:extLst>
      <p:ext uri="{BB962C8B-B14F-4D97-AF65-F5344CB8AC3E}">
        <p14:creationId xmlns:p14="http://schemas.microsoft.com/office/powerpoint/2010/main" val="2599864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56</a:t>
            </a:fld>
            <a:endParaRPr lang="zh-CN" altLang="en-US"/>
          </a:p>
        </p:txBody>
      </p:sp>
    </p:spTree>
    <p:extLst>
      <p:ext uri="{BB962C8B-B14F-4D97-AF65-F5344CB8AC3E}">
        <p14:creationId xmlns:p14="http://schemas.microsoft.com/office/powerpoint/2010/main" val="1645340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57</a:t>
            </a:fld>
            <a:endParaRPr lang="zh-CN" altLang="en-US"/>
          </a:p>
        </p:txBody>
      </p:sp>
    </p:spTree>
    <p:extLst>
      <p:ext uri="{BB962C8B-B14F-4D97-AF65-F5344CB8AC3E}">
        <p14:creationId xmlns:p14="http://schemas.microsoft.com/office/powerpoint/2010/main" val="3165494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60</a:t>
            </a:fld>
            <a:endParaRPr lang="zh-CN" altLang="en-US"/>
          </a:p>
        </p:txBody>
      </p:sp>
    </p:spTree>
    <p:extLst>
      <p:ext uri="{BB962C8B-B14F-4D97-AF65-F5344CB8AC3E}">
        <p14:creationId xmlns:p14="http://schemas.microsoft.com/office/powerpoint/2010/main" val="1730606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61</a:t>
            </a:fld>
            <a:endParaRPr lang="zh-CN" altLang="en-US"/>
          </a:p>
        </p:txBody>
      </p:sp>
    </p:spTree>
    <p:extLst>
      <p:ext uri="{BB962C8B-B14F-4D97-AF65-F5344CB8AC3E}">
        <p14:creationId xmlns:p14="http://schemas.microsoft.com/office/powerpoint/2010/main" val="34811228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62</a:t>
            </a:fld>
            <a:endParaRPr lang="zh-CN" altLang="en-US"/>
          </a:p>
        </p:txBody>
      </p:sp>
    </p:spTree>
    <p:extLst>
      <p:ext uri="{BB962C8B-B14F-4D97-AF65-F5344CB8AC3E}">
        <p14:creationId xmlns:p14="http://schemas.microsoft.com/office/powerpoint/2010/main" val="16034157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63</a:t>
            </a:fld>
            <a:endParaRPr lang="zh-CN" altLang="en-US"/>
          </a:p>
        </p:txBody>
      </p:sp>
    </p:spTree>
    <p:extLst>
      <p:ext uri="{BB962C8B-B14F-4D97-AF65-F5344CB8AC3E}">
        <p14:creationId xmlns:p14="http://schemas.microsoft.com/office/powerpoint/2010/main" val="25217701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64</a:t>
            </a:fld>
            <a:endParaRPr lang="zh-CN" altLang="en-US"/>
          </a:p>
        </p:txBody>
      </p:sp>
    </p:spTree>
    <p:extLst>
      <p:ext uri="{BB962C8B-B14F-4D97-AF65-F5344CB8AC3E}">
        <p14:creationId xmlns:p14="http://schemas.microsoft.com/office/powerpoint/2010/main" val="3179545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a:t>
            </a:fld>
            <a:endParaRPr lang="zh-CN" altLang="en-US"/>
          </a:p>
        </p:txBody>
      </p:sp>
    </p:spTree>
    <p:extLst>
      <p:ext uri="{BB962C8B-B14F-4D97-AF65-F5344CB8AC3E}">
        <p14:creationId xmlns:p14="http://schemas.microsoft.com/office/powerpoint/2010/main" val="36056514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65</a:t>
            </a:fld>
            <a:endParaRPr lang="zh-CN" altLang="en-US"/>
          </a:p>
        </p:txBody>
      </p:sp>
    </p:spTree>
    <p:extLst>
      <p:ext uri="{BB962C8B-B14F-4D97-AF65-F5344CB8AC3E}">
        <p14:creationId xmlns:p14="http://schemas.microsoft.com/office/powerpoint/2010/main" val="32771181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66</a:t>
            </a:fld>
            <a:endParaRPr lang="zh-CN" altLang="en-US"/>
          </a:p>
        </p:txBody>
      </p:sp>
    </p:spTree>
    <p:extLst>
      <p:ext uri="{BB962C8B-B14F-4D97-AF65-F5344CB8AC3E}">
        <p14:creationId xmlns:p14="http://schemas.microsoft.com/office/powerpoint/2010/main" val="32771181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67</a:t>
            </a:fld>
            <a:endParaRPr lang="zh-CN" altLang="en-US"/>
          </a:p>
        </p:txBody>
      </p:sp>
    </p:spTree>
    <p:extLst>
      <p:ext uri="{BB962C8B-B14F-4D97-AF65-F5344CB8AC3E}">
        <p14:creationId xmlns:p14="http://schemas.microsoft.com/office/powerpoint/2010/main" val="18218594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75</a:t>
            </a:fld>
            <a:endParaRPr lang="zh-CN" altLang="en-US"/>
          </a:p>
        </p:txBody>
      </p:sp>
    </p:spTree>
    <p:extLst>
      <p:ext uri="{BB962C8B-B14F-4D97-AF65-F5344CB8AC3E}">
        <p14:creationId xmlns:p14="http://schemas.microsoft.com/office/powerpoint/2010/main" val="2260629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77</a:t>
            </a:fld>
            <a:endParaRPr lang="zh-CN" altLang="en-US"/>
          </a:p>
        </p:txBody>
      </p:sp>
    </p:spTree>
    <p:extLst>
      <p:ext uri="{BB962C8B-B14F-4D97-AF65-F5344CB8AC3E}">
        <p14:creationId xmlns:p14="http://schemas.microsoft.com/office/powerpoint/2010/main" val="14959668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79</a:t>
            </a:fld>
            <a:endParaRPr lang="zh-CN" altLang="en-US"/>
          </a:p>
        </p:txBody>
      </p:sp>
    </p:spTree>
    <p:extLst>
      <p:ext uri="{BB962C8B-B14F-4D97-AF65-F5344CB8AC3E}">
        <p14:creationId xmlns:p14="http://schemas.microsoft.com/office/powerpoint/2010/main" val="36774290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80</a:t>
            </a:fld>
            <a:endParaRPr lang="zh-CN" altLang="en-US"/>
          </a:p>
        </p:txBody>
      </p:sp>
    </p:spTree>
    <p:extLst>
      <p:ext uri="{BB962C8B-B14F-4D97-AF65-F5344CB8AC3E}">
        <p14:creationId xmlns:p14="http://schemas.microsoft.com/office/powerpoint/2010/main" val="24417165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81</a:t>
            </a:fld>
            <a:endParaRPr lang="zh-CN" altLang="en-US"/>
          </a:p>
        </p:txBody>
      </p:sp>
    </p:spTree>
    <p:extLst>
      <p:ext uri="{BB962C8B-B14F-4D97-AF65-F5344CB8AC3E}">
        <p14:creationId xmlns:p14="http://schemas.microsoft.com/office/powerpoint/2010/main" val="41280713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82</a:t>
            </a:fld>
            <a:endParaRPr lang="zh-CN" altLang="en-US"/>
          </a:p>
        </p:txBody>
      </p:sp>
    </p:spTree>
    <p:extLst>
      <p:ext uri="{BB962C8B-B14F-4D97-AF65-F5344CB8AC3E}">
        <p14:creationId xmlns:p14="http://schemas.microsoft.com/office/powerpoint/2010/main" val="19196934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84</a:t>
            </a:fld>
            <a:endParaRPr lang="zh-CN" altLang="en-US"/>
          </a:p>
        </p:txBody>
      </p:sp>
    </p:spTree>
    <p:extLst>
      <p:ext uri="{BB962C8B-B14F-4D97-AF65-F5344CB8AC3E}">
        <p14:creationId xmlns:p14="http://schemas.microsoft.com/office/powerpoint/2010/main" val="1899984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a:t>
            </a:fld>
            <a:endParaRPr lang="zh-CN" altLang="en-US"/>
          </a:p>
        </p:txBody>
      </p:sp>
    </p:spTree>
    <p:extLst>
      <p:ext uri="{BB962C8B-B14F-4D97-AF65-F5344CB8AC3E}">
        <p14:creationId xmlns:p14="http://schemas.microsoft.com/office/powerpoint/2010/main" val="1796285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85</a:t>
            </a:fld>
            <a:endParaRPr lang="zh-CN" altLang="en-US"/>
          </a:p>
        </p:txBody>
      </p:sp>
    </p:spTree>
    <p:extLst>
      <p:ext uri="{BB962C8B-B14F-4D97-AF65-F5344CB8AC3E}">
        <p14:creationId xmlns:p14="http://schemas.microsoft.com/office/powerpoint/2010/main" val="34111615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86</a:t>
            </a:fld>
            <a:endParaRPr lang="zh-CN" altLang="en-US"/>
          </a:p>
        </p:txBody>
      </p:sp>
    </p:spTree>
    <p:extLst>
      <p:ext uri="{BB962C8B-B14F-4D97-AF65-F5344CB8AC3E}">
        <p14:creationId xmlns:p14="http://schemas.microsoft.com/office/powerpoint/2010/main" val="34111615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87</a:t>
            </a:fld>
            <a:endParaRPr lang="zh-CN" altLang="en-US"/>
          </a:p>
        </p:txBody>
      </p:sp>
    </p:spTree>
    <p:extLst>
      <p:ext uri="{BB962C8B-B14F-4D97-AF65-F5344CB8AC3E}">
        <p14:creationId xmlns:p14="http://schemas.microsoft.com/office/powerpoint/2010/main" val="24245565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88</a:t>
            </a:fld>
            <a:endParaRPr lang="zh-CN" altLang="en-US"/>
          </a:p>
        </p:txBody>
      </p:sp>
    </p:spTree>
    <p:extLst>
      <p:ext uri="{BB962C8B-B14F-4D97-AF65-F5344CB8AC3E}">
        <p14:creationId xmlns:p14="http://schemas.microsoft.com/office/powerpoint/2010/main" val="30477722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89</a:t>
            </a:fld>
            <a:endParaRPr lang="zh-CN" altLang="en-US"/>
          </a:p>
        </p:txBody>
      </p:sp>
    </p:spTree>
    <p:extLst>
      <p:ext uri="{BB962C8B-B14F-4D97-AF65-F5344CB8AC3E}">
        <p14:creationId xmlns:p14="http://schemas.microsoft.com/office/powerpoint/2010/main" val="27398044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90</a:t>
            </a:fld>
            <a:endParaRPr lang="zh-CN" altLang="en-US"/>
          </a:p>
        </p:txBody>
      </p:sp>
    </p:spTree>
    <p:extLst>
      <p:ext uri="{BB962C8B-B14F-4D97-AF65-F5344CB8AC3E}">
        <p14:creationId xmlns:p14="http://schemas.microsoft.com/office/powerpoint/2010/main" val="42844185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91</a:t>
            </a:fld>
            <a:endParaRPr lang="zh-CN" altLang="en-US"/>
          </a:p>
        </p:txBody>
      </p:sp>
    </p:spTree>
    <p:extLst>
      <p:ext uri="{BB962C8B-B14F-4D97-AF65-F5344CB8AC3E}">
        <p14:creationId xmlns:p14="http://schemas.microsoft.com/office/powerpoint/2010/main" val="42844185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92</a:t>
            </a:fld>
            <a:endParaRPr lang="zh-CN" altLang="en-US"/>
          </a:p>
        </p:txBody>
      </p:sp>
    </p:spTree>
    <p:extLst>
      <p:ext uri="{BB962C8B-B14F-4D97-AF65-F5344CB8AC3E}">
        <p14:creationId xmlns:p14="http://schemas.microsoft.com/office/powerpoint/2010/main" val="37794371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93</a:t>
            </a:fld>
            <a:endParaRPr lang="zh-CN" altLang="en-US"/>
          </a:p>
        </p:txBody>
      </p:sp>
    </p:spTree>
    <p:extLst>
      <p:ext uri="{BB962C8B-B14F-4D97-AF65-F5344CB8AC3E}">
        <p14:creationId xmlns:p14="http://schemas.microsoft.com/office/powerpoint/2010/main" val="8711358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94</a:t>
            </a:fld>
            <a:endParaRPr lang="zh-CN" altLang="en-US"/>
          </a:p>
        </p:txBody>
      </p:sp>
    </p:spTree>
    <p:extLst>
      <p:ext uri="{BB962C8B-B14F-4D97-AF65-F5344CB8AC3E}">
        <p14:creationId xmlns:p14="http://schemas.microsoft.com/office/powerpoint/2010/main" val="1464457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a:t>
            </a:fld>
            <a:endParaRPr lang="zh-CN" altLang="en-US"/>
          </a:p>
        </p:txBody>
      </p:sp>
    </p:spTree>
    <p:extLst>
      <p:ext uri="{BB962C8B-B14F-4D97-AF65-F5344CB8AC3E}">
        <p14:creationId xmlns:p14="http://schemas.microsoft.com/office/powerpoint/2010/main" val="36056514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95</a:t>
            </a:fld>
            <a:endParaRPr lang="zh-CN" altLang="en-US"/>
          </a:p>
        </p:txBody>
      </p:sp>
    </p:spTree>
    <p:extLst>
      <p:ext uri="{BB962C8B-B14F-4D97-AF65-F5344CB8AC3E}">
        <p14:creationId xmlns:p14="http://schemas.microsoft.com/office/powerpoint/2010/main" val="24955507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96</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997832237"/>
      </p:ext>
    </p:extLst>
  </p:cSld>
  <p:clrMapOvr>
    <a:overrideClrMapping bg1="lt1" tx1="dk1" bg2="lt2" tx2="dk2" accent1="accent1" accent2="accent2" accent3="accent3" accent4="accent4" accent5="accent5" accent6="accent6" hlink="hlink" folHlink="folHlink"/>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97</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08157987"/>
      </p:ext>
    </p:extLst>
  </p:cSld>
  <p:clrMapOvr>
    <a:overrideClrMapping bg1="lt1" tx1="dk1" bg2="lt2" tx2="dk2" accent1="accent1" accent2="accent2" accent3="accent3" accent4="accent4" accent5="accent5" accent6="accent6" hlink="hlink" folHlink="folHlink"/>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98</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34487251"/>
      </p:ext>
    </p:extLst>
  </p:cSld>
  <p:clrMapOvr>
    <a:overrideClrMapping bg1="lt1" tx1="dk1" bg2="lt2" tx2="dk2" accent1="accent1" accent2="accent2" accent3="accent3" accent4="accent4" accent5="accent5" accent6="accent6" hlink="hlink" folHlink="folHlink"/>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99</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05114130"/>
      </p:ext>
    </p:extLst>
  </p:cSld>
  <p:clrMapOvr>
    <a:overrideClrMapping bg1="lt1" tx1="dk1" bg2="lt2" tx2="dk2" accent1="accent1" accent2="accent2" accent3="accent3" accent4="accent4" accent5="accent5" accent6="accent6" hlink="hlink" folHlink="folHlink"/>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100</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738765483"/>
      </p:ext>
    </p:extLst>
  </p:cSld>
  <p:clrMapOvr>
    <a:overrideClrMapping bg1="lt1" tx1="dk1" bg2="lt2" tx2="dk2" accent1="accent1" accent2="accent2" accent3="accent3" accent4="accent4" accent5="accent5" accent6="accent6" hlink="hlink" folHlink="folHlink"/>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101</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738765483"/>
      </p:ext>
    </p:extLst>
  </p:cSld>
  <p:clrMapOvr>
    <a:overrideClrMapping bg1="lt1" tx1="dk1" bg2="lt2" tx2="dk2" accent1="accent1" accent2="accent2" accent3="accent3" accent4="accent4" accent5="accent5" accent6="accent6" hlink="hlink" folHlink="folHlink"/>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102</a:t>
            </a:fld>
            <a:endParaRPr lang="zh-CN" altLang="en-US"/>
          </a:p>
        </p:txBody>
      </p:sp>
    </p:spTree>
    <p:extLst>
      <p:ext uri="{BB962C8B-B14F-4D97-AF65-F5344CB8AC3E}">
        <p14:creationId xmlns:p14="http://schemas.microsoft.com/office/powerpoint/2010/main" val="33017372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103</a:t>
            </a:fld>
            <a:endParaRPr lang="zh-CN" altLang="en-US"/>
          </a:p>
        </p:txBody>
      </p:sp>
    </p:spTree>
    <p:extLst>
      <p:ext uri="{BB962C8B-B14F-4D97-AF65-F5344CB8AC3E}">
        <p14:creationId xmlns:p14="http://schemas.microsoft.com/office/powerpoint/2010/main" val="18488288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106</a:t>
            </a:fld>
            <a:endParaRPr lang="zh-CN" altLang="en-US"/>
          </a:p>
        </p:txBody>
      </p:sp>
    </p:spTree>
    <p:extLst>
      <p:ext uri="{BB962C8B-B14F-4D97-AF65-F5344CB8AC3E}">
        <p14:creationId xmlns:p14="http://schemas.microsoft.com/office/powerpoint/2010/main" val="2675310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11</a:t>
            </a:fld>
            <a:endParaRPr lang="zh-CN" altLang="en-US"/>
          </a:p>
        </p:txBody>
      </p:sp>
    </p:spTree>
    <p:extLst>
      <p:ext uri="{BB962C8B-B14F-4D97-AF65-F5344CB8AC3E}">
        <p14:creationId xmlns:p14="http://schemas.microsoft.com/office/powerpoint/2010/main" val="722181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24</a:t>
            </a:fld>
            <a:endParaRPr lang="zh-CN" altLang="en-US"/>
          </a:p>
        </p:txBody>
      </p:sp>
    </p:spTree>
    <p:extLst>
      <p:ext uri="{BB962C8B-B14F-4D97-AF65-F5344CB8AC3E}">
        <p14:creationId xmlns:p14="http://schemas.microsoft.com/office/powerpoint/2010/main" val="32768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26</a:t>
            </a:fld>
            <a:endParaRPr lang="zh-CN" altLang="en-US"/>
          </a:p>
        </p:txBody>
      </p:sp>
    </p:spTree>
    <p:extLst>
      <p:ext uri="{BB962C8B-B14F-4D97-AF65-F5344CB8AC3E}">
        <p14:creationId xmlns:p14="http://schemas.microsoft.com/office/powerpoint/2010/main" val="1796285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28</a:t>
            </a:fld>
            <a:endParaRPr lang="zh-CN" altLang="en-US"/>
          </a:p>
        </p:txBody>
      </p:sp>
    </p:spTree>
    <p:extLst>
      <p:ext uri="{BB962C8B-B14F-4D97-AF65-F5344CB8AC3E}">
        <p14:creationId xmlns:p14="http://schemas.microsoft.com/office/powerpoint/2010/main" val="3969917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2020/5/18</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51130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2020/5/18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2020/5/18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2572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spTree>
      <p:nvGrpSpPr>
        <p:cNvPr id="1" name=""/>
        <p:cNvGrpSpPr/>
        <p:nvPr/>
      </p:nvGrpSpPr>
      <p:grpSpPr>
        <a:xfrm>
          <a:off x="0" y="0"/>
          <a:ext cx="0" cy="0"/>
          <a:chOff x="0" y="0"/>
          <a:chExt cx="0" cy="0"/>
        </a:xfrm>
      </p:grpSpPr>
      <p:sp>
        <p:nvSpPr>
          <p:cNvPr id="4" name="Rectangle 66"/>
          <p:cNvSpPr>
            <a:spLocks noChangeArrowheads="1"/>
          </p:cNvSpPr>
          <p:nvPr/>
        </p:nvSpPr>
        <p:spPr bwMode="auto">
          <a:xfrm>
            <a:off x="4673602" y="2590800"/>
            <a:ext cx="6523567"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fontAlgn="base" hangingPunct="1">
              <a:spcBef>
                <a:spcPct val="0"/>
              </a:spcBef>
              <a:spcAft>
                <a:spcPct val="0"/>
              </a:spcAft>
              <a:defRPr/>
            </a:pPr>
            <a:endParaRPr lang="zh-CN" altLang="zh-CN" sz="2400" smtClean="0">
              <a:solidFill>
                <a:srgbClr val="000000"/>
              </a:solidFill>
              <a:latin typeface="Verdana" pitchFamily="34" charset="0"/>
            </a:endParaRPr>
          </a:p>
        </p:txBody>
      </p:sp>
      <p:sp>
        <p:nvSpPr>
          <p:cNvPr id="4163" name="Rectangle 67"/>
          <p:cNvSpPr>
            <a:spLocks noGrp="1" noChangeArrowheads="1"/>
          </p:cNvSpPr>
          <p:nvPr>
            <p:ph type="ctrTitle" sz="quarter"/>
          </p:nvPr>
        </p:nvSpPr>
        <p:spPr>
          <a:xfrm>
            <a:off x="1039286" y="1766888"/>
            <a:ext cx="10238316" cy="762000"/>
          </a:xfrm>
          <a:effectLst/>
        </p:spPr>
        <p:txBody>
          <a:bodyPr/>
          <a:lstStyle>
            <a:lvl1pPr algn="r">
              <a:defRPr/>
            </a:lvl1pPr>
          </a:lstStyle>
          <a:p>
            <a:r>
              <a:rPr lang="zh-CN" altLang="en-US"/>
              <a:t>单击此处编辑母版标题样式</a:t>
            </a:r>
          </a:p>
        </p:txBody>
      </p:sp>
      <p:sp>
        <p:nvSpPr>
          <p:cNvPr id="4164" name="Rectangle 68"/>
          <p:cNvSpPr>
            <a:spLocks noGrp="1" noChangeArrowheads="1"/>
          </p:cNvSpPr>
          <p:nvPr>
            <p:ph type="subTitle" sz="quarter" idx="1"/>
          </p:nvPr>
        </p:nvSpPr>
        <p:spPr>
          <a:xfrm>
            <a:off x="5361517" y="2860678"/>
            <a:ext cx="5916083" cy="3114675"/>
          </a:xfrm>
        </p:spPr>
        <p:txBody>
          <a:bodyPr/>
          <a:lstStyle>
            <a:lvl1pPr marL="0" indent="0">
              <a:buFont typeface="Wingdings" pitchFamily="2" charset="2"/>
              <a:buNone/>
              <a:defRPr/>
            </a:lvl1pPr>
          </a:lstStyle>
          <a:p>
            <a:r>
              <a:rPr lang="zh-CN" altLang="en-US"/>
              <a:t>单击此处编辑母版副标题样式</a:t>
            </a:r>
          </a:p>
        </p:txBody>
      </p:sp>
      <p:sp>
        <p:nvSpPr>
          <p:cNvPr id="5" name="Rectangle 69"/>
          <p:cNvSpPr>
            <a:spLocks noGrp="1" noChangeArrowheads="1"/>
          </p:cNvSpPr>
          <p:nvPr>
            <p:ph type="dt" sz="quarter" idx="10"/>
          </p:nvPr>
        </p:nvSpPr>
        <p:spPr>
          <a:xfrm>
            <a:off x="914400" y="6248400"/>
            <a:ext cx="2540000" cy="457200"/>
          </a:xfrm>
        </p:spPr>
        <p:txBody>
          <a:bodyPr/>
          <a:lstStyle>
            <a:lvl1pPr>
              <a:defRPr/>
            </a:lvl1pPr>
          </a:lstStyle>
          <a:p>
            <a:pPr>
              <a:defRPr/>
            </a:pPr>
            <a:endParaRPr lang="en-US" altLang="zh-CN">
              <a:solidFill>
                <a:srgbClr val="000000"/>
              </a:solidFill>
            </a:endParaRPr>
          </a:p>
        </p:txBody>
      </p:sp>
      <p:sp>
        <p:nvSpPr>
          <p:cNvPr id="6" name="Rectangle 70"/>
          <p:cNvSpPr>
            <a:spLocks noGrp="1" noChangeArrowheads="1"/>
          </p:cNvSpPr>
          <p:nvPr>
            <p:ph type="ftr" sz="quarter" idx="11"/>
          </p:nvPr>
        </p:nvSpPr>
        <p:spPr>
          <a:xfrm>
            <a:off x="4165600" y="6248400"/>
            <a:ext cx="3860800" cy="457200"/>
          </a:xfrm>
        </p:spPr>
        <p:txBody>
          <a:bodyPr/>
          <a:lstStyle>
            <a:lvl1pPr>
              <a:defRPr/>
            </a:lvl1pPr>
          </a:lstStyle>
          <a:p>
            <a:pPr>
              <a:defRPr/>
            </a:pPr>
            <a:endParaRPr lang="en-US" altLang="zh-CN">
              <a:solidFill>
                <a:srgbClr val="000000"/>
              </a:solidFill>
            </a:endParaRPr>
          </a:p>
        </p:txBody>
      </p:sp>
      <p:sp>
        <p:nvSpPr>
          <p:cNvPr id="7" name="Rectangle 71"/>
          <p:cNvSpPr>
            <a:spLocks noGrp="1" noChangeArrowheads="1"/>
          </p:cNvSpPr>
          <p:nvPr>
            <p:ph type="sldNum" sz="quarter" idx="12"/>
          </p:nvPr>
        </p:nvSpPr>
        <p:spPr>
          <a:xfrm>
            <a:off x="8737600" y="6248400"/>
            <a:ext cx="2540000" cy="457200"/>
          </a:xfrm>
        </p:spPr>
        <p:txBody>
          <a:bodyPr/>
          <a:lstStyle>
            <a:lvl1pPr>
              <a:defRPr/>
            </a:lvl1pPr>
          </a:lstStyle>
          <a:p>
            <a:pPr>
              <a:defRPr/>
            </a:pPr>
            <a:fld id="{42171E7D-356C-4E26-AB04-BC9F5096586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377666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Tx/>
              <a:buFont typeface="Wingdings" pitchFamily="2" charset="2"/>
              <a:buChar char="Ø"/>
              <a:defRPr/>
            </a:lvl1pPr>
            <a:lvl2pPr>
              <a:buClrTx/>
              <a:buFont typeface="Wingdings" pitchFamily="2" charset="2"/>
              <a:buChar char="u"/>
              <a:defRPr/>
            </a:lvl2pPr>
            <a:lvl3pPr>
              <a:buClrTx/>
              <a:buFont typeface="Wingdings" pitchFamily="2" charset="2"/>
              <a:buChar char="l"/>
              <a:defRPr sz="28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endParaRPr lang="zh-CN" altLang="en-US" dirty="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C03AB977-AF33-4AF6-B81B-5125A7825BF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2131663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70788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70F0FF7F-BAFD-445D-8218-131C4A18679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1494420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19667" y="1628775"/>
            <a:ext cx="5334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7" y="1628775"/>
            <a:ext cx="5334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2F6E005A-37FA-4BD0-8032-9AF735F72B8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3047617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648198"/>
            <a:ext cx="10972800" cy="769441"/>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9"/>
          <p:cNvSpPr>
            <a:spLocks noGrp="1" noChangeArrowheads="1"/>
          </p:cNvSpPr>
          <p:nvPr>
            <p:ph type="sldNum" sz="quarter" idx="12"/>
          </p:nvPr>
        </p:nvSpPr>
        <p:spPr>
          <a:ln/>
        </p:spPr>
        <p:txBody>
          <a:bodyPr/>
          <a:lstStyle>
            <a:lvl1pPr>
              <a:defRPr/>
            </a:lvl1pPr>
          </a:lstStyle>
          <a:p>
            <a:pPr>
              <a:defRPr/>
            </a:pPr>
            <a:fld id="{C95A3586-0B8C-4DF3-B057-B77B3ADFFE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3479869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9"/>
          <p:cNvSpPr>
            <a:spLocks noGrp="1" noChangeArrowheads="1"/>
          </p:cNvSpPr>
          <p:nvPr>
            <p:ph type="sldNum" sz="quarter" idx="12"/>
          </p:nvPr>
        </p:nvSpPr>
        <p:spPr>
          <a:ln/>
        </p:spPr>
        <p:txBody>
          <a:bodyPr/>
          <a:lstStyle>
            <a:lvl1pPr>
              <a:defRPr/>
            </a:lvl1pPr>
          </a:lstStyle>
          <a:p>
            <a:pPr>
              <a:defRPr/>
            </a:pPr>
            <a:fld id="{6FF6DC97-25E0-4A26-895D-D94FB0742E9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1457175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9"/>
          <p:cNvSpPr>
            <a:spLocks noGrp="1" noChangeArrowheads="1"/>
          </p:cNvSpPr>
          <p:nvPr>
            <p:ph type="sldNum" sz="quarter" idx="12"/>
          </p:nvPr>
        </p:nvSpPr>
        <p:spPr>
          <a:ln/>
        </p:spPr>
        <p:txBody>
          <a:bodyPr/>
          <a:lstStyle>
            <a:lvl1pPr>
              <a:defRPr/>
            </a:lvl1pPr>
          </a:lstStyle>
          <a:p>
            <a:pPr>
              <a:defRPr/>
            </a:pPr>
            <a:fld id="{EA1F8E7F-E2D9-4876-9146-7122AE6028E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4403626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1034990"/>
            <a:ext cx="4011084" cy="40011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3BC8286F-F223-431A-9ACC-9704B05AF90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33812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2020/5/18</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2975799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967228"/>
            <a:ext cx="7315200" cy="400110"/>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D7C48A10-1340-40E0-BD3D-861EA1D77C7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6714717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8F7E062C-4791-4C84-86E5-3103115E41F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9107596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75186" y="762002"/>
            <a:ext cx="1538883" cy="5362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11200" y="762002"/>
            <a:ext cx="7960784" cy="5362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D919C741-965B-4CB1-8EC3-565ADAA8908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5106039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11202" y="762000"/>
            <a:ext cx="108839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96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56867" y="1628775"/>
            <a:ext cx="53340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56867" y="3952875"/>
            <a:ext cx="53340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9"/>
          <p:cNvSpPr>
            <a:spLocks noGrp="1" noChangeArrowheads="1"/>
          </p:cNvSpPr>
          <p:nvPr>
            <p:ph type="sldNum" sz="quarter" idx="12"/>
          </p:nvPr>
        </p:nvSpPr>
        <p:spPr>
          <a:ln/>
        </p:spPr>
        <p:txBody>
          <a:bodyPr/>
          <a:lstStyle>
            <a:lvl1pPr>
              <a:defRPr/>
            </a:lvl1pPr>
          </a:lstStyle>
          <a:p>
            <a:pPr>
              <a:defRPr/>
            </a:pPr>
            <a:fld id="{45EB2A79-D7FE-469B-915A-1C03A43719D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3692052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11202" y="762000"/>
            <a:ext cx="108839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96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E3FDE004-DC43-4FDE-8400-498A79D1337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1626476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11202" y="762000"/>
            <a:ext cx="1088390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19667" y="1628775"/>
            <a:ext cx="10871200" cy="4495800"/>
          </a:xfrm>
        </p:spPr>
        <p:txBody>
          <a:bodyPr/>
          <a:lstStyle/>
          <a:p>
            <a:pPr lvl="0"/>
            <a:endParaRPr lang="zh-CN" altLang="en-US" noProof="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8EF5579C-7DBB-46A0-9DB7-99A33D9EF59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6394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2779185" y="-395288"/>
            <a:ext cx="6637867" cy="5749926"/>
            <a:chOff x="1313" y="-249"/>
            <a:chExt cx="3136" cy="3622"/>
          </a:xfrm>
        </p:grpSpPr>
        <p:sp>
          <p:nvSpPr>
            <p:cNvPr id="5" name="Arc 3"/>
            <p:cNvSpPr>
              <a:spLocks/>
            </p:cNvSpPr>
            <p:nvPr/>
          </p:nvSpPr>
          <p:spPr bwMode="auto">
            <a:xfrm rot="-2700000">
              <a:off x="1313" y="-249"/>
              <a:ext cx="3136" cy="3135"/>
            </a:xfrm>
            <a:custGeom>
              <a:avLst/>
              <a:gdLst>
                <a:gd name="T0" fmla="*/ 0 w 21607"/>
                <a:gd name="T1" fmla="*/ 0 h 21600"/>
                <a:gd name="T2" fmla="*/ 0 w 21607"/>
                <a:gd name="T3" fmla="*/ 0 h 21600"/>
                <a:gd name="T4" fmla="*/ 0 w 21607"/>
                <a:gd name="T5" fmla="*/ 0 h 21600"/>
                <a:gd name="T6" fmla="*/ 0 60000 65536"/>
                <a:gd name="T7" fmla="*/ 0 60000 65536"/>
                <a:gd name="T8" fmla="*/ 0 60000 65536"/>
              </a:gdLst>
              <a:ahLst/>
              <a:cxnLst>
                <a:cxn ang="T6">
                  <a:pos x="T0" y="T1"/>
                </a:cxn>
                <a:cxn ang="T7">
                  <a:pos x="T2" y="T3"/>
                </a:cxn>
                <a:cxn ang="T8">
                  <a:pos x="T4" y="T5"/>
                </a:cxn>
              </a:cxnLst>
              <a:rect l="0" t="0" r="r" b="b"/>
              <a:pathLst>
                <a:path w="21607" h="21600" fill="none" extrusionOk="0">
                  <a:moveTo>
                    <a:pt x="0" y="0"/>
                  </a:moveTo>
                  <a:cubicBezTo>
                    <a:pt x="2" y="0"/>
                    <a:pt x="4" y="-1"/>
                    <a:pt x="7" y="0"/>
                  </a:cubicBezTo>
                  <a:cubicBezTo>
                    <a:pt x="11933" y="0"/>
                    <a:pt x="21603" y="9666"/>
                    <a:pt x="21606" y="21593"/>
                  </a:cubicBezTo>
                </a:path>
                <a:path w="21607" h="21600" stroke="0" extrusionOk="0">
                  <a:moveTo>
                    <a:pt x="0" y="0"/>
                  </a:moveTo>
                  <a:cubicBezTo>
                    <a:pt x="2" y="0"/>
                    <a:pt x="4" y="-1"/>
                    <a:pt x="7" y="0"/>
                  </a:cubicBezTo>
                  <a:cubicBezTo>
                    <a:pt x="11933" y="0"/>
                    <a:pt x="21603" y="9666"/>
                    <a:pt x="21606" y="21593"/>
                  </a:cubicBezTo>
                  <a:lnTo>
                    <a:pt x="7" y="21600"/>
                  </a:lnTo>
                  <a:lnTo>
                    <a:pt x="0" y="0"/>
                  </a:lnTo>
                  <a:close/>
                </a:path>
              </a:pathLst>
            </a:custGeom>
            <a:solidFill>
              <a:schemeClr val="accent1"/>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pPr fontAlgn="base">
                <a:spcBef>
                  <a:spcPct val="0"/>
                </a:spcBef>
                <a:spcAft>
                  <a:spcPct val="0"/>
                </a:spcAft>
              </a:pPr>
              <a:endParaRPr kumimoji="1" lang="zh-CN" altLang="en-US" sz="4000" smtClean="0">
                <a:solidFill>
                  <a:srgbClr val="000000"/>
                </a:solidFill>
                <a:latin typeface="Arial" charset="0"/>
              </a:endParaRPr>
            </a:p>
          </p:txBody>
        </p:sp>
        <p:sp>
          <p:nvSpPr>
            <p:cNvPr id="6" name="Arc 4"/>
            <p:cNvSpPr>
              <a:spLocks/>
            </p:cNvSpPr>
            <p:nvPr/>
          </p:nvSpPr>
          <p:spPr bwMode="auto">
            <a:xfrm rot="-2700000">
              <a:off x="1349" y="-162"/>
              <a:ext cx="3037" cy="3056"/>
            </a:xfrm>
            <a:custGeom>
              <a:avLst/>
              <a:gdLst>
                <a:gd name="T0" fmla="*/ 0 w 20922"/>
                <a:gd name="T1" fmla="*/ 0 h 21053"/>
                <a:gd name="T2" fmla="*/ 0 w 20922"/>
                <a:gd name="T3" fmla="*/ 0 h 21053"/>
                <a:gd name="T4" fmla="*/ 0 w 20922"/>
                <a:gd name="T5" fmla="*/ 0 h 21053"/>
                <a:gd name="T6" fmla="*/ 0 60000 65536"/>
                <a:gd name="T7" fmla="*/ 0 60000 65536"/>
                <a:gd name="T8" fmla="*/ 0 60000 65536"/>
              </a:gdLst>
              <a:ahLst/>
              <a:cxnLst>
                <a:cxn ang="T6">
                  <a:pos x="T0" y="T1"/>
                </a:cxn>
                <a:cxn ang="T7">
                  <a:pos x="T2" y="T3"/>
                </a:cxn>
                <a:cxn ang="T8">
                  <a:pos x="T4" y="T5"/>
                </a:cxn>
              </a:cxnLst>
              <a:rect l="0" t="0" r="r" b="b"/>
              <a:pathLst>
                <a:path w="20922" h="21053" fill="none" extrusionOk="0">
                  <a:moveTo>
                    <a:pt x="4830" y="0"/>
                  </a:moveTo>
                  <a:cubicBezTo>
                    <a:pt x="12706" y="1807"/>
                    <a:pt x="18914" y="7858"/>
                    <a:pt x="20922" y="15684"/>
                  </a:cubicBezTo>
                </a:path>
                <a:path w="20922" h="21053" stroke="0" extrusionOk="0">
                  <a:moveTo>
                    <a:pt x="4830" y="0"/>
                  </a:moveTo>
                  <a:cubicBezTo>
                    <a:pt x="12706" y="1807"/>
                    <a:pt x="18914" y="7858"/>
                    <a:pt x="20922" y="15684"/>
                  </a:cubicBezTo>
                  <a:lnTo>
                    <a:pt x="0" y="21053"/>
                  </a:lnTo>
                  <a:lnTo>
                    <a:pt x="4830" y="0"/>
                  </a:lnTo>
                  <a:close/>
                </a:path>
              </a:pathLst>
            </a:custGeom>
            <a:solidFill>
              <a:schemeClr val="folHlink"/>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pPr fontAlgn="base">
                <a:spcBef>
                  <a:spcPct val="0"/>
                </a:spcBef>
                <a:spcAft>
                  <a:spcPct val="0"/>
                </a:spcAft>
              </a:pPr>
              <a:endParaRPr kumimoji="1" lang="zh-CN" altLang="en-US" sz="4000" smtClean="0">
                <a:solidFill>
                  <a:srgbClr val="000000"/>
                </a:solidFill>
                <a:latin typeface="Arial" charset="0"/>
              </a:endParaRPr>
            </a:p>
          </p:txBody>
        </p:sp>
        <p:sp>
          <p:nvSpPr>
            <p:cNvPr id="7" name="Arc 5"/>
            <p:cNvSpPr>
              <a:spLocks/>
            </p:cNvSpPr>
            <p:nvPr/>
          </p:nvSpPr>
          <p:spPr bwMode="auto">
            <a:xfrm rot="-2700000">
              <a:off x="1474" y="162"/>
              <a:ext cx="2752" cy="2792"/>
            </a:xfrm>
            <a:custGeom>
              <a:avLst/>
              <a:gdLst>
                <a:gd name="T0" fmla="*/ 0 w 18966"/>
                <a:gd name="T1" fmla="*/ 0 h 19239"/>
                <a:gd name="T2" fmla="*/ 0 w 18966"/>
                <a:gd name="T3" fmla="*/ 0 h 19239"/>
                <a:gd name="T4" fmla="*/ 0 w 18966"/>
                <a:gd name="T5" fmla="*/ 0 h 19239"/>
                <a:gd name="T6" fmla="*/ 0 60000 65536"/>
                <a:gd name="T7" fmla="*/ 0 60000 65536"/>
                <a:gd name="T8" fmla="*/ 0 60000 65536"/>
              </a:gdLst>
              <a:ahLst/>
              <a:cxnLst>
                <a:cxn ang="T6">
                  <a:pos x="T0" y="T1"/>
                </a:cxn>
                <a:cxn ang="T7">
                  <a:pos x="T2" y="T3"/>
                </a:cxn>
                <a:cxn ang="T8">
                  <a:pos x="T4" y="T5"/>
                </a:cxn>
              </a:cxnLst>
              <a:rect l="0" t="0" r="r" b="b"/>
              <a:pathLst>
                <a:path w="18966" h="19239" fill="none" extrusionOk="0">
                  <a:moveTo>
                    <a:pt x="9819" y="-1"/>
                  </a:moveTo>
                  <a:cubicBezTo>
                    <a:pt x="13695" y="1978"/>
                    <a:pt x="16883" y="5080"/>
                    <a:pt x="18965" y="8902"/>
                  </a:cubicBezTo>
                </a:path>
                <a:path w="18966" h="19239" stroke="0" extrusionOk="0">
                  <a:moveTo>
                    <a:pt x="9819" y="-1"/>
                  </a:moveTo>
                  <a:cubicBezTo>
                    <a:pt x="13695" y="1978"/>
                    <a:pt x="16883" y="5080"/>
                    <a:pt x="18965" y="8902"/>
                  </a:cubicBezTo>
                  <a:lnTo>
                    <a:pt x="0" y="19239"/>
                  </a:lnTo>
                  <a:lnTo>
                    <a:pt x="9819" y="-1"/>
                  </a:lnTo>
                  <a:close/>
                </a:path>
              </a:pathLst>
            </a:custGeom>
            <a:solidFill>
              <a:schemeClr val="hlink"/>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pPr fontAlgn="base">
                <a:spcBef>
                  <a:spcPct val="0"/>
                </a:spcBef>
                <a:spcAft>
                  <a:spcPct val="0"/>
                </a:spcAft>
              </a:pPr>
              <a:endParaRPr kumimoji="1" lang="zh-CN" altLang="en-US" sz="4000" smtClean="0">
                <a:solidFill>
                  <a:srgbClr val="000000"/>
                </a:solidFill>
                <a:latin typeface="Arial" charset="0"/>
              </a:endParaRPr>
            </a:p>
          </p:txBody>
        </p:sp>
        <p:sp>
          <p:nvSpPr>
            <p:cNvPr id="8" name="Arc 6"/>
            <p:cNvSpPr>
              <a:spLocks/>
            </p:cNvSpPr>
            <p:nvPr/>
          </p:nvSpPr>
          <p:spPr bwMode="auto">
            <a:xfrm rot="-2700000">
              <a:off x="1678" y="510"/>
              <a:ext cx="2432" cy="2498"/>
            </a:xfrm>
            <a:custGeom>
              <a:avLst/>
              <a:gdLst>
                <a:gd name="T0" fmla="*/ 0 w 16754"/>
                <a:gd name="T1" fmla="*/ 0 h 17212"/>
                <a:gd name="T2" fmla="*/ 0 w 16754"/>
                <a:gd name="T3" fmla="*/ 0 h 17212"/>
                <a:gd name="T4" fmla="*/ 0 w 16754"/>
                <a:gd name="T5" fmla="*/ 0 h 17212"/>
                <a:gd name="T6" fmla="*/ 0 60000 65536"/>
                <a:gd name="T7" fmla="*/ 0 60000 65536"/>
                <a:gd name="T8" fmla="*/ 0 60000 65536"/>
              </a:gdLst>
              <a:ahLst/>
              <a:cxnLst>
                <a:cxn ang="T6">
                  <a:pos x="T0" y="T1"/>
                </a:cxn>
                <a:cxn ang="T7">
                  <a:pos x="T2" y="T3"/>
                </a:cxn>
                <a:cxn ang="T8">
                  <a:pos x="T4" y="T5"/>
                </a:cxn>
              </a:cxnLst>
              <a:rect l="0" t="0" r="r" b="b"/>
              <a:pathLst>
                <a:path w="16754" h="17212" fill="none" extrusionOk="0">
                  <a:moveTo>
                    <a:pt x="13050" y="-1"/>
                  </a:moveTo>
                  <a:cubicBezTo>
                    <a:pt x="14423" y="1040"/>
                    <a:pt x="15666" y="2242"/>
                    <a:pt x="16754" y="3578"/>
                  </a:cubicBezTo>
                </a:path>
                <a:path w="16754" h="17212" stroke="0" extrusionOk="0">
                  <a:moveTo>
                    <a:pt x="13050" y="-1"/>
                  </a:moveTo>
                  <a:cubicBezTo>
                    <a:pt x="14423" y="1040"/>
                    <a:pt x="15666" y="2242"/>
                    <a:pt x="16754" y="3578"/>
                  </a:cubicBezTo>
                  <a:lnTo>
                    <a:pt x="0" y="17212"/>
                  </a:lnTo>
                  <a:lnTo>
                    <a:pt x="13050" y="-1"/>
                  </a:lnTo>
                  <a:close/>
                </a:path>
              </a:pathLst>
            </a:custGeom>
            <a:solidFill>
              <a:schemeClr val="accent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pPr fontAlgn="base">
                <a:spcBef>
                  <a:spcPct val="0"/>
                </a:spcBef>
                <a:spcAft>
                  <a:spcPct val="0"/>
                </a:spcAft>
              </a:pPr>
              <a:endParaRPr kumimoji="1" lang="zh-CN" altLang="en-US" sz="4000" smtClean="0">
                <a:solidFill>
                  <a:srgbClr val="000000"/>
                </a:solidFill>
                <a:latin typeface="Arial" charset="0"/>
              </a:endParaRPr>
            </a:p>
          </p:txBody>
        </p:sp>
        <p:sp>
          <p:nvSpPr>
            <p:cNvPr id="9" name="Arc 7"/>
            <p:cNvSpPr>
              <a:spLocks/>
            </p:cNvSpPr>
            <p:nvPr/>
          </p:nvSpPr>
          <p:spPr bwMode="auto">
            <a:xfrm rot="-2700000">
              <a:off x="1446" y="57"/>
              <a:ext cx="2900" cy="29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pPr fontAlgn="base">
                <a:spcBef>
                  <a:spcPct val="0"/>
                </a:spcBef>
                <a:spcAft>
                  <a:spcPct val="0"/>
                </a:spcAft>
              </a:pPr>
              <a:endParaRPr kumimoji="1" lang="zh-CN" altLang="en-US" sz="4000" smtClean="0">
                <a:solidFill>
                  <a:srgbClr val="000000"/>
                </a:solidFill>
                <a:latin typeface="Arial" charset="0"/>
              </a:endParaRPr>
            </a:p>
          </p:txBody>
        </p:sp>
        <p:sp>
          <p:nvSpPr>
            <p:cNvPr id="10" name="Arc 8"/>
            <p:cNvSpPr>
              <a:spLocks/>
            </p:cNvSpPr>
            <p:nvPr/>
          </p:nvSpPr>
          <p:spPr bwMode="auto">
            <a:xfrm rot="-2700000">
              <a:off x="1478" y="137"/>
              <a:ext cx="2809" cy="2826"/>
            </a:xfrm>
            <a:custGeom>
              <a:avLst/>
              <a:gdLst>
                <a:gd name="T0" fmla="*/ 0 w 20924"/>
                <a:gd name="T1" fmla="*/ 0 h 21052"/>
                <a:gd name="T2" fmla="*/ 0 w 20924"/>
                <a:gd name="T3" fmla="*/ 0 h 21052"/>
                <a:gd name="T4" fmla="*/ 0 w 20924"/>
                <a:gd name="T5" fmla="*/ 0 h 21052"/>
                <a:gd name="T6" fmla="*/ 0 60000 65536"/>
                <a:gd name="T7" fmla="*/ 0 60000 65536"/>
                <a:gd name="T8" fmla="*/ 0 60000 65536"/>
              </a:gdLst>
              <a:ahLst/>
              <a:cxnLst>
                <a:cxn ang="T6">
                  <a:pos x="T0" y="T1"/>
                </a:cxn>
                <a:cxn ang="T7">
                  <a:pos x="T2" y="T3"/>
                </a:cxn>
                <a:cxn ang="T8">
                  <a:pos x="T4" y="T5"/>
                </a:cxn>
              </a:cxnLst>
              <a:rect l="0" t="0" r="r" b="b"/>
              <a:pathLst>
                <a:path w="20924" h="21052" fill="none" extrusionOk="0">
                  <a:moveTo>
                    <a:pt x="4833" y="-1"/>
                  </a:moveTo>
                  <a:cubicBezTo>
                    <a:pt x="12709" y="1807"/>
                    <a:pt x="18917" y="7861"/>
                    <a:pt x="20923" y="15689"/>
                  </a:cubicBezTo>
                </a:path>
                <a:path w="20924" h="21052" stroke="0" extrusionOk="0">
                  <a:moveTo>
                    <a:pt x="4833" y="-1"/>
                  </a:moveTo>
                  <a:cubicBezTo>
                    <a:pt x="12709" y="1807"/>
                    <a:pt x="18917" y="7861"/>
                    <a:pt x="20923" y="15689"/>
                  </a:cubicBezTo>
                  <a:lnTo>
                    <a:pt x="0" y="21052"/>
                  </a:lnTo>
                  <a:lnTo>
                    <a:pt x="4833" y="-1"/>
                  </a:lnTo>
                  <a:close/>
                </a:path>
              </a:pathLst>
            </a:cu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pPr fontAlgn="base">
                <a:spcBef>
                  <a:spcPct val="0"/>
                </a:spcBef>
                <a:spcAft>
                  <a:spcPct val="0"/>
                </a:spcAft>
              </a:pPr>
              <a:endParaRPr kumimoji="1" lang="zh-CN" altLang="en-US" sz="4000" smtClean="0">
                <a:solidFill>
                  <a:srgbClr val="000000"/>
                </a:solidFill>
                <a:latin typeface="Arial" charset="0"/>
              </a:endParaRPr>
            </a:p>
          </p:txBody>
        </p:sp>
        <p:sp>
          <p:nvSpPr>
            <p:cNvPr id="11" name="Arc 9"/>
            <p:cNvSpPr>
              <a:spLocks/>
            </p:cNvSpPr>
            <p:nvPr/>
          </p:nvSpPr>
          <p:spPr bwMode="auto">
            <a:xfrm rot="-2700000">
              <a:off x="1608" y="427"/>
              <a:ext cx="2547" cy="2583"/>
            </a:xfrm>
            <a:custGeom>
              <a:avLst/>
              <a:gdLst>
                <a:gd name="T0" fmla="*/ 0 w 18970"/>
                <a:gd name="T1" fmla="*/ 0 h 19237"/>
                <a:gd name="T2" fmla="*/ 0 w 18970"/>
                <a:gd name="T3" fmla="*/ 0 h 19237"/>
                <a:gd name="T4" fmla="*/ 0 w 18970"/>
                <a:gd name="T5" fmla="*/ 0 h 19237"/>
                <a:gd name="T6" fmla="*/ 0 60000 65536"/>
                <a:gd name="T7" fmla="*/ 0 60000 65536"/>
                <a:gd name="T8" fmla="*/ 0 60000 65536"/>
              </a:gdLst>
              <a:ahLst/>
              <a:cxnLst>
                <a:cxn ang="T6">
                  <a:pos x="T0" y="T1"/>
                </a:cxn>
                <a:cxn ang="T7">
                  <a:pos x="T2" y="T3"/>
                </a:cxn>
                <a:cxn ang="T8">
                  <a:pos x="T4" y="T5"/>
                </a:cxn>
              </a:cxnLst>
              <a:rect l="0" t="0" r="r" b="b"/>
              <a:pathLst>
                <a:path w="18970" h="19237" fill="none" extrusionOk="0">
                  <a:moveTo>
                    <a:pt x="9823" y="-1"/>
                  </a:moveTo>
                  <a:cubicBezTo>
                    <a:pt x="13699" y="1979"/>
                    <a:pt x="16888" y="5084"/>
                    <a:pt x="18969" y="8907"/>
                  </a:cubicBezTo>
                </a:path>
                <a:path w="18970" h="19237" stroke="0" extrusionOk="0">
                  <a:moveTo>
                    <a:pt x="9823" y="-1"/>
                  </a:moveTo>
                  <a:cubicBezTo>
                    <a:pt x="13699" y="1979"/>
                    <a:pt x="16888" y="5084"/>
                    <a:pt x="18969" y="8907"/>
                  </a:cubicBezTo>
                  <a:lnTo>
                    <a:pt x="0" y="19237"/>
                  </a:lnTo>
                  <a:lnTo>
                    <a:pt x="9823" y="-1"/>
                  </a:lnTo>
                  <a:close/>
                </a:path>
              </a:pathLst>
            </a:custGeom>
            <a:gradFill rotWithShape="0">
              <a:gsLst>
                <a:gs pos="0">
                  <a:schemeClr val="hlink"/>
                </a:gs>
                <a:gs pos="100000">
                  <a:schemeClr val="bg1"/>
                </a:gs>
              </a:gsLst>
              <a:lin ang="5400000" scaled="1"/>
            </a:gra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pPr fontAlgn="base">
                <a:spcBef>
                  <a:spcPct val="0"/>
                </a:spcBef>
                <a:spcAft>
                  <a:spcPct val="0"/>
                </a:spcAft>
              </a:pPr>
              <a:endParaRPr kumimoji="1" lang="zh-CN" altLang="en-US" sz="4000" smtClean="0">
                <a:solidFill>
                  <a:srgbClr val="000000"/>
                </a:solidFill>
                <a:latin typeface="Arial" charset="0"/>
              </a:endParaRPr>
            </a:p>
          </p:txBody>
        </p:sp>
        <p:sp>
          <p:nvSpPr>
            <p:cNvPr id="12" name="Arc 10"/>
            <p:cNvSpPr>
              <a:spLocks/>
            </p:cNvSpPr>
            <p:nvPr/>
          </p:nvSpPr>
          <p:spPr bwMode="auto">
            <a:xfrm rot="-2700000">
              <a:off x="1783" y="749"/>
              <a:ext cx="2249" cy="2311"/>
            </a:xfrm>
            <a:custGeom>
              <a:avLst/>
              <a:gdLst>
                <a:gd name="T0" fmla="*/ 0 w 16754"/>
                <a:gd name="T1" fmla="*/ 0 h 17213"/>
                <a:gd name="T2" fmla="*/ 0 w 16754"/>
                <a:gd name="T3" fmla="*/ 0 h 17213"/>
                <a:gd name="T4" fmla="*/ 0 w 16754"/>
                <a:gd name="T5" fmla="*/ 0 h 17213"/>
                <a:gd name="T6" fmla="*/ 0 60000 65536"/>
                <a:gd name="T7" fmla="*/ 0 60000 65536"/>
                <a:gd name="T8" fmla="*/ 0 60000 65536"/>
              </a:gdLst>
              <a:ahLst/>
              <a:cxnLst>
                <a:cxn ang="T6">
                  <a:pos x="T0" y="T1"/>
                </a:cxn>
                <a:cxn ang="T7">
                  <a:pos x="T2" y="T3"/>
                </a:cxn>
                <a:cxn ang="T8">
                  <a:pos x="T4" y="T5"/>
                </a:cxn>
              </a:cxnLst>
              <a:rect l="0" t="0" r="r" b="b"/>
              <a:pathLst>
                <a:path w="16754" h="17213" fill="none" extrusionOk="0">
                  <a:moveTo>
                    <a:pt x="13048" y="0"/>
                  </a:moveTo>
                  <a:cubicBezTo>
                    <a:pt x="14422" y="1041"/>
                    <a:pt x="15666" y="2243"/>
                    <a:pt x="16754" y="3579"/>
                  </a:cubicBezTo>
                </a:path>
                <a:path w="16754" h="17213" stroke="0" extrusionOk="0">
                  <a:moveTo>
                    <a:pt x="13048" y="0"/>
                  </a:moveTo>
                  <a:cubicBezTo>
                    <a:pt x="14422" y="1041"/>
                    <a:pt x="15666" y="2243"/>
                    <a:pt x="16754" y="3579"/>
                  </a:cubicBezTo>
                  <a:lnTo>
                    <a:pt x="0" y="17213"/>
                  </a:lnTo>
                  <a:lnTo>
                    <a:pt x="13048"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pPr fontAlgn="base">
                <a:spcBef>
                  <a:spcPct val="0"/>
                </a:spcBef>
                <a:spcAft>
                  <a:spcPct val="0"/>
                </a:spcAft>
              </a:pPr>
              <a:endParaRPr kumimoji="1" lang="zh-CN" altLang="en-US" sz="4000" smtClean="0">
                <a:solidFill>
                  <a:srgbClr val="000000"/>
                </a:solidFill>
                <a:latin typeface="Arial" charset="0"/>
              </a:endParaRPr>
            </a:p>
          </p:txBody>
        </p:sp>
        <p:sp>
          <p:nvSpPr>
            <p:cNvPr id="13" name="Arc 11"/>
            <p:cNvSpPr>
              <a:spLocks/>
            </p:cNvSpPr>
            <p:nvPr/>
          </p:nvSpPr>
          <p:spPr bwMode="auto">
            <a:xfrm rot="-2700000">
              <a:off x="2239" y="2089"/>
              <a:ext cx="1284" cy="12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bg1">
                <a:alpha val="50195"/>
              </a:schemeClr>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pPr fontAlgn="base">
                <a:spcBef>
                  <a:spcPct val="0"/>
                </a:spcBef>
                <a:spcAft>
                  <a:spcPct val="0"/>
                </a:spcAft>
              </a:pPr>
              <a:endParaRPr kumimoji="1" lang="zh-CN" altLang="en-US" sz="4000" smtClean="0">
                <a:solidFill>
                  <a:srgbClr val="000000"/>
                </a:solidFill>
                <a:latin typeface="Arial" charset="0"/>
              </a:endParaRPr>
            </a:p>
          </p:txBody>
        </p:sp>
      </p:grpSp>
      <p:sp>
        <p:nvSpPr>
          <p:cNvPr id="32780" name="Rectangle 12"/>
          <p:cNvSpPr>
            <a:spLocks noGrp="1" noChangeArrowheads="1"/>
          </p:cNvSpPr>
          <p:nvPr>
            <p:ph type="ctrTitle" sz="quarter"/>
          </p:nvPr>
        </p:nvSpPr>
        <p:spPr>
          <a:xfrm>
            <a:off x="914400" y="3770313"/>
            <a:ext cx="10363200" cy="1143000"/>
          </a:xfrm>
        </p:spPr>
        <p:txBody>
          <a:bodyPr anchor="b"/>
          <a:lstStyle>
            <a:lvl1pPr algn="ctr">
              <a:defRPr/>
            </a:lvl1pPr>
          </a:lstStyle>
          <a:p>
            <a:r>
              <a:rPr lang="zh-CN" altLang="en-US"/>
              <a:t>单击此处编辑母版标题样式</a:t>
            </a:r>
            <a:endParaRPr lang="zh-CN" altLang="zh-CN"/>
          </a:p>
        </p:txBody>
      </p:sp>
      <p:sp>
        <p:nvSpPr>
          <p:cNvPr id="32781" name="Rectangle 13"/>
          <p:cNvSpPr>
            <a:spLocks noGrp="1" noChangeArrowheads="1"/>
          </p:cNvSpPr>
          <p:nvPr>
            <p:ph type="subTitle" sz="quarter" idx="1"/>
          </p:nvPr>
        </p:nvSpPr>
        <p:spPr>
          <a:xfrm>
            <a:off x="1828800" y="4906963"/>
            <a:ext cx="8534400" cy="1752600"/>
          </a:xfrm>
        </p:spPr>
        <p:txBody>
          <a:bodyPr anchor="b"/>
          <a:lstStyle>
            <a:lvl1pPr marL="0" indent="0" algn="ctr">
              <a:buFont typeface="Monotype Sorts" pitchFamily="2" charset="2"/>
              <a:buNone/>
              <a:defRPr/>
            </a:lvl1pPr>
          </a:lstStyle>
          <a:p>
            <a:r>
              <a:rPr lang="zh-CN" altLang="en-US"/>
              <a:t>单击此处编辑母版副标题样式</a:t>
            </a:r>
          </a:p>
          <a:p>
            <a:endParaRPr lang="en-US" altLang="zh-CN"/>
          </a:p>
        </p:txBody>
      </p:sp>
      <p:sp>
        <p:nvSpPr>
          <p:cNvPr id="14" name="Rectangle 14"/>
          <p:cNvSpPr>
            <a:spLocks noGrp="1" noChangeArrowheads="1"/>
          </p:cNvSpPr>
          <p:nvPr>
            <p:ph type="dt" sz="quarter" idx="10"/>
          </p:nvPr>
        </p:nvSpPr>
        <p:spPr bwMode="auto">
          <a:xfrm>
            <a:off x="664633" y="9525"/>
            <a:ext cx="25400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defRPr kumimoji="1" sz="1400">
                <a:solidFill>
                  <a:srgbClr val="FFFFCC"/>
                </a:solidFill>
                <a:latin typeface="Times New Roman" pitchFamily="18" charset="0"/>
              </a:defRPr>
            </a:lvl1pPr>
          </a:lstStyle>
          <a:p>
            <a:pPr fontAlgn="base">
              <a:spcBef>
                <a:spcPct val="0"/>
              </a:spcBef>
              <a:spcAft>
                <a:spcPct val="0"/>
              </a:spcAft>
              <a:defRPr/>
            </a:pPr>
            <a:endParaRPr lang="en-US" altLang="zh-CN"/>
          </a:p>
        </p:txBody>
      </p:sp>
      <p:sp>
        <p:nvSpPr>
          <p:cNvPr id="15" name="Rectangle 15"/>
          <p:cNvSpPr>
            <a:spLocks noGrp="1" noChangeArrowheads="1"/>
          </p:cNvSpPr>
          <p:nvPr>
            <p:ph type="ftr" sz="quarter" idx="11"/>
          </p:nvPr>
        </p:nvSpPr>
        <p:spPr bwMode="auto">
          <a:xfrm>
            <a:off x="4165600" y="9525"/>
            <a:ext cx="38608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ctr">
              <a:defRPr kumimoji="1" sz="1400">
                <a:solidFill>
                  <a:srgbClr val="FFFFCC"/>
                </a:solidFill>
                <a:latin typeface="Times New Roman" pitchFamily="18" charset="0"/>
              </a:defRPr>
            </a:lvl1pPr>
          </a:lstStyle>
          <a:p>
            <a:pPr fontAlgn="base">
              <a:spcBef>
                <a:spcPct val="0"/>
              </a:spcBef>
              <a:spcAft>
                <a:spcPct val="0"/>
              </a:spcAft>
              <a:defRPr/>
            </a:pPr>
            <a:r>
              <a:rPr lang="en-US" altLang="zh-CN"/>
              <a:t>第1章  计算机的发展与应用</a:t>
            </a:r>
          </a:p>
        </p:txBody>
      </p:sp>
      <p:sp>
        <p:nvSpPr>
          <p:cNvPr id="16" name="Rectangle 16"/>
          <p:cNvSpPr>
            <a:spLocks noGrp="1" noChangeArrowheads="1"/>
          </p:cNvSpPr>
          <p:nvPr>
            <p:ph type="sldNum" sz="quarter" idx="12"/>
          </p:nvPr>
        </p:nvSpPr>
        <p:spPr bwMode="auto">
          <a:xfrm>
            <a:off x="8970433" y="9525"/>
            <a:ext cx="25400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r">
              <a:defRPr kumimoji="1" sz="1400">
                <a:solidFill>
                  <a:srgbClr val="FFFFCC"/>
                </a:solidFill>
                <a:latin typeface="Times New Roman" pitchFamily="18" charset="0"/>
              </a:defRPr>
            </a:lvl1pPr>
          </a:lstStyle>
          <a:p>
            <a:pPr fontAlgn="base">
              <a:spcBef>
                <a:spcPct val="0"/>
              </a:spcBef>
              <a:spcAft>
                <a:spcPct val="0"/>
              </a:spcAft>
              <a:defRPr/>
            </a:pPr>
            <a:fld id="{61D8B11A-6484-4DC5-BA28-4C638DE46736}" type="slidenum">
              <a:rPr lang="en-US" altLang="zh-CN"/>
              <a:pPr fontAlgn="base">
                <a:spcBef>
                  <a:spcPct val="0"/>
                </a:spcBef>
                <a:spcAft>
                  <a:spcPct val="0"/>
                </a:spcAft>
                <a:defRPr/>
              </a:pPr>
              <a:t>‹#›</a:t>
            </a:fld>
            <a:endParaRPr lang="en-US" altLang="zh-CN"/>
          </a:p>
        </p:txBody>
      </p:sp>
    </p:spTree>
    <p:extLst>
      <p:ext uri="{BB962C8B-B14F-4D97-AF65-F5344CB8AC3E}">
        <p14:creationId xmlns:p14="http://schemas.microsoft.com/office/powerpoint/2010/main" val="6152495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307983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5"/>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7689454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670051"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953251"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64538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2020/5/18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19342753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876219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8696604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57004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465272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9219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0288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42451" y="609600"/>
            <a:ext cx="25908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670051" y="609600"/>
            <a:ext cx="75692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337942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spTree>
      <p:nvGrpSpPr>
        <p:cNvPr id="1" name=""/>
        <p:cNvGrpSpPr/>
        <p:nvPr/>
      </p:nvGrpSpPr>
      <p:grpSpPr>
        <a:xfrm>
          <a:off x="0" y="0"/>
          <a:ext cx="0" cy="0"/>
          <a:chOff x="0" y="0"/>
          <a:chExt cx="0" cy="0"/>
        </a:xfrm>
      </p:grpSpPr>
      <p:sp>
        <p:nvSpPr>
          <p:cNvPr id="4" name="Rectangle 66"/>
          <p:cNvSpPr>
            <a:spLocks noChangeArrowheads="1"/>
          </p:cNvSpPr>
          <p:nvPr/>
        </p:nvSpPr>
        <p:spPr bwMode="auto">
          <a:xfrm>
            <a:off x="4673602" y="2590800"/>
            <a:ext cx="6523567"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fontAlgn="base" hangingPunct="1">
              <a:spcBef>
                <a:spcPct val="0"/>
              </a:spcBef>
              <a:spcAft>
                <a:spcPct val="0"/>
              </a:spcAft>
              <a:defRPr/>
            </a:pPr>
            <a:endParaRPr lang="zh-CN" altLang="zh-CN" sz="2400" smtClean="0">
              <a:solidFill>
                <a:srgbClr val="000000"/>
              </a:solidFill>
              <a:latin typeface="Verdana" pitchFamily="34" charset="0"/>
            </a:endParaRPr>
          </a:p>
        </p:txBody>
      </p:sp>
      <p:sp>
        <p:nvSpPr>
          <p:cNvPr id="4163" name="Rectangle 67"/>
          <p:cNvSpPr>
            <a:spLocks noGrp="1" noChangeArrowheads="1"/>
          </p:cNvSpPr>
          <p:nvPr>
            <p:ph type="ctrTitle" sz="quarter"/>
          </p:nvPr>
        </p:nvSpPr>
        <p:spPr>
          <a:xfrm>
            <a:off x="1039286" y="1766888"/>
            <a:ext cx="10238316" cy="762000"/>
          </a:xfrm>
          <a:effectLst/>
        </p:spPr>
        <p:txBody>
          <a:bodyPr/>
          <a:lstStyle>
            <a:lvl1pPr algn="r">
              <a:defRPr/>
            </a:lvl1pPr>
          </a:lstStyle>
          <a:p>
            <a:r>
              <a:rPr lang="zh-CN" altLang="en-US"/>
              <a:t>单击此处编辑母版标题样式</a:t>
            </a:r>
          </a:p>
        </p:txBody>
      </p:sp>
      <p:sp>
        <p:nvSpPr>
          <p:cNvPr id="4164" name="Rectangle 68"/>
          <p:cNvSpPr>
            <a:spLocks noGrp="1" noChangeArrowheads="1"/>
          </p:cNvSpPr>
          <p:nvPr>
            <p:ph type="subTitle" sz="quarter" idx="1"/>
          </p:nvPr>
        </p:nvSpPr>
        <p:spPr>
          <a:xfrm>
            <a:off x="5361517" y="2860678"/>
            <a:ext cx="5916083" cy="3114675"/>
          </a:xfrm>
        </p:spPr>
        <p:txBody>
          <a:bodyPr/>
          <a:lstStyle>
            <a:lvl1pPr marL="0" indent="0">
              <a:buFont typeface="Wingdings" pitchFamily="2" charset="2"/>
              <a:buNone/>
              <a:defRPr/>
            </a:lvl1pPr>
          </a:lstStyle>
          <a:p>
            <a:r>
              <a:rPr lang="zh-CN" altLang="en-US"/>
              <a:t>单击此处编辑母版副标题样式</a:t>
            </a:r>
          </a:p>
        </p:txBody>
      </p:sp>
      <p:sp>
        <p:nvSpPr>
          <p:cNvPr id="5" name="Rectangle 69"/>
          <p:cNvSpPr>
            <a:spLocks noGrp="1" noChangeArrowheads="1"/>
          </p:cNvSpPr>
          <p:nvPr>
            <p:ph type="dt" sz="quarter" idx="10"/>
          </p:nvPr>
        </p:nvSpPr>
        <p:spPr>
          <a:xfrm>
            <a:off x="914400" y="6248400"/>
            <a:ext cx="2540000" cy="457200"/>
          </a:xfrm>
        </p:spPr>
        <p:txBody>
          <a:bodyPr/>
          <a:lstStyle>
            <a:lvl1pPr>
              <a:defRPr/>
            </a:lvl1pPr>
          </a:lstStyle>
          <a:p>
            <a:pPr>
              <a:defRPr/>
            </a:pPr>
            <a:endParaRPr lang="en-US" altLang="zh-CN">
              <a:solidFill>
                <a:srgbClr val="000000"/>
              </a:solidFill>
            </a:endParaRPr>
          </a:p>
        </p:txBody>
      </p:sp>
      <p:sp>
        <p:nvSpPr>
          <p:cNvPr id="6" name="Rectangle 70"/>
          <p:cNvSpPr>
            <a:spLocks noGrp="1" noChangeArrowheads="1"/>
          </p:cNvSpPr>
          <p:nvPr>
            <p:ph type="ftr" sz="quarter" idx="11"/>
          </p:nvPr>
        </p:nvSpPr>
        <p:spPr>
          <a:xfrm>
            <a:off x="4165600" y="6248400"/>
            <a:ext cx="3860800" cy="457200"/>
          </a:xfrm>
        </p:spPr>
        <p:txBody>
          <a:bodyPr/>
          <a:lstStyle>
            <a:lvl1pPr>
              <a:defRPr/>
            </a:lvl1pPr>
          </a:lstStyle>
          <a:p>
            <a:pPr>
              <a:defRPr/>
            </a:pPr>
            <a:endParaRPr lang="en-US" altLang="zh-CN">
              <a:solidFill>
                <a:srgbClr val="000000"/>
              </a:solidFill>
            </a:endParaRPr>
          </a:p>
        </p:txBody>
      </p:sp>
      <p:sp>
        <p:nvSpPr>
          <p:cNvPr id="7" name="Rectangle 71"/>
          <p:cNvSpPr>
            <a:spLocks noGrp="1" noChangeArrowheads="1"/>
          </p:cNvSpPr>
          <p:nvPr>
            <p:ph type="sldNum" sz="quarter" idx="12"/>
          </p:nvPr>
        </p:nvSpPr>
        <p:spPr>
          <a:xfrm>
            <a:off x="8737600" y="6248400"/>
            <a:ext cx="2540000" cy="457200"/>
          </a:xfrm>
        </p:spPr>
        <p:txBody>
          <a:bodyPr/>
          <a:lstStyle>
            <a:lvl1pPr>
              <a:defRPr/>
            </a:lvl1pPr>
          </a:lstStyle>
          <a:p>
            <a:pPr>
              <a:defRPr/>
            </a:pPr>
            <a:fld id="{5972B531-E822-4DB1-86C0-1327DA82D35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626184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Tx/>
              <a:buFont typeface="Wingdings" pitchFamily="2" charset="2"/>
              <a:buChar char="Ø"/>
              <a:defRPr/>
            </a:lvl1pPr>
            <a:lvl2pPr>
              <a:buClrTx/>
              <a:buFont typeface="Wingdings" pitchFamily="2" charset="2"/>
              <a:buChar char="u"/>
              <a:defRPr/>
            </a:lvl2pPr>
            <a:lvl3pPr>
              <a:buClrTx/>
              <a:buFont typeface="Wingdings" pitchFamily="2" charset="2"/>
              <a:buChar char="l"/>
              <a:defRPr sz="28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endParaRPr lang="zh-CN" altLang="en-US" dirty="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4479A334-E365-46A3-8486-E002EA9F009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8007447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70788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AB8FD11A-F627-4F55-BE6D-50EDA98FF4F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8171188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2020/5/18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92586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19667" y="1628775"/>
            <a:ext cx="5334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7" y="1628775"/>
            <a:ext cx="5334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3903C748-0DE9-405A-A08D-27DE733BE22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9993178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648198"/>
            <a:ext cx="10972800" cy="769441"/>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9"/>
          <p:cNvSpPr>
            <a:spLocks noGrp="1" noChangeArrowheads="1"/>
          </p:cNvSpPr>
          <p:nvPr>
            <p:ph type="sldNum" sz="quarter" idx="12"/>
          </p:nvPr>
        </p:nvSpPr>
        <p:spPr>
          <a:ln/>
        </p:spPr>
        <p:txBody>
          <a:bodyPr/>
          <a:lstStyle>
            <a:lvl1pPr>
              <a:defRPr/>
            </a:lvl1pPr>
          </a:lstStyle>
          <a:p>
            <a:pPr>
              <a:defRPr/>
            </a:pPr>
            <a:fld id="{8E4D1BFC-F47C-4E07-B9C3-1A3E0680654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9587749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9"/>
          <p:cNvSpPr>
            <a:spLocks noGrp="1" noChangeArrowheads="1"/>
          </p:cNvSpPr>
          <p:nvPr>
            <p:ph type="sldNum" sz="quarter" idx="12"/>
          </p:nvPr>
        </p:nvSpPr>
        <p:spPr>
          <a:ln/>
        </p:spPr>
        <p:txBody>
          <a:bodyPr/>
          <a:lstStyle>
            <a:lvl1pPr>
              <a:defRPr/>
            </a:lvl1pPr>
          </a:lstStyle>
          <a:p>
            <a:pPr>
              <a:defRPr/>
            </a:pPr>
            <a:fld id="{C0AA4430-6D30-4774-873B-D69E86A19CB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3973199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9"/>
          <p:cNvSpPr>
            <a:spLocks noGrp="1" noChangeArrowheads="1"/>
          </p:cNvSpPr>
          <p:nvPr>
            <p:ph type="sldNum" sz="quarter" idx="12"/>
          </p:nvPr>
        </p:nvSpPr>
        <p:spPr>
          <a:ln/>
        </p:spPr>
        <p:txBody>
          <a:bodyPr/>
          <a:lstStyle>
            <a:lvl1pPr>
              <a:defRPr/>
            </a:lvl1pPr>
          </a:lstStyle>
          <a:p>
            <a:pPr>
              <a:defRPr/>
            </a:pPr>
            <a:fld id="{B2DD8F9D-C807-4632-80E9-7386D12F278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8385837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1034990"/>
            <a:ext cx="4011084" cy="40011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FF74DEF7-4426-41EE-BC0C-42B68052A7D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7994095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967228"/>
            <a:ext cx="7315200" cy="400110"/>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422D5E48-7C28-4EEE-AE3E-218BF2C1835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2499617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35F89E9E-3C73-4223-96CC-8B7C730B3EA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5345874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75186" y="762002"/>
            <a:ext cx="1538883" cy="5362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11200" y="762002"/>
            <a:ext cx="7960784" cy="5362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853800DD-6CA3-4975-9885-EAEDDA01302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1553461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11202" y="762000"/>
            <a:ext cx="108839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96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56867" y="1628775"/>
            <a:ext cx="53340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56867" y="3952875"/>
            <a:ext cx="53340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9"/>
          <p:cNvSpPr>
            <a:spLocks noGrp="1" noChangeArrowheads="1"/>
          </p:cNvSpPr>
          <p:nvPr>
            <p:ph type="sldNum" sz="quarter" idx="12"/>
          </p:nvPr>
        </p:nvSpPr>
        <p:spPr>
          <a:ln/>
        </p:spPr>
        <p:txBody>
          <a:bodyPr/>
          <a:lstStyle>
            <a:lvl1pPr>
              <a:defRPr/>
            </a:lvl1pPr>
          </a:lstStyle>
          <a:p>
            <a:pPr>
              <a:defRPr/>
            </a:pPr>
            <a:fld id="{7EF8FBB0-D2C7-49E7-A0C7-080EC55A3FE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2623728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11202" y="762000"/>
            <a:ext cx="108839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96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24349E66-5D95-4564-843B-613D57B3488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156809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2020/5/18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6135384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11202" y="762000"/>
            <a:ext cx="1088390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19667" y="1628775"/>
            <a:ext cx="10871200" cy="4495800"/>
          </a:xfrm>
        </p:spPr>
        <p:txBody>
          <a:bodyPr/>
          <a:lstStyle/>
          <a:p>
            <a:pPr lvl="0"/>
            <a:endParaRPr lang="zh-CN" altLang="en-US" noProof="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C58F596C-C76D-497E-BF23-A31B2E89CFA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5298576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2020/5/18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2020/5/18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2020/5/18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2020/5/18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2.jpe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1.jpe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theme" Target="../theme/theme4.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2020/5/18</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65"/>
          <p:cNvSpPr>
            <a:spLocks noGrp="1" noChangeArrowheads="1"/>
          </p:cNvSpPr>
          <p:nvPr>
            <p:ph type="title"/>
          </p:nvPr>
        </p:nvSpPr>
        <p:spPr bwMode="auto">
          <a:xfrm>
            <a:off x="711202" y="762000"/>
            <a:ext cx="10883900" cy="762000"/>
          </a:xfrm>
          <a:prstGeom prst="rect">
            <a:avLst/>
          </a:prstGeom>
          <a:noFill/>
          <a:ln>
            <a:noFill/>
          </a:ln>
          <a:effectLst>
            <a:outerShdw dist="45791" dir="3378596"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zh-CN" altLang="en-US" smtClean="0"/>
              <a:t>单击此处编辑母版标题样式</a:t>
            </a:r>
          </a:p>
        </p:txBody>
      </p:sp>
      <p:sp>
        <p:nvSpPr>
          <p:cNvPr id="1027" name="Rectangle 66"/>
          <p:cNvSpPr>
            <a:spLocks noGrp="1" noChangeArrowheads="1"/>
          </p:cNvSpPr>
          <p:nvPr>
            <p:ph type="body" idx="1"/>
          </p:nvPr>
        </p:nvSpPr>
        <p:spPr bwMode="auto">
          <a:xfrm>
            <a:off x="719667" y="1628775"/>
            <a:ext cx="10871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139" name="Rectangle 67"/>
          <p:cNvSpPr>
            <a:spLocks noGrp="1" noChangeArrowheads="1"/>
          </p:cNvSpPr>
          <p:nvPr>
            <p:ph type="dt" sz="half" idx="2"/>
          </p:nvPr>
        </p:nvSpPr>
        <p:spPr bwMode="auto">
          <a:xfrm>
            <a:off x="15367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atin typeface="+mn-lt"/>
              </a:defRPr>
            </a:lvl1pPr>
          </a:lstStyle>
          <a:p>
            <a:pPr fontAlgn="base">
              <a:spcBef>
                <a:spcPct val="0"/>
              </a:spcBef>
              <a:spcAft>
                <a:spcPct val="0"/>
              </a:spcAft>
              <a:defRPr/>
            </a:pPr>
            <a:endParaRPr lang="en-US" altLang="zh-CN">
              <a:solidFill>
                <a:srgbClr val="000000"/>
              </a:solidFill>
            </a:endParaRPr>
          </a:p>
        </p:txBody>
      </p:sp>
      <p:sp>
        <p:nvSpPr>
          <p:cNvPr id="3140" name="Rectangle 68"/>
          <p:cNvSpPr>
            <a:spLocks noGrp="1" noChangeArrowheads="1"/>
          </p:cNvSpPr>
          <p:nvPr>
            <p:ph type="ftr" sz="quarter" idx="3"/>
          </p:nvPr>
        </p:nvSpPr>
        <p:spPr bwMode="auto">
          <a:xfrm>
            <a:off x="4787900" y="62865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latin typeface="+mn-lt"/>
              </a:defRPr>
            </a:lvl1pPr>
          </a:lstStyle>
          <a:p>
            <a:pPr fontAlgn="base">
              <a:spcBef>
                <a:spcPct val="0"/>
              </a:spcBef>
              <a:spcAft>
                <a:spcPct val="0"/>
              </a:spcAft>
              <a:defRPr/>
            </a:pPr>
            <a:endParaRPr lang="en-US" altLang="zh-CN">
              <a:solidFill>
                <a:srgbClr val="000000"/>
              </a:solidFill>
            </a:endParaRPr>
          </a:p>
        </p:txBody>
      </p:sp>
      <p:sp>
        <p:nvSpPr>
          <p:cNvPr id="3141" name="Rectangle 69"/>
          <p:cNvSpPr>
            <a:spLocks noGrp="1" noChangeArrowheads="1"/>
          </p:cNvSpPr>
          <p:nvPr>
            <p:ph type="sldNum" sz="quarter" idx="4"/>
          </p:nvPr>
        </p:nvSpPr>
        <p:spPr bwMode="auto">
          <a:xfrm>
            <a:off x="93599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atin typeface="+mn-lt"/>
              </a:defRPr>
            </a:lvl1pPr>
          </a:lstStyle>
          <a:p>
            <a:pPr fontAlgn="base">
              <a:spcBef>
                <a:spcPct val="0"/>
              </a:spcBef>
              <a:spcAft>
                <a:spcPct val="0"/>
              </a:spcAft>
              <a:defRPr/>
            </a:pPr>
            <a:fld id="{9880A013-0A04-4269-B944-ED637E398904}"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36315004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fade/>
  </p:transition>
  <p:timing>
    <p:tnLst>
      <p:par>
        <p:cTn id="1" dur="indefinite" restart="never" nodeType="tmRoot"/>
      </p:par>
    </p:tnLst>
  </p:timing>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2pPr>
      <a:lvl3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3pPr>
      <a:lvl4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4pPr>
      <a:lvl5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5pPr>
      <a:lvl6pPr marL="457200" algn="ctr" rtl="0" fontAlgn="base">
        <a:spcBef>
          <a:spcPct val="0"/>
        </a:spcBef>
        <a:spcAft>
          <a:spcPct val="0"/>
        </a:spcAft>
        <a:defRPr kumimoji="1" sz="4400" b="1">
          <a:solidFill>
            <a:schemeClr val="tx2"/>
          </a:solidFill>
          <a:latin typeface="Verdana" pitchFamily="34" charset="0"/>
          <a:ea typeface="宋体" pitchFamily="2" charset="-122"/>
        </a:defRPr>
      </a:lvl6pPr>
      <a:lvl7pPr marL="914400" algn="ctr" rtl="0" fontAlgn="base">
        <a:spcBef>
          <a:spcPct val="0"/>
        </a:spcBef>
        <a:spcAft>
          <a:spcPct val="0"/>
        </a:spcAft>
        <a:defRPr kumimoji="1" sz="4400" b="1">
          <a:solidFill>
            <a:schemeClr val="tx2"/>
          </a:solidFill>
          <a:latin typeface="Verdana" pitchFamily="34" charset="0"/>
          <a:ea typeface="宋体" pitchFamily="2" charset="-122"/>
        </a:defRPr>
      </a:lvl7pPr>
      <a:lvl8pPr marL="1371600" algn="ctr" rtl="0" fontAlgn="base">
        <a:spcBef>
          <a:spcPct val="0"/>
        </a:spcBef>
        <a:spcAft>
          <a:spcPct val="0"/>
        </a:spcAft>
        <a:defRPr kumimoji="1" sz="4400" b="1">
          <a:solidFill>
            <a:schemeClr val="tx2"/>
          </a:solidFill>
          <a:latin typeface="Verdana" pitchFamily="34" charset="0"/>
          <a:ea typeface="宋体" pitchFamily="2" charset="-122"/>
        </a:defRPr>
      </a:lvl8pPr>
      <a:lvl9pPr marL="1828800" algn="ctr" rtl="0" fontAlgn="base">
        <a:spcBef>
          <a:spcPct val="0"/>
        </a:spcBef>
        <a:spcAft>
          <a:spcPct val="0"/>
        </a:spcAft>
        <a:defRPr kumimoji="1" sz="4400" b="1">
          <a:solidFill>
            <a:schemeClr val="tx2"/>
          </a:solidFill>
          <a:latin typeface="Verdana" pitchFamily="34" charset="0"/>
          <a:ea typeface="宋体" pitchFamily="2" charset="-122"/>
        </a:defRPr>
      </a:lvl9pPr>
    </p:titleStyle>
    <p:bodyStyle>
      <a:lvl1pPr marL="342900" indent="-342900" algn="l" rtl="0" eaLnBrk="0" fontAlgn="base" hangingPunct="0">
        <a:lnSpc>
          <a:spcPct val="120000"/>
        </a:lnSpc>
        <a:spcBef>
          <a:spcPct val="20000"/>
        </a:spcBef>
        <a:spcAft>
          <a:spcPct val="0"/>
        </a:spcAft>
        <a:buFont typeface="Wingdings"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53"/>
          <p:cNvSpPr>
            <a:spLocks noGrp="1" noChangeArrowheads="1"/>
          </p:cNvSpPr>
          <p:nvPr>
            <p:ph type="title"/>
          </p:nvPr>
        </p:nvSpPr>
        <p:spPr bwMode="auto">
          <a:xfrm>
            <a:off x="1670051"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2051" name="Rectangle 54"/>
          <p:cNvSpPr>
            <a:spLocks noGrp="1" noChangeArrowheads="1"/>
          </p:cNvSpPr>
          <p:nvPr>
            <p:ph type="body" idx="1"/>
          </p:nvPr>
        </p:nvSpPr>
        <p:spPr bwMode="auto">
          <a:xfrm>
            <a:off x="1670051"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424253942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0" fontAlgn="base" hangingPunct="0">
        <a:spcBef>
          <a:spcPct val="0"/>
        </a:spcBef>
        <a:spcAft>
          <a:spcPct val="0"/>
        </a:spcAft>
        <a:defRPr sz="4400" i="1">
          <a:solidFill>
            <a:schemeClr val="tx2"/>
          </a:solidFill>
          <a:latin typeface="+mj-lt"/>
          <a:ea typeface="+mj-ea"/>
          <a:cs typeface="+mj-cs"/>
        </a:defRPr>
      </a:lvl1pPr>
      <a:lvl2pPr algn="l" rtl="0" eaLnBrk="0" fontAlgn="base" hangingPunct="0">
        <a:spcBef>
          <a:spcPct val="0"/>
        </a:spcBef>
        <a:spcAft>
          <a:spcPct val="0"/>
        </a:spcAft>
        <a:defRPr sz="4400" i="1">
          <a:solidFill>
            <a:schemeClr val="tx2"/>
          </a:solidFill>
          <a:latin typeface="Times New Roman" pitchFamily="18" charset="0"/>
          <a:ea typeface="宋体" pitchFamily="2" charset="-122"/>
        </a:defRPr>
      </a:lvl2pPr>
      <a:lvl3pPr algn="l" rtl="0" eaLnBrk="0" fontAlgn="base" hangingPunct="0">
        <a:spcBef>
          <a:spcPct val="0"/>
        </a:spcBef>
        <a:spcAft>
          <a:spcPct val="0"/>
        </a:spcAft>
        <a:defRPr sz="4400" i="1">
          <a:solidFill>
            <a:schemeClr val="tx2"/>
          </a:solidFill>
          <a:latin typeface="Times New Roman" pitchFamily="18" charset="0"/>
          <a:ea typeface="宋体" pitchFamily="2" charset="-122"/>
        </a:defRPr>
      </a:lvl3pPr>
      <a:lvl4pPr algn="l" rtl="0" eaLnBrk="0" fontAlgn="base" hangingPunct="0">
        <a:spcBef>
          <a:spcPct val="0"/>
        </a:spcBef>
        <a:spcAft>
          <a:spcPct val="0"/>
        </a:spcAft>
        <a:defRPr sz="4400" i="1">
          <a:solidFill>
            <a:schemeClr val="tx2"/>
          </a:solidFill>
          <a:latin typeface="Times New Roman" pitchFamily="18" charset="0"/>
          <a:ea typeface="宋体" pitchFamily="2" charset="-122"/>
        </a:defRPr>
      </a:lvl4pPr>
      <a:lvl5pPr algn="l" rtl="0" eaLnBrk="0" fontAlgn="base" hangingPunct="0">
        <a:spcBef>
          <a:spcPct val="0"/>
        </a:spcBef>
        <a:spcAft>
          <a:spcPct val="0"/>
        </a:spcAft>
        <a:defRPr sz="4400" i="1">
          <a:solidFill>
            <a:schemeClr val="tx2"/>
          </a:solidFill>
          <a:latin typeface="Times New Roman" pitchFamily="18" charset="0"/>
          <a:ea typeface="宋体" pitchFamily="2" charset="-122"/>
        </a:defRPr>
      </a:lvl5pPr>
      <a:lvl6pPr marL="457200" algn="l" rtl="0" fontAlgn="base">
        <a:spcBef>
          <a:spcPct val="0"/>
        </a:spcBef>
        <a:spcAft>
          <a:spcPct val="0"/>
        </a:spcAft>
        <a:defRPr sz="4400" i="1">
          <a:solidFill>
            <a:schemeClr val="tx2"/>
          </a:solidFill>
          <a:latin typeface="Times New Roman" pitchFamily="18" charset="0"/>
          <a:ea typeface="宋体" pitchFamily="2" charset="-122"/>
        </a:defRPr>
      </a:lvl6pPr>
      <a:lvl7pPr marL="914400" algn="l" rtl="0" fontAlgn="base">
        <a:spcBef>
          <a:spcPct val="0"/>
        </a:spcBef>
        <a:spcAft>
          <a:spcPct val="0"/>
        </a:spcAft>
        <a:defRPr sz="4400" i="1">
          <a:solidFill>
            <a:schemeClr val="tx2"/>
          </a:solidFill>
          <a:latin typeface="Times New Roman" pitchFamily="18" charset="0"/>
          <a:ea typeface="宋体" pitchFamily="2" charset="-122"/>
        </a:defRPr>
      </a:lvl7pPr>
      <a:lvl8pPr marL="1371600" algn="l" rtl="0" fontAlgn="base">
        <a:spcBef>
          <a:spcPct val="0"/>
        </a:spcBef>
        <a:spcAft>
          <a:spcPct val="0"/>
        </a:spcAft>
        <a:defRPr sz="4400" i="1">
          <a:solidFill>
            <a:schemeClr val="tx2"/>
          </a:solidFill>
          <a:latin typeface="Times New Roman" pitchFamily="18" charset="0"/>
          <a:ea typeface="宋体" pitchFamily="2" charset="-122"/>
        </a:defRPr>
      </a:lvl8pPr>
      <a:lvl9pPr marL="1828800" algn="l" rtl="0" fontAlgn="base">
        <a:spcBef>
          <a:spcPct val="0"/>
        </a:spcBef>
        <a:spcAft>
          <a:spcPct val="0"/>
        </a:spcAft>
        <a:defRPr sz="4400" i="1">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80000"/>
        <a:buFont typeface="Monotype Sort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65"/>
          <p:cNvSpPr>
            <a:spLocks noGrp="1" noChangeArrowheads="1"/>
          </p:cNvSpPr>
          <p:nvPr>
            <p:ph type="title"/>
          </p:nvPr>
        </p:nvSpPr>
        <p:spPr bwMode="auto">
          <a:xfrm>
            <a:off x="711202" y="762000"/>
            <a:ext cx="10883900" cy="762000"/>
          </a:xfrm>
          <a:prstGeom prst="rect">
            <a:avLst/>
          </a:prstGeom>
          <a:noFill/>
          <a:ln>
            <a:noFill/>
          </a:ln>
          <a:effectLst>
            <a:outerShdw dist="45791" dir="3378596"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zh-CN" altLang="en-US" smtClean="0"/>
              <a:t>单击此处编辑母版标题样式</a:t>
            </a:r>
          </a:p>
        </p:txBody>
      </p:sp>
      <p:sp>
        <p:nvSpPr>
          <p:cNvPr id="1027" name="Rectangle 66"/>
          <p:cNvSpPr>
            <a:spLocks noGrp="1" noChangeArrowheads="1"/>
          </p:cNvSpPr>
          <p:nvPr>
            <p:ph type="body" idx="1"/>
          </p:nvPr>
        </p:nvSpPr>
        <p:spPr bwMode="auto">
          <a:xfrm>
            <a:off x="719667" y="1628775"/>
            <a:ext cx="10871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139" name="Rectangle 67"/>
          <p:cNvSpPr>
            <a:spLocks noGrp="1" noChangeArrowheads="1"/>
          </p:cNvSpPr>
          <p:nvPr>
            <p:ph type="dt" sz="half" idx="2"/>
          </p:nvPr>
        </p:nvSpPr>
        <p:spPr bwMode="auto">
          <a:xfrm>
            <a:off x="15367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atin typeface="+mn-lt"/>
              </a:defRPr>
            </a:lvl1pPr>
          </a:lstStyle>
          <a:p>
            <a:pPr fontAlgn="base">
              <a:spcBef>
                <a:spcPct val="0"/>
              </a:spcBef>
              <a:spcAft>
                <a:spcPct val="0"/>
              </a:spcAft>
              <a:defRPr/>
            </a:pPr>
            <a:endParaRPr lang="en-US" altLang="zh-CN">
              <a:solidFill>
                <a:srgbClr val="000000"/>
              </a:solidFill>
            </a:endParaRPr>
          </a:p>
        </p:txBody>
      </p:sp>
      <p:sp>
        <p:nvSpPr>
          <p:cNvPr id="3140" name="Rectangle 68"/>
          <p:cNvSpPr>
            <a:spLocks noGrp="1" noChangeArrowheads="1"/>
          </p:cNvSpPr>
          <p:nvPr>
            <p:ph type="ftr" sz="quarter" idx="3"/>
          </p:nvPr>
        </p:nvSpPr>
        <p:spPr bwMode="auto">
          <a:xfrm>
            <a:off x="4787900" y="62865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latin typeface="+mn-lt"/>
              </a:defRPr>
            </a:lvl1pPr>
          </a:lstStyle>
          <a:p>
            <a:pPr fontAlgn="base">
              <a:spcBef>
                <a:spcPct val="0"/>
              </a:spcBef>
              <a:spcAft>
                <a:spcPct val="0"/>
              </a:spcAft>
              <a:defRPr/>
            </a:pPr>
            <a:endParaRPr lang="en-US" altLang="zh-CN">
              <a:solidFill>
                <a:srgbClr val="000000"/>
              </a:solidFill>
            </a:endParaRPr>
          </a:p>
        </p:txBody>
      </p:sp>
      <p:sp>
        <p:nvSpPr>
          <p:cNvPr id="3141" name="Rectangle 69"/>
          <p:cNvSpPr>
            <a:spLocks noGrp="1" noChangeArrowheads="1"/>
          </p:cNvSpPr>
          <p:nvPr>
            <p:ph type="sldNum" sz="quarter" idx="4"/>
          </p:nvPr>
        </p:nvSpPr>
        <p:spPr bwMode="auto">
          <a:xfrm>
            <a:off x="93599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atin typeface="+mn-lt"/>
              </a:defRPr>
            </a:lvl1pPr>
          </a:lstStyle>
          <a:p>
            <a:pPr fontAlgn="base">
              <a:spcBef>
                <a:spcPct val="0"/>
              </a:spcBef>
              <a:spcAft>
                <a:spcPct val="0"/>
              </a:spcAft>
              <a:defRPr/>
            </a:pPr>
            <a:fld id="{89C67206-50ED-42FB-9F81-A2517FF1A481}"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339315992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transition>
    <p:fade/>
  </p:transition>
  <p:timing>
    <p:tnLst>
      <p:par>
        <p:cTn id="1" dur="indefinite" restart="never" nodeType="tmRoot"/>
      </p:par>
    </p:tnLst>
  </p:timing>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2pPr>
      <a:lvl3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3pPr>
      <a:lvl4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4pPr>
      <a:lvl5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5pPr>
      <a:lvl6pPr marL="457200" algn="ctr" rtl="0" fontAlgn="base">
        <a:spcBef>
          <a:spcPct val="0"/>
        </a:spcBef>
        <a:spcAft>
          <a:spcPct val="0"/>
        </a:spcAft>
        <a:defRPr kumimoji="1" sz="4400" b="1">
          <a:solidFill>
            <a:schemeClr val="tx2"/>
          </a:solidFill>
          <a:latin typeface="Verdana" pitchFamily="34" charset="0"/>
          <a:ea typeface="宋体" pitchFamily="2" charset="-122"/>
        </a:defRPr>
      </a:lvl6pPr>
      <a:lvl7pPr marL="914400" algn="ctr" rtl="0" fontAlgn="base">
        <a:spcBef>
          <a:spcPct val="0"/>
        </a:spcBef>
        <a:spcAft>
          <a:spcPct val="0"/>
        </a:spcAft>
        <a:defRPr kumimoji="1" sz="4400" b="1">
          <a:solidFill>
            <a:schemeClr val="tx2"/>
          </a:solidFill>
          <a:latin typeface="Verdana" pitchFamily="34" charset="0"/>
          <a:ea typeface="宋体" pitchFamily="2" charset="-122"/>
        </a:defRPr>
      </a:lvl7pPr>
      <a:lvl8pPr marL="1371600" algn="ctr" rtl="0" fontAlgn="base">
        <a:spcBef>
          <a:spcPct val="0"/>
        </a:spcBef>
        <a:spcAft>
          <a:spcPct val="0"/>
        </a:spcAft>
        <a:defRPr kumimoji="1" sz="4400" b="1">
          <a:solidFill>
            <a:schemeClr val="tx2"/>
          </a:solidFill>
          <a:latin typeface="Verdana" pitchFamily="34" charset="0"/>
          <a:ea typeface="宋体" pitchFamily="2" charset="-122"/>
        </a:defRPr>
      </a:lvl8pPr>
      <a:lvl9pPr marL="1828800" algn="ctr" rtl="0" fontAlgn="base">
        <a:spcBef>
          <a:spcPct val="0"/>
        </a:spcBef>
        <a:spcAft>
          <a:spcPct val="0"/>
        </a:spcAft>
        <a:defRPr kumimoji="1" sz="4400" b="1">
          <a:solidFill>
            <a:schemeClr val="tx2"/>
          </a:solidFill>
          <a:latin typeface="Verdana" pitchFamily="34" charset="0"/>
          <a:ea typeface="宋体" pitchFamily="2" charset="-122"/>
        </a:defRPr>
      </a:lvl9pPr>
    </p:titleStyle>
    <p:bodyStyle>
      <a:lvl1pPr marL="342900" indent="-342900" algn="l" rtl="0" eaLnBrk="0" fontAlgn="base" hangingPunct="0">
        <a:lnSpc>
          <a:spcPct val="120000"/>
        </a:lnSpc>
        <a:spcBef>
          <a:spcPct val="20000"/>
        </a:spcBef>
        <a:spcAft>
          <a:spcPct val="0"/>
        </a:spcAft>
        <a:buFont typeface="Wingdings"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notesSlide" Target="../notesSlides/notesSlide55.xml"/><Relationship Id="rId5" Type="http://schemas.openxmlformats.org/officeDocument/2006/relationships/slideLayout" Target="../slideLayouts/slideLayout7.xml"/><Relationship Id="rId4" Type="http://schemas.openxmlformats.org/officeDocument/2006/relationships/tags" Target="../tags/tag218.xml"/></Relationships>
</file>

<file path=ppt/slides/_rels/slide101.xml.rels><?xml version="1.0" encoding="UTF-8" standalone="yes"?>
<Relationships xmlns="http://schemas.openxmlformats.org/package/2006/relationships"><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notesSlide" Target="../notesSlides/notesSlide56.xml"/><Relationship Id="rId5" Type="http://schemas.openxmlformats.org/officeDocument/2006/relationships/slideLayout" Target="../slideLayouts/slideLayout7.xml"/><Relationship Id="rId4" Type="http://schemas.openxmlformats.org/officeDocument/2006/relationships/tags" Target="../tags/tag222.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223.xml"/><Relationship Id="rId4" Type="http://schemas.openxmlformats.org/officeDocument/2006/relationships/image" Target="../media/image18.png"/></Relationships>
</file>

<file path=ppt/slides/_rels/slide103.xml.rels><?xml version="1.0" encoding="UTF-8" standalone="yes"?>
<Relationships xmlns="http://schemas.openxmlformats.org/package/2006/relationships"><Relationship Id="rId8" Type="http://schemas.openxmlformats.org/officeDocument/2006/relationships/notesSlide" Target="../notesSlides/notesSlide58.xml"/><Relationship Id="rId3" Type="http://schemas.openxmlformats.org/officeDocument/2006/relationships/tags" Target="../tags/tag226.xml"/><Relationship Id="rId7" Type="http://schemas.openxmlformats.org/officeDocument/2006/relationships/slideLayout" Target="../slideLayouts/slideLayout2.xml"/><Relationship Id="rId2" Type="http://schemas.openxmlformats.org/officeDocument/2006/relationships/tags" Target="../tags/tag225.xml"/><Relationship Id="rId1" Type="http://schemas.openxmlformats.org/officeDocument/2006/relationships/tags" Target="../tags/tag224.xml"/><Relationship Id="rId6" Type="http://schemas.openxmlformats.org/officeDocument/2006/relationships/tags" Target="../tags/tag229.xml"/><Relationship Id="rId5" Type="http://schemas.openxmlformats.org/officeDocument/2006/relationships/tags" Target="../tags/tag228.xml"/><Relationship Id="rId4" Type="http://schemas.openxmlformats.org/officeDocument/2006/relationships/tags" Target="../tags/tag227.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0.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30.xml"/><Relationship Id="rId7"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slideLayout" Target="../slideLayouts/slideLayout2.xml"/><Relationship Id="rId3" Type="http://schemas.openxmlformats.org/officeDocument/2006/relationships/tags" Target="../tags/tag36.xml"/><Relationship Id="rId7" Type="http://schemas.openxmlformats.org/officeDocument/2006/relationships/tags" Target="../tags/tag40.xml"/><Relationship Id="rId12" Type="http://schemas.openxmlformats.org/officeDocument/2006/relationships/tags" Target="../tags/tag45.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tags" Target="../tags/tag44.xml"/><Relationship Id="rId5" Type="http://schemas.openxmlformats.org/officeDocument/2006/relationships/tags" Target="../tags/tag38.xml"/><Relationship Id="rId10" Type="http://schemas.openxmlformats.org/officeDocument/2006/relationships/tags" Target="../tags/tag43.xml"/><Relationship Id="rId4" Type="http://schemas.openxmlformats.org/officeDocument/2006/relationships/tags" Target="../tags/tag37.xml"/><Relationship Id="rId9" Type="http://schemas.openxmlformats.org/officeDocument/2006/relationships/tags" Target="../tags/tag42.xml"/><Relationship Id="rId14" Type="http://schemas.openxmlformats.org/officeDocument/2006/relationships/notesSlide" Target="../notesSlides/notesSlide8.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29.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5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32.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slideLayout" Target="../slideLayouts/slideLayout2.xml"/><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tags" Target="../tags/tag64.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tags" Target="../tags/tag63.xml"/><Relationship Id="rId5" Type="http://schemas.openxmlformats.org/officeDocument/2006/relationships/tags" Target="../tags/tag57.xml"/><Relationship Id="rId10" Type="http://schemas.openxmlformats.org/officeDocument/2006/relationships/tags" Target="../tags/tag62.xml"/><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notesSlide" Target="../notesSlides/notesSlide1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5.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slideLayout" Target="../slideLayouts/slideLayout2.xml"/><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tags" Target="../tags/tag78.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notesSlide" Target="../notesSlides/notesSlide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38.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notesSlide" Target="../notesSlides/notesSlide19.xml"/><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8.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slide" Target="slide9.xml"/><Relationship Id="rId4" Type="http://schemas.openxmlformats.org/officeDocument/2006/relationships/image" Target="../media/image7.wmf"/></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9.xml"/><Relationship Id="rId1" Type="http://schemas.openxmlformats.org/officeDocument/2006/relationships/slideLayout" Target="../slideLayouts/slideLayout38.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9.xml"/><Relationship Id="rId1" Type="http://schemas.openxmlformats.org/officeDocument/2006/relationships/slideLayout" Target="../slideLayouts/slideLayout38.xml"/></Relationships>
</file>

<file path=ppt/slides/_rels/slide4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9.png"/><Relationship Id="rId1" Type="http://schemas.openxmlformats.org/officeDocument/2006/relationships/slideLayout" Target="../slideLayouts/slideLayout38.xml"/><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9.xml"/><Relationship Id="rId1" Type="http://schemas.openxmlformats.org/officeDocument/2006/relationships/slideLayout" Target="../slideLayouts/slideLayout38.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9.xml"/><Relationship Id="rId1" Type="http://schemas.openxmlformats.org/officeDocument/2006/relationships/slideLayout" Target="../slideLayouts/slideLayout38.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8.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slide" Target="slide9.xml"/><Relationship Id="rId4" Type="http://schemas.openxmlformats.org/officeDocument/2006/relationships/image" Target="../media/image11.wmf"/></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9.xml"/><Relationship Id="rId1" Type="http://schemas.openxmlformats.org/officeDocument/2006/relationships/slideLayout" Target="../slideLayouts/slideLayout38.xml"/></Relationships>
</file>

<file path=ppt/slides/_rels/slide5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12.png"/><Relationship Id="rId1" Type="http://schemas.openxmlformats.org/officeDocument/2006/relationships/slideLayout" Target="../slideLayouts/slideLayout38.xml"/><Relationship Id="rId4" Type="http://schemas.openxmlformats.org/officeDocument/2006/relationships/image" Target="../media/image8.png"/></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9.xml"/><Relationship Id="rId1" Type="http://schemas.openxmlformats.org/officeDocument/2006/relationships/slideLayout" Target="../slideLayouts/slideLayout3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tags" Target="../tags/tag91.xml"/><Relationship Id="rId13" Type="http://schemas.openxmlformats.org/officeDocument/2006/relationships/slideLayout" Target="../slideLayouts/slideLayout2.xml"/><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tags" Target="../tags/tag95.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tags" Target="../tags/tag94.xml"/><Relationship Id="rId5" Type="http://schemas.openxmlformats.org/officeDocument/2006/relationships/tags" Target="../tags/tag88.xml"/><Relationship Id="rId10" Type="http://schemas.openxmlformats.org/officeDocument/2006/relationships/tags" Target="../tags/tag93.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notesSlide" Target="../notesSlides/notesSlide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60.xml.rels><?xml version="1.0" encoding="UTF-8" standalone="yes"?>
<Relationships xmlns="http://schemas.openxmlformats.org/package/2006/relationships"><Relationship Id="rId8" Type="http://schemas.openxmlformats.org/officeDocument/2006/relationships/notesSlide" Target="../notesSlides/notesSlide25.xml"/><Relationship Id="rId3" Type="http://schemas.openxmlformats.org/officeDocument/2006/relationships/tags" Target="../tags/tag98.xml"/><Relationship Id="rId7"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notesSlide" Target="../notesSlides/notesSlide28.xml"/><Relationship Id="rId3" Type="http://schemas.openxmlformats.org/officeDocument/2006/relationships/tags" Target="../tags/tag104.xml"/><Relationship Id="rId7" Type="http://schemas.openxmlformats.org/officeDocument/2006/relationships/slideLayout" Target="../slideLayouts/slideLayout2.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s>
</file>

<file path=ppt/slides/_rels/slide64.xml.rels><?xml version="1.0" encoding="UTF-8" standalone="yes"?>
<Relationships xmlns="http://schemas.openxmlformats.org/package/2006/relationships"><Relationship Id="rId8" Type="http://schemas.openxmlformats.org/officeDocument/2006/relationships/tags" Target="../tags/tag115.xml"/><Relationship Id="rId13" Type="http://schemas.openxmlformats.org/officeDocument/2006/relationships/slideLayout" Target="../slideLayouts/slideLayout2.xml"/><Relationship Id="rId3" Type="http://schemas.openxmlformats.org/officeDocument/2006/relationships/tags" Target="../tags/tag110.xml"/><Relationship Id="rId7" Type="http://schemas.openxmlformats.org/officeDocument/2006/relationships/tags" Target="../tags/tag114.xml"/><Relationship Id="rId12" Type="http://schemas.openxmlformats.org/officeDocument/2006/relationships/tags" Target="../tags/tag119.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tags" Target="../tags/tag118.xml"/><Relationship Id="rId5" Type="http://schemas.openxmlformats.org/officeDocument/2006/relationships/tags" Target="../tags/tag112.xml"/><Relationship Id="rId10" Type="http://schemas.openxmlformats.org/officeDocument/2006/relationships/tags" Target="../tags/tag117.xml"/><Relationship Id="rId4" Type="http://schemas.openxmlformats.org/officeDocument/2006/relationships/tags" Target="../tags/tag111.xml"/><Relationship Id="rId9" Type="http://schemas.openxmlformats.org/officeDocument/2006/relationships/tags" Target="../tags/tag116.xml"/><Relationship Id="rId14" Type="http://schemas.openxmlformats.org/officeDocument/2006/relationships/notesSlide" Target="../notesSlides/notesSlide29.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20.xml"/><Relationship Id="rId5" Type="http://schemas.openxmlformats.org/officeDocument/2006/relationships/image" Target="../media/image14.png"/><Relationship Id="rId4" Type="http://schemas.openxmlformats.org/officeDocument/2006/relationships/image" Target="../media/image13.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67.xml.rels><?xml version="1.0" encoding="UTF-8" standalone="yes"?>
<Relationships xmlns="http://schemas.openxmlformats.org/package/2006/relationships"><Relationship Id="rId8" Type="http://schemas.openxmlformats.org/officeDocument/2006/relationships/tags" Target="../tags/tag129.xml"/><Relationship Id="rId13" Type="http://schemas.openxmlformats.org/officeDocument/2006/relationships/slideLayout" Target="../slideLayouts/slideLayout2.xml"/><Relationship Id="rId3" Type="http://schemas.openxmlformats.org/officeDocument/2006/relationships/tags" Target="../tags/tag124.xml"/><Relationship Id="rId7" Type="http://schemas.openxmlformats.org/officeDocument/2006/relationships/tags" Target="../tags/tag128.xml"/><Relationship Id="rId12" Type="http://schemas.openxmlformats.org/officeDocument/2006/relationships/tags" Target="../tags/tag133.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tags" Target="../tags/tag132.xml"/><Relationship Id="rId5" Type="http://schemas.openxmlformats.org/officeDocument/2006/relationships/tags" Target="../tags/tag126.xml"/><Relationship Id="rId10" Type="http://schemas.openxmlformats.org/officeDocument/2006/relationships/tags" Target="../tags/tag131.xml"/><Relationship Id="rId4" Type="http://schemas.openxmlformats.org/officeDocument/2006/relationships/tags" Target="../tags/tag125.xml"/><Relationship Id="rId9" Type="http://schemas.openxmlformats.org/officeDocument/2006/relationships/tags" Target="../tags/tag130.xml"/><Relationship Id="rId14" Type="http://schemas.openxmlformats.org/officeDocument/2006/relationships/notesSlide" Target="../notesSlides/notesSlide3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5.xml"/><Relationship Id="rId1" Type="http://schemas.openxmlformats.org/officeDocument/2006/relationships/tags" Target="../tags/tag134.xml"/></Relationships>
</file>

<file path=ppt/slides/_rels/slide7.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slideLayout" Target="../slideLayouts/slideLayout2.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tags" Target="../tags/tag23.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5" Type="http://schemas.openxmlformats.org/officeDocument/2006/relationships/tags" Target="../tags/tag16.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notesSlide" Target="../notesSlides/notesSlide4.xml"/></Relationships>
</file>

<file path=ppt/slides/_rels/slide7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slideLayout" Target="../slideLayouts/slideLayout2.xml"/><Relationship Id="rId1" Type="http://schemas.openxmlformats.org/officeDocument/2006/relationships/tags" Target="../tags/tag136.xml"/><Relationship Id="rId4" Type="http://schemas.openxmlformats.org/officeDocument/2006/relationships/image" Target="../media/image140.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8.xml"/><Relationship Id="rId1" Type="http://schemas.openxmlformats.org/officeDocument/2006/relationships/tags" Target="../tags/tag137.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0.xml"/><Relationship Id="rId1" Type="http://schemas.openxmlformats.org/officeDocument/2006/relationships/tags" Target="../tags/tag139.xml"/><Relationship Id="rId4" Type="http://schemas.openxmlformats.org/officeDocument/2006/relationships/image" Target="../media/image15.png"/></Relationships>
</file>

<file path=ppt/slides/_rels/slide73.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slideLayout" Target="../slideLayouts/slideLayout2.xml"/><Relationship Id="rId5" Type="http://schemas.openxmlformats.org/officeDocument/2006/relationships/tags" Target="../tags/tag145.xml"/><Relationship Id="rId4" Type="http://schemas.openxmlformats.org/officeDocument/2006/relationships/tags" Target="../tags/tag144.xml"/></Relationships>
</file>

<file path=ppt/slides/_rels/slide7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46.xml"/></Relationships>
</file>

<file path=ppt/slides/_rels/slide75.xml.rels><?xml version="1.0" encoding="UTF-8" standalone="yes"?>
<Relationships xmlns="http://schemas.openxmlformats.org/package/2006/relationships"><Relationship Id="rId8" Type="http://schemas.openxmlformats.org/officeDocument/2006/relationships/tags" Target="../tags/tag154.xml"/><Relationship Id="rId13" Type="http://schemas.openxmlformats.org/officeDocument/2006/relationships/slideLayout" Target="../slideLayouts/slideLayout2.xml"/><Relationship Id="rId3" Type="http://schemas.openxmlformats.org/officeDocument/2006/relationships/tags" Target="../tags/tag149.xml"/><Relationship Id="rId7" Type="http://schemas.openxmlformats.org/officeDocument/2006/relationships/tags" Target="../tags/tag153.xml"/><Relationship Id="rId12" Type="http://schemas.openxmlformats.org/officeDocument/2006/relationships/tags" Target="../tags/tag158.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tags" Target="../tags/tag157.xml"/><Relationship Id="rId5" Type="http://schemas.openxmlformats.org/officeDocument/2006/relationships/tags" Target="../tags/tag151.xml"/><Relationship Id="rId10" Type="http://schemas.openxmlformats.org/officeDocument/2006/relationships/tags" Target="../tags/tag156.xml"/><Relationship Id="rId4" Type="http://schemas.openxmlformats.org/officeDocument/2006/relationships/tags" Target="../tags/tag150.xml"/><Relationship Id="rId9" Type="http://schemas.openxmlformats.org/officeDocument/2006/relationships/tags" Target="../tags/tag155.xml"/><Relationship Id="rId14" Type="http://schemas.openxmlformats.org/officeDocument/2006/relationships/notesSlide" Target="../notesSlides/notesSlide33.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0.xml"/><Relationship Id="rId1" Type="http://schemas.openxmlformats.org/officeDocument/2006/relationships/tags" Target="../tags/tag159.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8" Type="http://schemas.openxmlformats.org/officeDocument/2006/relationships/notesSlide" Target="../notesSlides/notesSlide35.xml"/><Relationship Id="rId3" Type="http://schemas.openxmlformats.org/officeDocument/2006/relationships/tags" Target="../tags/tag163.xml"/><Relationship Id="rId7" Type="http://schemas.openxmlformats.org/officeDocument/2006/relationships/slideLayout" Target="../slideLayouts/slideLayout2.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167.xml"/></Relationships>
</file>

<file path=ppt/slides/_rels/slide81.xml.rels><?xml version="1.0" encoding="UTF-8" standalone="yes"?>
<Relationships xmlns="http://schemas.openxmlformats.org/package/2006/relationships"><Relationship Id="rId8" Type="http://schemas.openxmlformats.org/officeDocument/2006/relationships/notesSlide" Target="../notesSlides/notesSlide37.xml"/><Relationship Id="rId3" Type="http://schemas.openxmlformats.org/officeDocument/2006/relationships/tags" Target="../tags/tag170.xml"/><Relationship Id="rId7" Type="http://schemas.openxmlformats.org/officeDocument/2006/relationships/slideLayout" Target="../slideLayouts/slideLayout2.xml"/><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tags" Target="../tags/tag173.xml"/><Relationship Id="rId5" Type="http://schemas.openxmlformats.org/officeDocument/2006/relationships/tags" Target="../tags/tag172.xml"/><Relationship Id="rId4" Type="http://schemas.openxmlformats.org/officeDocument/2006/relationships/tags" Target="../tags/tag171.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174.xml"/><Relationship Id="rId4" Type="http://schemas.openxmlformats.org/officeDocument/2006/relationships/image" Target="../media/image17.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176.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17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notesSlide" Target="../notesSlides/notesSlide43.xml"/><Relationship Id="rId5" Type="http://schemas.openxmlformats.org/officeDocument/2006/relationships/slideLayout" Target="../slideLayouts/slideLayout2.xml"/><Relationship Id="rId4" Type="http://schemas.openxmlformats.org/officeDocument/2006/relationships/tags" Target="../tags/tag181.xml"/></Relationships>
</file>

<file path=ppt/slides/_rels/slide89.xml.rels><?xml version="1.0" encoding="UTF-8" standalone="yes"?>
<Relationships xmlns="http://schemas.openxmlformats.org/package/2006/relationships"><Relationship Id="rId8" Type="http://schemas.openxmlformats.org/officeDocument/2006/relationships/notesSlide" Target="../notesSlides/notesSlide44.xml"/><Relationship Id="rId3" Type="http://schemas.openxmlformats.org/officeDocument/2006/relationships/tags" Target="../tags/tag184.xml"/><Relationship Id="rId7" Type="http://schemas.openxmlformats.org/officeDocument/2006/relationships/slideLayout" Target="../slideLayouts/slideLayout2.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5" Type="http://schemas.openxmlformats.org/officeDocument/2006/relationships/tags" Target="../tags/tag186.xml"/><Relationship Id="rId4" Type="http://schemas.openxmlformats.org/officeDocument/2006/relationships/tags" Target="../tags/tag18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8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89.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190.xml"/><Relationship Id="rId6" Type="http://schemas.openxmlformats.org/officeDocument/2006/relationships/image" Target="../media/image13.png"/><Relationship Id="rId5" Type="http://schemas.openxmlformats.org/officeDocument/2006/relationships/image" Target="../media/image30.png"/><Relationship Id="rId4" Type="http://schemas.openxmlformats.org/officeDocument/2006/relationships/image" Target="../media/image29.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91.xml"/></Relationships>
</file>

<file path=ppt/slides/_rels/slide96.xml.rels><?xml version="1.0" encoding="UTF-8" standalone="yes"?>
<Relationships xmlns="http://schemas.openxmlformats.org/package/2006/relationships"><Relationship Id="rId8" Type="http://schemas.openxmlformats.org/officeDocument/2006/relationships/notesSlide" Target="../notesSlides/notesSlide51.xml"/><Relationship Id="rId3" Type="http://schemas.openxmlformats.org/officeDocument/2006/relationships/tags" Target="../tags/tag194.xml"/><Relationship Id="rId7" Type="http://schemas.openxmlformats.org/officeDocument/2006/relationships/slideLayout" Target="../slideLayouts/slideLayout7.xml"/><Relationship Id="rId2" Type="http://schemas.openxmlformats.org/officeDocument/2006/relationships/tags" Target="../tags/tag193.xml"/><Relationship Id="rId1" Type="http://schemas.openxmlformats.org/officeDocument/2006/relationships/tags" Target="../tags/tag192.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s>
</file>

<file path=ppt/slides/_rels/slide97.xml.rels><?xml version="1.0" encoding="UTF-8" standalone="yes"?>
<Relationships xmlns="http://schemas.openxmlformats.org/package/2006/relationships"><Relationship Id="rId8" Type="http://schemas.openxmlformats.org/officeDocument/2006/relationships/notesSlide" Target="../notesSlides/notesSlide52.xml"/><Relationship Id="rId13" Type="http://schemas.microsoft.com/office/2007/relationships/diagramDrawing" Target="../diagrams/drawing1.xml"/><Relationship Id="rId3" Type="http://schemas.openxmlformats.org/officeDocument/2006/relationships/tags" Target="../tags/tag200.xml"/><Relationship Id="rId7" Type="http://schemas.openxmlformats.org/officeDocument/2006/relationships/slideLayout" Target="../slideLayouts/slideLayout7.xml"/><Relationship Id="rId12" Type="http://schemas.openxmlformats.org/officeDocument/2006/relationships/diagramColors" Target="../diagrams/colors1.xml"/><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tags" Target="../tags/tag203.xml"/><Relationship Id="rId11" Type="http://schemas.openxmlformats.org/officeDocument/2006/relationships/diagramQuickStyle" Target="../diagrams/quickStyle1.xml"/><Relationship Id="rId5" Type="http://schemas.openxmlformats.org/officeDocument/2006/relationships/tags" Target="../tags/tag202.xml"/><Relationship Id="rId10" Type="http://schemas.openxmlformats.org/officeDocument/2006/relationships/diagramLayout" Target="../diagrams/layout1.xml"/><Relationship Id="rId4" Type="http://schemas.openxmlformats.org/officeDocument/2006/relationships/tags" Target="../tags/tag201.xml"/><Relationship Id="rId9" Type="http://schemas.openxmlformats.org/officeDocument/2006/relationships/diagramData" Target="../diagrams/data1.xml"/></Relationships>
</file>

<file path=ppt/slides/_rels/slide9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tags" Target="../tags/tag206.xml"/><Relationship Id="rId7" Type="http://schemas.openxmlformats.org/officeDocument/2006/relationships/notesSlide" Target="../notesSlides/notesSlide53.xml"/><Relationship Id="rId12" Type="http://schemas.microsoft.com/office/2007/relationships/diagramDrawing" Target="../diagrams/drawing2.xml"/><Relationship Id="rId2" Type="http://schemas.openxmlformats.org/officeDocument/2006/relationships/tags" Target="../tags/tag205.xml"/><Relationship Id="rId1" Type="http://schemas.openxmlformats.org/officeDocument/2006/relationships/tags" Target="../tags/tag204.xml"/><Relationship Id="rId6" Type="http://schemas.openxmlformats.org/officeDocument/2006/relationships/slideLayout" Target="../slideLayouts/slideLayout7.xml"/><Relationship Id="rId11" Type="http://schemas.openxmlformats.org/officeDocument/2006/relationships/diagramColors" Target="../diagrams/colors2.xml"/><Relationship Id="rId5" Type="http://schemas.openxmlformats.org/officeDocument/2006/relationships/tags" Target="../tags/tag208.xml"/><Relationship Id="rId10" Type="http://schemas.openxmlformats.org/officeDocument/2006/relationships/diagramQuickStyle" Target="../diagrams/quickStyle2.xml"/><Relationship Id="rId4" Type="http://schemas.openxmlformats.org/officeDocument/2006/relationships/tags" Target="../tags/tag207.xml"/><Relationship Id="rId9" Type="http://schemas.openxmlformats.org/officeDocument/2006/relationships/diagramLayout" Target="../diagrams/layout2.xml"/></Relationships>
</file>

<file path=ppt/slides/_rels/slide99.xml.rels><?xml version="1.0" encoding="UTF-8" standalone="yes"?>
<Relationships xmlns="http://schemas.openxmlformats.org/package/2006/relationships"><Relationship Id="rId8" Type="http://schemas.openxmlformats.org/officeDocument/2006/relationships/notesSlide" Target="../notesSlides/notesSlide54.xml"/><Relationship Id="rId13" Type="http://schemas.microsoft.com/office/2007/relationships/diagramDrawing" Target="../diagrams/drawing3.xml"/><Relationship Id="rId3" Type="http://schemas.openxmlformats.org/officeDocument/2006/relationships/tags" Target="../tags/tag211.xml"/><Relationship Id="rId7" Type="http://schemas.openxmlformats.org/officeDocument/2006/relationships/slideLayout" Target="../slideLayouts/slideLayout7.xml"/><Relationship Id="rId12" Type="http://schemas.openxmlformats.org/officeDocument/2006/relationships/diagramColors" Target="../diagrams/colors3.xml"/><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tags" Target="../tags/tag214.xml"/><Relationship Id="rId11" Type="http://schemas.openxmlformats.org/officeDocument/2006/relationships/diagramQuickStyle" Target="../diagrams/quickStyle3.xml"/><Relationship Id="rId5" Type="http://schemas.openxmlformats.org/officeDocument/2006/relationships/tags" Target="../tags/tag213.xml"/><Relationship Id="rId10" Type="http://schemas.openxmlformats.org/officeDocument/2006/relationships/diagramLayout" Target="../diagrams/layout3.xml"/><Relationship Id="rId4" Type="http://schemas.openxmlformats.org/officeDocument/2006/relationships/tags" Target="../tags/tag212.xml"/><Relationship Id="rId9"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40"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9"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3" cy="1016000"/>
          </a:xfrm>
          <a:prstGeom prst="rect">
            <a:avLst/>
          </a:prstGeom>
          <a:noFill/>
        </p:spPr>
        <p:txBody>
          <a:bodyPr wrap="none"/>
          <a:lstStyle/>
          <a:p>
            <a:pPr>
              <a:defRPr/>
            </a:pPr>
            <a:r>
              <a:rPr lang="en-US" altLang="zh-CN"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7</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3925958" y="3171828"/>
            <a:ext cx="393589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用函数实现模块化程序设计</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9" y="2570166"/>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2" y="2570166"/>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val="76647947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857251" y="1643063"/>
            <a:ext cx="10096500" cy="3429000"/>
          </a:xfrm>
        </p:spPr>
        <p:txBody>
          <a:bodyPr/>
          <a:lstStyle/>
          <a:p>
            <a:pPr eaLnBrk="1" hangingPunct="1">
              <a:spcBef>
                <a:spcPct val="50000"/>
              </a:spcBef>
            </a:pPr>
            <a:r>
              <a:rPr lang="en-US" altLang="zh-CN" smtClean="0"/>
              <a:t>C</a:t>
            </a:r>
            <a:r>
              <a:rPr lang="zh-CN" altLang="zh-CN" smtClean="0"/>
              <a:t>语言要求，在程序中用到的所有函数，必须“</a:t>
            </a:r>
            <a:r>
              <a:rPr lang="zh-CN" altLang="zh-CN" smtClean="0">
                <a:solidFill>
                  <a:srgbClr val="C00000"/>
                </a:solidFill>
              </a:rPr>
              <a:t>先定义，后使用</a:t>
            </a:r>
            <a:r>
              <a:rPr lang="zh-CN" altLang="zh-CN" smtClean="0"/>
              <a:t>”</a:t>
            </a:r>
            <a:endParaRPr lang="en-US" altLang="zh-CN" smtClean="0"/>
          </a:p>
        </p:txBody>
      </p:sp>
      <p:pic>
        <p:nvPicPr>
          <p:cNvPr id="2355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8072334"/>
      </p:ext>
    </p:extLst>
  </p:cSld>
  <p:clrMapOvr>
    <a:masterClrMapping/>
  </p:clrMapOvr>
  <p:transition spd="med">
    <p:blinds/>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MH_SubTitle_1"/>
          <p:cNvSpPr txBox="1">
            <a:spLocks noChangeArrowheads="1"/>
          </p:cNvSpPr>
          <p:nvPr>
            <p:custDataLst>
              <p:tags r:id="rId2"/>
            </p:custDataLst>
          </p:nvPr>
        </p:nvSpPr>
        <p:spPr bwMode="auto">
          <a:xfrm>
            <a:off x="1100958" y="139419"/>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smtClean="0">
                <a:latin typeface="+mn-lt"/>
                <a:ea typeface="+mn-ea"/>
              </a:rPr>
              <a:t>存储类别小结</a:t>
            </a:r>
            <a:endParaRPr lang="zh-CN" altLang="en-US" sz="3600" b="1">
              <a:latin typeface="+mn-lt"/>
              <a:ea typeface="+mn-ea"/>
            </a:endParaRPr>
          </a:p>
        </p:txBody>
      </p:sp>
      <p:grpSp>
        <p:nvGrpSpPr>
          <p:cNvPr id="3" name="组合 2"/>
          <p:cNvGrpSpPr/>
          <p:nvPr/>
        </p:nvGrpSpPr>
        <p:grpSpPr>
          <a:xfrm>
            <a:off x="537816" y="689771"/>
            <a:ext cx="563141" cy="304143"/>
            <a:chOff x="537817" y="689770"/>
            <a:chExt cx="376238" cy="203200"/>
          </a:xfrm>
        </p:grpSpPr>
        <p:sp>
          <p:nvSpPr>
            <p:cNvPr id="2" name="MH_Other_1"/>
            <p:cNvSpPr/>
            <p:nvPr>
              <p:custDataLst>
                <p:tags r:id="rId3"/>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4"/>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9" name="圆角矩形 8">
            <a:extLst>
              <a:ext uri="{FF2B5EF4-FFF2-40B4-BE49-F238E27FC236}">
                <a16:creationId xmlns:a16="http://schemas.microsoft.com/office/drawing/2014/main" xmlns="" id="{81B73C8E-79CB-4F4E-829B-E13EEDDD322F}"/>
              </a:ext>
            </a:extLst>
          </p:cNvPr>
          <p:cNvSpPr/>
          <p:nvPr/>
        </p:nvSpPr>
        <p:spPr>
          <a:xfrm>
            <a:off x="1355095" y="689772"/>
            <a:ext cx="4568141" cy="5432442"/>
          </a:xfrm>
          <a:prstGeom prst="roundRect">
            <a:avLst>
              <a:gd name="adj" fmla="val 1357"/>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2000" b="1">
                <a:solidFill>
                  <a:schemeClr val="tx1"/>
                </a:solidFill>
              </a:rPr>
              <a:t>int a;</a:t>
            </a:r>
          </a:p>
          <a:p>
            <a:pPr defTabSz="363538"/>
            <a:r>
              <a:rPr lang="en-US" altLang="zh-CN" sz="2000" b="1">
                <a:solidFill>
                  <a:schemeClr val="tx1"/>
                </a:solidFill>
              </a:rPr>
              <a:t>int main()</a:t>
            </a:r>
          </a:p>
          <a:p>
            <a:pPr defTabSz="363538"/>
            <a:r>
              <a:rPr lang="en-US" altLang="zh-CN" sz="2000" b="1">
                <a:solidFill>
                  <a:schemeClr val="tx1"/>
                </a:solidFill>
              </a:rPr>
              <a:t>{</a:t>
            </a:r>
          </a:p>
          <a:p>
            <a:pPr defTabSz="363538"/>
            <a:r>
              <a:rPr lang="en-US" altLang="zh-CN" sz="2000" b="1">
                <a:solidFill>
                  <a:schemeClr val="tx1"/>
                </a:solidFill>
              </a:rPr>
              <a:t>	</a:t>
            </a:r>
          </a:p>
          <a:p>
            <a:pPr defTabSz="363538"/>
            <a:r>
              <a:rPr lang="en-US" altLang="zh-CN" sz="2000" b="1">
                <a:solidFill>
                  <a:schemeClr val="tx1"/>
                </a:solidFill>
              </a:rPr>
              <a:t>	f2();</a:t>
            </a:r>
          </a:p>
          <a:p>
            <a:pPr defTabSz="363538"/>
            <a:r>
              <a:rPr lang="en-US" altLang="zh-CN" sz="2000" b="1">
                <a:solidFill>
                  <a:schemeClr val="tx1"/>
                </a:solidFill>
              </a:rPr>
              <a:t>	</a:t>
            </a:r>
          </a:p>
          <a:p>
            <a:pPr defTabSz="363538"/>
            <a:r>
              <a:rPr lang="en-US" altLang="zh-CN" sz="2000" b="1">
                <a:solidFill>
                  <a:schemeClr val="tx1"/>
                </a:solidFill>
              </a:rPr>
              <a:t>	f1();</a:t>
            </a:r>
          </a:p>
          <a:p>
            <a:pPr defTabSz="363538"/>
            <a:r>
              <a:rPr lang="en-US" altLang="zh-CN" sz="2000" b="1">
                <a:solidFill>
                  <a:schemeClr val="tx1"/>
                </a:solidFill>
              </a:rPr>
              <a:t>}</a:t>
            </a:r>
          </a:p>
          <a:p>
            <a:pPr defTabSz="363538"/>
            <a:r>
              <a:rPr lang="en-US" altLang="zh-CN" sz="2000" b="1">
                <a:solidFill>
                  <a:schemeClr val="tx1"/>
                </a:solidFill>
              </a:rPr>
              <a:t>void f1()</a:t>
            </a:r>
          </a:p>
          <a:p>
            <a:pPr defTabSz="363538"/>
            <a:r>
              <a:rPr lang="en-US" altLang="zh-CN" sz="2000" b="1">
                <a:solidFill>
                  <a:schemeClr val="tx1"/>
                </a:solidFill>
              </a:rPr>
              <a:t>{</a:t>
            </a:r>
          </a:p>
          <a:p>
            <a:pPr defTabSz="363538"/>
            <a:r>
              <a:rPr lang="en-US" altLang="zh-CN" sz="2000" b="1">
                <a:solidFill>
                  <a:schemeClr val="tx1"/>
                </a:solidFill>
              </a:rPr>
              <a:t>	auto int b;</a:t>
            </a:r>
          </a:p>
          <a:p>
            <a:pPr defTabSz="363538"/>
            <a:r>
              <a:rPr lang="en-US" altLang="zh-CN" sz="2000" b="1">
                <a:solidFill>
                  <a:schemeClr val="tx1"/>
                </a:solidFill>
              </a:rPr>
              <a:t>	</a:t>
            </a:r>
          </a:p>
          <a:p>
            <a:pPr defTabSz="363538"/>
            <a:r>
              <a:rPr lang="en-US" altLang="zh-CN" sz="2000" b="1">
                <a:solidFill>
                  <a:schemeClr val="tx1"/>
                </a:solidFill>
              </a:rPr>
              <a:t>	f2();</a:t>
            </a:r>
          </a:p>
          <a:p>
            <a:pPr defTabSz="363538"/>
            <a:r>
              <a:rPr lang="en-US" altLang="zh-CN" sz="2000" b="1">
                <a:solidFill>
                  <a:schemeClr val="tx1"/>
                </a:solidFill>
              </a:rPr>
              <a:t>	</a:t>
            </a:r>
          </a:p>
          <a:p>
            <a:pPr defTabSz="363538"/>
            <a:r>
              <a:rPr lang="en-US" altLang="zh-CN" sz="2000" b="1">
                <a:solidFill>
                  <a:schemeClr val="tx1"/>
                </a:solidFill>
              </a:rPr>
              <a:t>}</a:t>
            </a:r>
          </a:p>
          <a:p>
            <a:pPr defTabSz="363538"/>
            <a:r>
              <a:rPr lang="en-US" altLang="zh-CN" sz="2000" b="1">
                <a:solidFill>
                  <a:schemeClr val="tx1"/>
                </a:solidFill>
              </a:rPr>
              <a:t>void f2()</a:t>
            </a:r>
          </a:p>
          <a:p>
            <a:pPr defTabSz="363538"/>
            <a:r>
              <a:rPr lang="en-US" altLang="zh-CN" sz="2000" b="1">
                <a:solidFill>
                  <a:schemeClr val="tx1"/>
                </a:solidFill>
              </a:rPr>
              <a:t>{</a:t>
            </a:r>
          </a:p>
          <a:p>
            <a:pPr defTabSz="363538"/>
            <a:r>
              <a:rPr lang="en-US" altLang="zh-CN" sz="2000" b="1">
                <a:solidFill>
                  <a:schemeClr val="tx1"/>
                </a:solidFill>
              </a:rPr>
              <a:t>	static int c;</a:t>
            </a:r>
          </a:p>
          <a:p>
            <a:pPr defTabSz="363538"/>
            <a:r>
              <a:rPr lang="en-US" altLang="zh-CN" sz="2000" b="1">
                <a:solidFill>
                  <a:schemeClr val="tx1"/>
                </a:solidFill>
              </a:rPr>
              <a:t>	</a:t>
            </a:r>
          </a:p>
          <a:p>
            <a:pPr defTabSz="363538"/>
            <a:r>
              <a:rPr lang="en-US" altLang="zh-CN" sz="2000" b="1">
                <a:solidFill>
                  <a:schemeClr val="tx1"/>
                </a:solidFill>
              </a:rPr>
              <a:t>}</a:t>
            </a:r>
            <a:endParaRPr lang="en-US" altLang="zh-CN" sz="2000" b="1" dirty="0">
              <a:solidFill>
                <a:schemeClr val="tx1"/>
              </a:solidFill>
            </a:endParaRPr>
          </a:p>
        </p:txBody>
      </p:sp>
      <p:sp>
        <p:nvSpPr>
          <p:cNvPr id="4" name="矩形 3"/>
          <p:cNvSpPr/>
          <p:nvPr/>
        </p:nvSpPr>
        <p:spPr>
          <a:xfrm>
            <a:off x="4918306" y="848295"/>
            <a:ext cx="6821409" cy="2862322"/>
          </a:xfrm>
          <a:prstGeom prst="rect">
            <a:avLst/>
          </a:prstGeom>
        </p:spPr>
        <p:txBody>
          <a:bodyPr wrap="square">
            <a:spAutoFit/>
          </a:bodyPr>
          <a:lstStyle/>
          <a:p>
            <a:pPr>
              <a:lnSpc>
                <a:spcPct val="150000"/>
              </a:lnSpc>
              <a:spcBef>
                <a:spcPct val="0"/>
              </a:spcBef>
              <a:buNone/>
            </a:pPr>
            <a:r>
              <a:rPr lang="en-US" altLang="zh-CN" sz="2400">
                <a:latin typeface="+mn-ea"/>
              </a:rPr>
              <a:t>(4)</a:t>
            </a:r>
            <a:r>
              <a:rPr lang="zh-CN" altLang="en-US" sz="2400">
                <a:latin typeface="+mn-ea"/>
              </a:rPr>
              <a:t>关于作用域和生存期的概念。从前面叙述可以知道，对一个变量的属性可以从两个方面分析，一是变量的作用域，一是变量值存在时间的长短，即生存期。前者是从空间的角度，后者是从时间的角度。二者有联系但不是同一回事。</a:t>
            </a:r>
            <a:endParaRPr lang="en-US" altLang="zh-CN" sz="2400">
              <a:latin typeface="+mn-ea"/>
            </a:endParaRPr>
          </a:p>
        </p:txBody>
      </p:sp>
      <p:grpSp>
        <p:nvGrpSpPr>
          <p:cNvPr id="19" name="组合 18"/>
          <p:cNvGrpSpPr/>
          <p:nvPr/>
        </p:nvGrpSpPr>
        <p:grpSpPr>
          <a:xfrm>
            <a:off x="3563901" y="858556"/>
            <a:ext cx="922897" cy="5837212"/>
            <a:chOff x="3563900" y="2017643"/>
            <a:chExt cx="922897" cy="4008974"/>
          </a:xfrm>
        </p:grpSpPr>
        <p:cxnSp>
          <p:nvCxnSpPr>
            <p:cNvPr id="7" name="直接连接符 6"/>
            <p:cNvCxnSpPr>
              <a:endCxn id="14" idx="0"/>
            </p:cNvCxnSpPr>
            <p:nvPr/>
          </p:nvCxnSpPr>
          <p:spPr>
            <a:xfrm>
              <a:off x="4025349" y="2017643"/>
              <a:ext cx="0" cy="2004487"/>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17349" y="2017643"/>
              <a:ext cx="21600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917349" y="6026617"/>
              <a:ext cx="21600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563900" y="4022130"/>
              <a:ext cx="922897" cy="327983"/>
            </a:xfrm>
            <a:prstGeom prst="rect">
              <a:avLst/>
            </a:prstGeom>
            <a:noFill/>
            <a:ln>
              <a:solidFill>
                <a:schemeClr val="tx1"/>
              </a:solidFill>
            </a:ln>
          </p:spPr>
          <p:txBody>
            <a:bodyPr wrap="square" rtlCol="0">
              <a:spAutoFit/>
            </a:bodyPr>
            <a:lstStyle/>
            <a:p>
              <a:r>
                <a:rPr lang="en-US" altLang="zh-CN" sz="1600" smtClean="0"/>
                <a:t>a</a:t>
              </a:r>
              <a:r>
                <a:rPr lang="zh-CN" altLang="en-US" sz="1600" smtClean="0"/>
                <a:t>作用域</a:t>
              </a:r>
              <a:endParaRPr lang="zh-CN" altLang="en-US" sz="1600"/>
            </a:p>
          </p:txBody>
        </p:sp>
        <p:cxnSp>
          <p:nvCxnSpPr>
            <p:cNvPr id="20" name="直接连接符 19"/>
            <p:cNvCxnSpPr>
              <a:endCxn id="14" idx="2"/>
            </p:cNvCxnSpPr>
            <p:nvPr/>
          </p:nvCxnSpPr>
          <p:spPr>
            <a:xfrm flipV="1">
              <a:off x="4025348" y="4350113"/>
              <a:ext cx="1" cy="1673313"/>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2732637" y="3383103"/>
            <a:ext cx="922897" cy="2089816"/>
            <a:chOff x="3580268" y="2017643"/>
            <a:chExt cx="922897" cy="4047851"/>
          </a:xfrm>
        </p:grpSpPr>
        <p:cxnSp>
          <p:nvCxnSpPr>
            <p:cNvPr id="25" name="直接连接符 24"/>
            <p:cNvCxnSpPr>
              <a:endCxn id="28" idx="0"/>
            </p:cNvCxnSpPr>
            <p:nvPr/>
          </p:nvCxnSpPr>
          <p:spPr>
            <a:xfrm>
              <a:off x="4041716" y="2053331"/>
              <a:ext cx="1" cy="1279715"/>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917349" y="2017643"/>
              <a:ext cx="21600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17349" y="6026617"/>
              <a:ext cx="21600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3580268" y="3333046"/>
              <a:ext cx="922897" cy="1452727"/>
            </a:xfrm>
            <a:prstGeom prst="rect">
              <a:avLst/>
            </a:prstGeom>
            <a:noFill/>
            <a:ln>
              <a:solidFill>
                <a:schemeClr val="tx1"/>
              </a:solidFill>
            </a:ln>
          </p:spPr>
          <p:txBody>
            <a:bodyPr wrap="square" rtlCol="0">
              <a:spAutoFit/>
            </a:bodyPr>
            <a:lstStyle/>
            <a:p>
              <a:r>
                <a:rPr lang="en-US" altLang="zh-CN" sz="1600"/>
                <a:t>b</a:t>
              </a:r>
              <a:r>
                <a:rPr lang="zh-CN" altLang="en-US" sz="1600" smtClean="0"/>
                <a:t>作用域</a:t>
              </a:r>
              <a:endParaRPr lang="zh-CN" altLang="en-US" sz="1600"/>
            </a:p>
          </p:txBody>
        </p:sp>
        <p:cxnSp>
          <p:nvCxnSpPr>
            <p:cNvPr id="29" name="直接连接符 28"/>
            <p:cNvCxnSpPr>
              <a:endCxn id="28" idx="2"/>
            </p:cNvCxnSpPr>
            <p:nvPr/>
          </p:nvCxnSpPr>
          <p:spPr>
            <a:xfrm flipV="1">
              <a:off x="4041716" y="4785774"/>
              <a:ext cx="1" cy="1279720"/>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2736258" y="5093286"/>
            <a:ext cx="922897" cy="1602482"/>
            <a:chOff x="3580268" y="2017643"/>
            <a:chExt cx="922897" cy="4028412"/>
          </a:xfrm>
        </p:grpSpPr>
        <p:cxnSp>
          <p:nvCxnSpPr>
            <p:cNvPr id="34" name="直接连接符 33"/>
            <p:cNvCxnSpPr/>
            <p:nvPr/>
          </p:nvCxnSpPr>
          <p:spPr>
            <a:xfrm>
              <a:off x="4038093" y="2053331"/>
              <a:ext cx="1" cy="1279715"/>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917349" y="2017643"/>
              <a:ext cx="21600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917349" y="6026617"/>
              <a:ext cx="21600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3580268" y="3333046"/>
              <a:ext cx="922897" cy="1452727"/>
            </a:xfrm>
            <a:prstGeom prst="rect">
              <a:avLst/>
            </a:prstGeom>
            <a:noFill/>
            <a:ln>
              <a:solidFill>
                <a:schemeClr val="tx1"/>
              </a:solidFill>
            </a:ln>
          </p:spPr>
          <p:txBody>
            <a:bodyPr wrap="square" rtlCol="0">
              <a:spAutoFit/>
            </a:bodyPr>
            <a:lstStyle/>
            <a:p>
              <a:r>
                <a:rPr lang="en-US" altLang="zh-CN" sz="1600" smtClean="0"/>
                <a:t>c</a:t>
              </a:r>
              <a:r>
                <a:rPr lang="zh-CN" altLang="en-US" sz="1600" smtClean="0"/>
                <a:t>作用域</a:t>
              </a:r>
              <a:endParaRPr lang="zh-CN" altLang="en-US" sz="1600"/>
            </a:p>
          </p:txBody>
        </p:sp>
        <p:cxnSp>
          <p:nvCxnSpPr>
            <p:cNvPr id="38" name="直接连接符 37"/>
            <p:cNvCxnSpPr/>
            <p:nvPr/>
          </p:nvCxnSpPr>
          <p:spPr>
            <a:xfrm flipV="1">
              <a:off x="4031775" y="4766340"/>
              <a:ext cx="1" cy="1279715"/>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5186599" y="4182843"/>
            <a:ext cx="5904199" cy="1569660"/>
            <a:chOff x="6201419" y="4104860"/>
            <a:chExt cx="5904198" cy="1569660"/>
          </a:xfrm>
        </p:grpSpPr>
        <p:sp>
          <p:nvSpPr>
            <p:cNvPr id="30" name="文本框 29"/>
            <p:cNvSpPr txBox="1"/>
            <p:nvPr/>
          </p:nvSpPr>
          <p:spPr>
            <a:xfrm>
              <a:off x="6201419" y="4104860"/>
              <a:ext cx="5904198" cy="1569660"/>
            </a:xfrm>
            <a:prstGeom prst="rect">
              <a:avLst/>
            </a:prstGeom>
            <a:noFill/>
            <a:ln>
              <a:solidFill>
                <a:schemeClr val="tx1"/>
              </a:solidFill>
            </a:ln>
          </p:spPr>
          <p:txBody>
            <a:bodyPr wrap="square" rtlCol="0">
              <a:spAutoFit/>
            </a:bodyPr>
            <a:lstStyle/>
            <a:p>
              <a:pPr defTabSz="447675">
                <a:lnSpc>
                  <a:spcPct val="150000"/>
                </a:lnSpc>
              </a:pPr>
              <a:r>
                <a:rPr lang="en-US" altLang="zh-CN" sz="1600" smtClean="0"/>
                <a:t>		main      f2      main      f1      f2      f1      main</a:t>
              </a:r>
            </a:p>
            <a:p>
              <a:pPr defTabSz="447675">
                <a:lnSpc>
                  <a:spcPct val="150000"/>
                </a:lnSpc>
              </a:pPr>
              <a:r>
                <a:rPr lang="en-US" altLang="zh-CN" sz="1600" smtClean="0"/>
                <a:t>a</a:t>
              </a:r>
              <a:r>
                <a:rPr lang="zh-CN" altLang="en-US" sz="1600" smtClean="0"/>
                <a:t>生存期</a:t>
              </a:r>
              <a:endParaRPr lang="en-US" altLang="zh-CN" sz="1600" smtClean="0"/>
            </a:p>
            <a:p>
              <a:pPr defTabSz="447675">
                <a:lnSpc>
                  <a:spcPct val="150000"/>
                </a:lnSpc>
              </a:pPr>
              <a:r>
                <a:rPr lang="en-US" altLang="zh-CN" sz="1600" smtClean="0"/>
                <a:t>b</a:t>
              </a:r>
              <a:r>
                <a:rPr lang="zh-CN" altLang="en-US" sz="1600" smtClean="0"/>
                <a:t>生存期</a:t>
              </a:r>
              <a:endParaRPr lang="en-US" altLang="zh-CN" sz="1600" smtClean="0"/>
            </a:p>
            <a:p>
              <a:pPr defTabSz="447675">
                <a:lnSpc>
                  <a:spcPct val="150000"/>
                </a:lnSpc>
              </a:pPr>
              <a:r>
                <a:rPr lang="en-US" altLang="zh-CN" sz="1600" smtClean="0"/>
                <a:t>c</a:t>
              </a:r>
              <a:r>
                <a:rPr lang="zh-CN" altLang="en-US" sz="1600" smtClean="0"/>
                <a:t>生存期</a:t>
              </a:r>
              <a:endParaRPr lang="zh-CN" altLang="en-US" sz="1600"/>
            </a:p>
          </p:txBody>
        </p:sp>
        <p:grpSp>
          <p:nvGrpSpPr>
            <p:cNvPr id="41" name="组合 40"/>
            <p:cNvGrpSpPr/>
            <p:nvPr/>
          </p:nvGrpSpPr>
          <p:grpSpPr>
            <a:xfrm>
              <a:off x="7157051" y="4590939"/>
              <a:ext cx="4015409" cy="249418"/>
              <a:chOff x="7157051" y="4590939"/>
              <a:chExt cx="4015409" cy="249418"/>
            </a:xfrm>
          </p:grpSpPr>
          <p:cxnSp>
            <p:nvCxnSpPr>
              <p:cNvPr id="32" name="直接连接符 31"/>
              <p:cNvCxnSpPr/>
              <p:nvPr/>
            </p:nvCxnSpPr>
            <p:spPr>
              <a:xfrm>
                <a:off x="7157051" y="4601817"/>
                <a:ext cx="0" cy="2385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157051" y="4710209"/>
                <a:ext cx="4014532" cy="0"/>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1172460" y="4590939"/>
                <a:ext cx="0" cy="2385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7762223" y="5319696"/>
              <a:ext cx="3398999" cy="249418"/>
              <a:chOff x="7157051" y="4590939"/>
              <a:chExt cx="4015409" cy="249418"/>
            </a:xfrm>
          </p:grpSpPr>
          <p:cxnSp>
            <p:nvCxnSpPr>
              <p:cNvPr id="49" name="直接连接符 48"/>
              <p:cNvCxnSpPr/>
              <p:nvPr/>
            </p:nvCxnSpPr>
            <p:spPr>
              <a:xfrm>
                <a:off x="7157051" y="4601817"/>
                <a:ext cx="0" cy="2385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7157051" y="4710209"/>
                <a:ext cx="4014532" cy="0"/>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172460" y="4590939"/>
                <a:ext cx="0" cy="2385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9054548" y="4874675"/>
              <a:ext cx="566530" cy="249418"/>
              <a:chOff x="7157051" y="4590939"/>
              <a:chExt cx="4015409" cy="249418"/>
            </a:xfrm>
          </p:grpSpPr>
          <p:cxnSp>
            <p:nvCxnSpPr>
              <p:cNvPr id="53" name="直接连接符 52"/>
              <p:cNvCxnSpPr/>
              <p:nvPr/>
            </p:nvCxnSpPr>
            <p:spPr>
              <a:xfrm>
                <a:off x="7157051" y="4601817"/>
                <a:ext cx="0" cy="2385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7157051" y="4710209"/>
                <a:ext cx="4014532" cy="0"/>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1172460" y="4590939"/>
                <a:ext cx="0" cy="2385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10018644" y="4854672"/>
              <a:ext cx="566530" cy="249418"/>
              <a:chOff x="7157051" y="4590939"/>
              <a:chExt cx="4015409" cy="249418"/>
            </a:xfrm>
          </p:grpSpPr>
          <p:cxnSp>
            <p:nvCxnSpPr>
              <p:cNvPr id="57" name="直接连接符 56"/>
              <p:cNvCxnSpPr/>
              <p:nvPr/>
            </p:nvCxnSpPr>
            <p:spPr>
              <a:xfrm>
                <a:off x="7157051" y="4601817"/>
                <a:ext cx="0" cy="2385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7157051" y="4710209"/>
                <a:ext cx="4014532" cy="0"/>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1172460" y="4590939"/>
                <a:ext cx="0" cy="2385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61" name="直接连接符 60"/>
            <p:cNvCxnSpPr/>
            <p:nvPr/>
          </p:nvCxnSpPr>
          <p:spPr>
            <a:xfrm>
              <a:off x="7651412" y="4371655"/>
              <a:ext cx="283203"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8128490" y="4370093"/>
              <a:ext cx="283203"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8912946" y="4376908"/>
              <a:ext cx="283203"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9387446" y="4376908"/>
              <a:ext cx="283203"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9914220" y="4370093"/>
              <a:ext cx="283203"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10413631" y="4376908"/>
              <a:ext cx="283203"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84416382"/>
      </p:ext>
    </p:extLst>
  </p:cSld>
  <p:clrMapOvr>
    <a:masterClrMapping/>
  </p:clrMapOvr>
  <p:transition spd="slow"/>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MH_SubTitle_1"/>
          <p:cNvSpPr txBox="1">
            <a:spLocks noChangeArrowheads="1"/>
          </p:cNvSpPr>
          <p:nvPr>
            <p:custDataLst>
              <p:tags r:id="rId2"/>
            </p:custDataLst>
          </p:nvPr>
        </p:nvSpPr>
        <p:spPr bwMode="auto">
          <a:xfrm>
            <a:off x="1100958" y="139419"/>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smtClean="0">
                <a:latin typeface="+mn-lt"/>
                <a:ea typeface="+mn-ea"/>
              </a:rPr>
              <a:t>存储类别小结</a:t>
            </a:r>
            <a:endParaRPr lang="zh-CN" altLang="en-US" sz="3600" b="1">
              <a:latin typeface="+mn-lt"/>
              <a:ea typeface="+mn-ea"/>
            </a:endParaRPr>
          </a:p>
        </p:txBody>
      </p:sp>
      <p:grpSp>
        <p:nvGrpSpPr>
          <p:cNvPr id="3" name="组合 2"/>
          <p:cNvGrpSpPr/>
          <p:nvPr/>
        </p:nvGrpSpPr>
        <p:grpSpPr>
          <a:xfrm>
            <a:off x="537816" y="689771"/>
            <a:ext cx="563141" cy="304143"/>
            <a:chOff x="537817" y="689770"/>
            <a:chExt cx="376238" cy="203200"/>
          </a:xfrm>
        </p:grpSpPr>
        <p:sp>
          <p:nvSpPr>
            <p:cNvPr id="2" name="MH_Other_1"/>
            <p:cNvSpPr/>
            <p:nvPr>
              <p:custDataLst>
                <p:tags r:id="rId3"/>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4"/>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9" name="圆角矩形 8">
            <a:extLst>
              <a:ext uri="{FF2B5EF4-FFF2-40B4-BE49-F238E27FC236}">
                <a16:creationId xmlns:a16="http://schemas.microsoft.com/office/drawing/2014/main" xmlns="" id="{81B73C8E-79CB-4F4E-829B-E13EEDDD322F}"/>
              </a:ext>
            </a:extLst>
          </p:cNvPr>
          <p:cNvSpPr/>
          <p:nvPr/>
        </p:nvSpPr>
        <p:spPr>
          <a:xfrm>
            <a:off x="1355095" y="689772"/>
            <a:ext cx="2287757" cy="5432442"/>
          </a:xfrm>
          <a:prstGeom prst="roundRect">
            <a:avLst>
              <a:gd name="adj" fmla="val 1357"/>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2000" b="1">
                <a:solidFill>
                  <a:schemeClr val="tx1"/>
                </a:solidFill>
              </a:rPr>
              <a:t>int a;</a:t>
            </a:r>
          </a:p>
          <a:p>
            <a:pPr defTabSz="363538"/>
            <a:r>
              <a:rPr lang="en-US" altLang="zh-CN" sz="2000" b="1">
                <a:solidFill>
                  <a:schemeClr val="tx1"/>
                </a:solidFill>
              </a:rPr>
              <a:t>int main()</a:t>
            </a:r>
          </a:p>
          <a:p>
            <a:pPr defTabSz="363538"/>
            <a:r>
              <a:rPr lang="en-US" altLang="zh-CN" sz="2000" b="1">
                <a:solidFill>
                  <a:schemeClr val="tx1"/>
                </a:solidFill>
              </a:rPr>
              <a:t>{</a:t>
            </a:r>
          </a:p>
          <a:p>
            <a:pPr defTabSz="363538"/>
            <a:r>
              <a:rPr lang="en-US" altLang="zh-CN" sz="2000" b="1">
                <a:solidFill>
                  <a:schemeClr val="tx1"/>
                </a:solidFill>
              </a:rPr>
              <a:t>	</a:t>
            </a:r>
          </a:p>
          <a:p>
            <a:pPr defTabSz="363538"/>
            <a:r>
              <a:rPr lang="en-US" altLang="zh-CN" sz="2000" b="1">
                <a:solidFill>
                  <a:schemeClr val="tx1"/>
                </a:solidFill>
              </a:rPr>
              <a:t>	f2();</a:t>
            </a:r>
          </a:p>
          <a:p>
            <a:pPr defTabSz="363538"/>
            <a:r>
              <a:rPr lang="en-US" altLang="zh-CN" sz="2000" b="1">
                <a:solidFill>
                  <a:schemeClr val="tx1"/>
                </a:solidFill>
              </a:rPr>
              <a:t>	</a:t>
            </a:r>
          </a:p>
          <a:p>
            <a:pPr defTabSz="363538"/>
            <a:r>
              <a:rPr lang="en-US" altLang="zh-CN" sz="2000" b="1">
                <a:solidFill>
                  <a:schemeClr val="tx1"/>
                </a:solidFill>
              </a:rPr>
              <a:t>	f1();</a:t>
            </a:r>
          </a:p>
          <a:p>
            <a:pPr defTabSz="363538"/>
            <a:r>
              <a:rPr lang="en-US" altLang="zh-CN" sz="2000" b="1">
                <a:solidFill>
                  <a:schemeClr val="tx1"/>
                </a:solidFill>
              </a:rPr>
              <a:t>}</a:t>
            </a:r>
          </a:p>
          <a:p>
            <a:pPr defTabSz="363538"/>
            <a:r>
              <a:rPr lang="en-US" altLang="zh-CN" sz="2000" b="1">
                <a:solidFill>
                  <a:schemeClr val="tx1"/>
                </a:solidFill>
              </a:rPr>
              <a:t>	</a:t>
            </a:r>
          </a:p>
        </p:txBody>
      </p:sp>
      <p:grpSp>
        <p:nvGrpSpPr>
          <p:cNvPr id="43" name="组合 42"/>
          <p:cNvGrpSpPr/>
          <p:nvPr/>
        </p:nvGrpSpPr>
        <p:grpSpPr>
          <a:xfrm>
            <a:off x="2185421" y="4521587"/>
            <a:ext cx="5904199" cy="1569660"/>
            <a:chOff x="6201419" y="4104860"/>
            <a:chExt cx="5904198" cy="1569660"/>
          </a:xfrm>
        </p:grpSpPr>
        <p:sp>
          <p:nvSpPr>
            <p:cNvPr id="30" name="文本框 29"/>
            <p:cNvSpPr txBox="1"/>
            <p:nvPr/>
          </p:nvSpPr>
          <p:spPr>
            <a:xfrm>
              <a:off x="6201419" y="4104860"/>
              <a:ext cx="5904198" cy="1569660"/>
            </a:xfrm>
            <a:prstGeom prst="rect">
              <a:avLst/>
            </a:prstGeom>
            <a:noFill/>
            <a:ln>
              <a:solidFill>
                <a:schemeClr val="tx1"/>
              </a:solidFill>
            </a:ln>
          </p:spPr>
          <p:txBody>
            <a:bodyPr wrap="square" rtlCol="0">
              <a:spAutoFit/>
            </a:bodyPr>
            <a:lstStyle/>
            <a:p>
              <a:pPr defTabSz="447675">
                <a:lnSpc>
                  <a:spcPct val="150000"/>
                </a:lnSpc>
              </a:pPr>
              <a:r>
                <a:rPr lang="en-US" altLang="zh-CN" sz="1600" smtClean="0"/>
                <a:t>		main      f2      main      f1      f2      f1      main</a:t>
              </a:r>
            </a:p>
            <a:p>
              <a:pPr defTabSz="447675">
                <a:lnSpc>
                  <a:spcPct val="150000"/>
                </a:lnSpc>
              </a:pPr>
              <a:r>
                <a:rPr lang="en-US" altLang="zh-CN" sz="1600" smtClean="0"/>
                <a:t>a</a:t>
              </a:r>
              <a:r>
                <a:rPr lang="zh-CN" altLang="en-US" sz="1600" smtClean="0"/>
                <a:t>生存期</a:t>
              </a:r>
              <a:endParaRPr lang="en-US" altLang="zh-CN" sz="1600" smtClean="0"/>
            </a:p>
            <a:p>
              <a:pPr defTabSz="447675">
                <a:lnSpc>
                  <a:spcPct val="150000"/>
                </a:lnSpc>
              </a:pPr>
              <a:r>
                <a:rPr lang="en-US" altLang="zh-CN" sz="1600" smtClean="0"/>
                <a:t>b</a:t>
              </a:r>
              <a:r>
                <a:rPr lang="zh-CN" altLang="en-US" sz="1600" smtClean="0"/>
                <a:t>生存期</a:t>
              </a:r>
              <a:endParaRPr lang="en-US" altLang="zh-CN" sz="1600" smtClean="0"/>
            </a:p>
            <a:p>
              <a:pPr defTabSz="447675">
                <a:lnSpc>
                  <a:spcPct val="150000"/>
                </a:lnSpc>
              </a:pPr>
              <a:r>
                <a:rPr lang="en-US" altLang="zh-CN" sz="1600" smtClean="0"/>
                <a:t>c</a:t>
              </a:r>
              <a:r>
                <a:rPr lang="zh-CN" altLang="en-US" sz="1600" smtClean="0"/>
                <a:t>生存期</a:t>
              </a:r>
              <a:endParaRPr lang="zh-CN" altLang="en-US" sz="1600"/>
            </a:p>
          </p:txBody>
        </p:sp>
        <p:grpSp>
          <p:nvGrpSpPr>
            <p:cNvPr id="41" name="组合 40"/>
            <p:cNvGrpSpPr/>
            <p:nvPr/>
          </p:nvGrpSpPr>
          <p:grpSpPr>
            <a:xfrm>
              <a:off x="7157051" y="4590939"/>
              <a:ext cx="4015409" cy="249418"/>
              <a:chOff x="7157051" y="4590939"/>
              <a:chExt cx="4015409" cy="249418"/>
            </a:xfrm>
          </p:grpSpPr>
          <p:cxnSp>
            <p:nvCxnSpPr>
              <p:cNvPr id="32" name="直接连接符 31"/>
              <p:cNvCxnSpPr/>
              <p:nvPr/>
            </p:nvCxnSpPr>
            <p:spPr>
              <a:xfrm>
                <a:off x="7157051" y="4601817"/>
                <a:ext cx="0" cy="2385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157051" y="4710209"/>
                <a:ext cx="4014532" cy="0"/>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1172460" y="4590939"/>
                <a:ext cx="0" cy="2385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7762223" y="5319696"/>
              <a:ext cx="3398999" cy="249418"/>
              <a:chOff x="7157051" y="4590939"/>
              <a:chExt cx="4015409" cy="249418"/>
            </a:xfrm>
          </p:grpSpPr>
          <p:cxnSp>
            <p:nvCxnSpPr>
              <p:cNvPr id="49" name="直接连接符 48"/>
              <p:cNvCxnSpPr/>
              <p:nvPr/>
            </p:nvCxnSpPr>
            <p:spPr>
              <a:xfrm>
                <a:off x="7157051" y="4601817"/>
                <a:ext cx="0" cy="2385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7157051" y="4710209"/>
                <a:ext cx="4014532" cy="0"/>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172460" y="4590939"/>
                <a:ext cx="0" cy="2385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9054548" y="4874675"/>
              <a:ext cx="566530" cy="249418"/>
              <a:chOff x="7157051" y="4590939"/>
              <a:chExt cx="4015409" cy="249418"/>
            </a:xfrm>
          </p:grpSpPr>
          <p:cxnSp>
            <p:nvCxnSpPr>
              <p:cNvPr id="53" name="直接连接符 52"/>
              <p:cNvCxnSpPr/>
              <p:nvPr/>
            </p:nvCxnSpPr>
            <p:spPr>
              <a:xfrm>
                <a:off x="7157051" y="4601817"/>
                <a:ext cx="0" cy="2385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7157051" y="4710209"/>
                <a:ext cx="4014532" cy="0"/>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1172460" y="4590939"/>
                <a:ext cx="0" cy="2385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10018644" y="4854672"/>
              <a:ext cx="566530" cy="249418"/>
              <a:chOff x="7157051" y="4590939"/>
              <a:chExt cx="4015409" cy="249418"/>
            </a:xfrm>
          </p:grpSpPr>
          <p:cxnSp>
            <p:nvCxnSpPr>
              <p:cNvPr id="57" name="直接连接符 56"/>
              <p:cNvCxnSpPr/>
              <p:nvPr/>
            </p:nvCxnSpPr>
            <p:spPr>
              <a:xfrm>
                <a:off x="7157051" y="4601817"/>
                <a:ext cx="0" cy="2385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7157051" y="4710209"/>
                <a:ext cx="4014532" cy="0"/>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1172460" y="4590939"/>
                <a:ext cx="0" cy="2385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61" name="直接连接符 60"/>
            <p:cNvCxnSpPr/>
            <p:nvPr/>
          </p:nvCxnSpPr>
          <p:spPr>
            <a:xfrm>
              <a:off x="7651412" y="4371655"/>
              <a:ext cx="283203"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8128490" y="4370093"/>
              <a:ext cx="283203"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8912946" y="4376908"/>
              <a:ext cx="283203"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9387446" y="4376908"/>
              <a:ext cx="283203"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9914220" y="4370093"/>
              <a:ext cx="283203"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10413631" y="4376908"/>
              <a:ext cx="283203"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60" name="圆角矩形 59">
            <a:extLst>
              <a:ext uri="{FF2B5EF4-FFF2-40B4-BE49-F238E27FC236}">
                <a16:creationId xmlns:a16="http://schemas.microsoft.com/office/drawing/2014/main" xmlns="" id="{81B73C8E-79CB-4F4E-829B-E13EEDDD322F}"/>
              </a:ext>
            </a:extLst>
          </p:cNvPr>
          <p:cNvSpPr/>
          <p:nvPr/>
        </p:nvSpPr>
        <p:spPr>
          <a:xfrm>
            <a:off x="4490436" y="280219"/>
            <a:ext cx="2287757" cy="3902624"/>
          </a:xfrm>
          <a:prstGeom prst="roundRect">
            <a:avLst>
              <a:gd name="adj" fmla="val 1357"/>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2000" b="1">
                <a:solidFill>
                  <a:schemeClr val="tx1"/>
                </a:solidFill>
              </a:rPr>
              <a:t>void f2()</a:t>
            </a:r>
          </a:p>
          <a:p>
            <a:pPr defTabSz="363538"/>
            <a:r>
              <a:rPr lang="en-US" altLang="zh-CN" sz="2000" b="1">
                <a:solidFill>
                  <a:schemeClr val="tx1"/>
                </a:solidFill>
              </a:rPr>
              <a:t>{</a:t>
            </a:r>
          </a:p>
          <a:p>
            <a:pPr defTabSz="363538"/>
            <a:r>
              <a:rPr lang="en-US" altLang="zh-CN" sz="2000" b="1">
                <a:solidFill>
                  <a:schemeClr val="tx1"/>
                </a:solidFill>
              </a:rPr>
              <a:t>	static int c;</a:t>
            </a:r>
          </a:p>
          <a:p>
            <a:pPr defTabSz="363538"/>
            <a:r>
              <a:rPr lang="en-US" altLang="zh-CN" sz="2000" b="1">
                <a:solidFill>
                  <a:schemeClr val="tx1"/>
                </a:solidFill>
              </a:rPr>
              <a:t>	</a:t>
            </a:r>
          </a:p>
          <a:p>
            <a:pPr defTabSz="363538"/>
            <a:r>
              <a:rPr lang="en-US" altLang="zh-CN" sz="2000" b="1">
                <a:solidFill>
                  <a:schemeClr val="tx1"/>
                </a:solidFill>
              </a:rPr>
              <a:t>}</a:t>
            </a:r>
          </a:p>
          <a:p>
            <a:pPr defTabSz="363538"/>
            <a:endParaRPr lang="en-US" altLang="zh-CN" sz="2000" b="1">
              <a:solidFill>
                <a:schemeClr val="tx1"/>
              </a:solidFill>
            </a:endParaRPr>
          </a:p>
          <a:p>
            <a:pPr defTabSz="363538"/>
            <a:r>
              <a:rPr lang="en-US" altLang="zh-CN" sz="2000" b="1" smtClean="0">
                <a:solidFill>
                  <a:schemeClr val="tx1"/>
                </a:solidFill>
              </a:rPr>
              <a:t>void </a:t>
            </a:r>
            <a:r>
              <a:rPr lang="en-US" altLang="zh-CN" sz="2000" b="1">
                <a:solidFill>
                  <a:schemeClr val="tx1"/>
                </a:solidFill>
              </a:rPr>
              <a:t>f1()</a:t>
            </a:r>
          </a:p>
          <a:p>
            <a:pPr defTabSz="363538"/>
            <a:r>
              <a:rPr lang="en-US" altLang="zh-CN" sz="2000" b="1">
                <a:solidFill>
                  <a:schemeClr val="tx1"/>
                </a:solidFill>
              </a:rPr>
              <a:t>{</a:t>
            </a:r>
          </a:p>
          <a:p>
            <a:pPr defTabSz="363538"/>
            <a:r>
              <a:rPr lang="en-US" altLang="zh-CN" sz="2000" b="1">
                <a:solidFill>
                  <a:schemeClr val="tx1"/>
                </a:solidFill>
              </a:rPr>
              <a:t>	auto int b;</a:t>
            </a:r>
          </a:p>
          <a:p>
            <a:pPr defTabSz="363538"/>
            <a:r>
              <a:rPr lang="en-US" altLang="zh-CN" sz="2000" b="1">
                <a:solidFill>
                  <a:schemeClr val="tx1"/>
                </a:solidFill>
              </a:rPr>
              <a:t>	</a:t>
            </a:r>
          </a:p>
          <a:p>
            <a:pPr defTabSz="363538"/>
            <a:r>
              <a:rPr lang="en-US" altLang="zh-CN" sz="2000" b="1">
                <a:solidFill>
                  <a:schemeClr val="tx1"/>
                </a:solidFill>
              </a:rPr>
              <a:t>	f2();</a:t>
            </a:r>
          </a:p>
          <a:p>
            <a:pPr defTabSz="363538"/>
            <a:r>
              <a:rPr lang="en-US" altLang="zh-CN" sz="2000" b="1">
                <a:solidFill>
                  <a:schemeClr val="tx1"/>
                </a:solidFill>
              </a:rPr>
              <a:t>	</a:t>
            </a:r>
          </a:p>
          <a:p>
            <a:pPr defTabSz="363538"/>
            <a:r>
              <a:rPr lang="en-US" altLang="zh-CN" sz="2000" b="1" smtClean="0">
                <a:solidFill>
                  <a:schemeClr val="tx1"/>
                </a:solidFill>
              </a:rPr>
              <a:t>}</a:t>
            </a:r>
            <a:endParaRPr lang="en-US" altLang="zh-CN" sz="2000" b="1">
              <a:solidFill>
                <a:schemeClr val="tx1"/>
              </a:solidFill>
            </a:endParaRPr>
          </a:p>
        </p:txBody>
      </p:sp>
    </p:spTree>
    <p:custDataLst>
      <p:tags r:id="rId1"/>
    </p:custDataLst>
    <p:extLst>
      <p:ext uri="{BB962C8B-B14F-4D97-AF65-F5344CB8AC3E}">
        <p14:creationId xmlns:p14="http://schemas.microsoft.com/office/powerpoint/2010/main" val="3806508063"/>
      </p:ext>
    </p:extLst>
  </p:cSld>
  <p:clrMapOvr>
    <a:masterClrMapping/>
  </p:clrMapOvr>
  <p:transition spd="slow"/>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3476" y="111265"/>
            <a:ext cx="10515600" cy="1325563"/>
          </a:xfrm>
        </p:spPr>
        <p:txBody>
          <a:bodyPr/>
          <a:lstStyle/>
          <a:p>
            <a:r>
              <a:rPr lang="zh-CN" altLang="en-US"/>
              <a:t>关于变量的声明和定义</a:t>
            </a:r>
            <a:endParaRPr lang="zh-CN" altLang="en-US" dirty="0"/>
          </a:p>
        </p:txBody>
      </p:sp>
      <p:sp>
        <p:nvSpPr>
          <p:cNvPr id="11" name="MH_Desc_1"/>
          <p:cNvSpPr/>
          <p:nvPr>
            <p:custDataLst>
              <p:tags r:id="rId1"/>
            </p:custDataLst>
          </p:nvPr>
        </p:nvSpPr>
        <p:spPr>
          <a:xfrm>
            <a:off x="653051" y="1015965"/>
            <a:ext cx="10717315" cy="570929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zh-CN" altLang="en-US" sz="2400">
                <a:solidFill>
                  <a:schemeClr val="tx1"/>
                </a:solidFill>
              </a:rPr>
              <a:t>在声明部分出现的变量有两种情况</a:t>
            </a:r>
            <a:r>
              <a:rPr lang="en-US" altLang="zh-CN" sz="2400">
                <a:solidFill>
                  <a:schemeClr val="tx1"/>
                </a:solidFill>
              </a:rPr>
              <a:t>: </a:t>
            </a:r>
            <a:r>
              <a:rPr lang="zh-CN" altLang="en-US" sz="2400">
                <a:solidFill>
                  <a:schemeClr val="tx1"/>
                </a:solidFill>
              </a:rPr>
              <a:t>一种是需要建立存储空间的</a:t>
            </a:r>
            <a:r>
              <a:rPr lang="en-US" altLang="zh-CN" sz="2400">
                <a:solidFill>
                  <a:schemeClr val="tx1"/>
                </a:solidFill>
              </a:rPr>
              <a:t>(</a:t>
            </a:r>
            <a:r>
              <a:rPr lang="zh-CN" altLang="en-US" sz="2400">
                <a:solidFill>
                  <a:schemeClr val="tx1"/>
                </a:solidFill>
              </a:rPr>
              <a:t>如“</a:t>
            </a:r>
            <a:r>
              <a:rPr lang="en-US" altLang="zh-CN" sz="2400">
                <a:solidFill>
                  <a:schemeClr val="tx1"/>
                </a:solidFill>
              </a:rPr>
              <a:t>int a;”)</a:t>
            </a:r>
            <a:r>
              <a:rPr lang="zh-CN" altLang="en-US" sz="2400">
                <a:solidFill>
                  <a:schemeClr val="tx1"/>
                </a:solidFill>
              </a:rPr>
              <a:t>，另一种是不需要建立存储空间的（如“</a:t>
            </a:r>
            <a:r>
              <a:rPr lang="en-US" altLang="zh-CN" sz="2400">
                <a:solidFill>
                  <a:schemeClr val="tx1"/>
                </a:solidFill>
              </a:rPr>
              <a:t>extern </a:t>
            </a:r>
            <a:r>
              <a:rPr lang="en-US" altLang="zh-CN" sz="2400" smtClean="0">
                <a:solidFill>
                  <a:schemeClr val="tx1"/>
                </a:solidFill>
              </a:rPr>
              <a:t>a;</a:t>
            </a:r>
            <a:r>
              <a:rPr lang="zh-CN" altLang="en-US" sz="2400" smtClean="0">
                <a:solidFill>
                  <a:schemeClr val="tx1"/>
                </a:solidFill>
              </a:rPr>
              <a:t>”</a:t>
            </a:r>
            <a:r>
              <a:rPr lang="zh-CN" altLang="en-US" sz="2400">
                <a:solidFill>
                  <a:schemeClr val="tx1"/>
                </a:solidFill>
              </a:rPr>
              <a:t>）。前者称为</a:t>
            </a:r>
            <a:r>
              <a:rPr lang="zh-CN" altLang="en-US" sz="2400" b="1">
                <a:solidFill>
                  <a:schemeClr val="tx1"/>
                </a:solidFill>
              </a:rPr>
              <a:t>定义性声明</a:t>
            </a:r>
            <a:r>
              <a:rPr lang="en-US" altLang="zh-CN" sz="2400">
                <a:solidFill>
                  <a:schemeClr val="tx1"/>
                </a:solidFill>
              </a:rPr>
              <a:t>(defining declaration)</a:t>
            </a:r>
            <a:r>
              <a:rPr lang="zh-CN" altLang="en-US" sz="2400">
                <a:solidFill>
                  <a:schemeClr val="tx1"/>
                </a:solidFill>
              </a:rPr>
              <a:t>，或简称</a:t>
            </a:r>
            <a:r>
              <a:rPr lang="zh-CN" altLang="en-US" sz="2400" b="1">
                <a:solidFill>
                  <a:schemeClr val="tx1"/>
                </a:solidFill>
              </a:rPr>
              <a:t>定义</a:t>
            </a:r>
            <a:r>
              <a:rPr lang="zh-CN" altLang="en-US" sz="2400">
                <a:solidFill>
                  <a:schemeClr val="tx1"/>
                </a:solidFill>
              </a:rPr>
              <a:t>（</a:t>
            </a:r>
            <a:r>
              <a:rPr lang="en-US" altLang="zh-CN" sz="2400">
                <a:solidFill>
                  <a:schemeClr val="tx1"/>
                </a:solidFill>
              </a:rPr>
              <a:t>definition</a:t>
            </a:r>
            <a:r>
              <a:rPr lang="zh-CN" altLang="en-US" sz="2400">
                <a:solidFill>
                  <a:schemeClr val="tx1"/>
                </a:solidFill>
              </a:rPr>
              <a:t>）；后者称为</a:t>
            </a:r>
            <a:r>
              <a:rPr lang="zh-CN" altLang="en-US" sz="2400" b="1">
                <a:solidFill>
                  <a:schemeClr val="tx1"/>
                </a:solidFill>
              </a:rPr>
              <a:t>引用性声明</a:t>
            </a:r>
            <a:r>
              <a:rPr lang="en-US" altLang="zh-CN" sz="2400">
                <a:solidFill>
                  <a:schemeClr val="tx1"/>
                </a:solidFill>
              </a:rPr>
              <a:t>(referencing declaration)</a:t>
            </a:r>
            <a:r>
              <a:rPr lang="zh-CN" altLang="en-US" sz="2400" smtClean="0">
                <a:solidFill>
                  <a:schemeClr val="tx1"/>
                </a:solidFill>
              </a:rPr>
              <a:t>。一般把</a:t>
            </a:r>
            <a:r>
              <a:rPr lang="zh-CN" altLang="en-US" sz="2400" b="1">
                <a:solidFill>
                  <a:schemeClr val="tx1"/>
                </a:solidFill>
              </a:rPr>
              <a:t>建立存储空间的声明称定义</a:t>
            </a:r>
            <a:r>
              <a:rPr lang="zh-CN" altLang="en-US" sz="2400">
                <a:solidFill>
                  <a:schemeClr val="tx1"/>
                </a:solidFill>
              </a:rPr>
              <a:t>，而把</a:t>
            </a:r>
            <a:r>
              <a:rPr lang="zh-CN" altLang="en-US" sz="2400" b="1">
                <a:solidFill>
                  <a:schemeClr val="tx1"/>
                </a:solidFill>
              </a:rPr>
              <a:t>不需要建立存储空间的声明称为声明</a:t>
            </a:r>
            <a:r>
              <a:rPr lang="zh-CN" altLang="en-US" sz="2400" smtClean="0">
                <a:solidFill>
                  <a:schemeClr val="tx1"/>
                </a:solidFill>
              </a:rPr>
              <a:t>。</a:t>
            </a:r>
            <a:endParaRPr lang="en-US" altLang="zh-CN" sz="2400" smtClean="0">
              <a:solidFill>
                <a:schemeClr val="tx1"/>
              </a:solidFill>
            </a:endParaRPr>
          </a:p>
          <a:p>
            <a:pPr algn="just">
              <a:lnSpc>
                <a:spcPct val="120000"/>
              </a:lnSpc>
              <a:defRPr/>
            </a:pPr>
            <a:endParaRPr lang="en-US" altLang="zh-CN">
              <a:solidFill>
                <a:schemeClr val="tx1"/>
              </a:solidFill>
            </a:endParaRPr>
          </a:p>
          <a:p>
            <a:pPr algn="just">
              <a:lnSpc>
                <a:spcPct val="120000"/>
              </a:lnSpc>
              <a:defRPr/>
            </a:pPr>
            <a:endParaRPr lang="en-US" altLang="zh-CN" smtClean="0">
              <a:solidFill>
                <a:schemeClr val="tx1"/>
              </a:solidFill>
            </a:endParaRPr>
          </a:p>
          <a:p>
            <a:pPr algn="just">
              <a:lnSpc>
                <a:spcPct val="120000"/>
              </a:lnSpc>
              <a:defRPr/>
            </a:pPr>
            <a:endParaRPr lang="en-US" altLang="zh-CN" smtClean="0">
              <a:solidFill>
                <a:schemeClr val="tx1"/>
              </a:solidFill>
            </a:endParaRPr>
          </a:p>
          <a:p>
            <a:pPr algn="just">
              <a:lnSpc>
                <a:spcPct val="120000"/>
              </a:lnSpc>
              <a:defRPr/>
            </a:pPr>
            <a:endParaRPr lang="en-US" altLang="zh-CN">
              <a:solidFill>
                <a:schemeClr val="tx1"/>
              </a:solidFill>
            </a:endParaRPr>
          </a:p>
          <a:p>
            <a:pPr algn="just">
              <a:lnSpc>
                <a:spcPct val="120000"/>
              </a:lnSpc>
              <a:defRPr/>
            </a:pPr>
            <a:endParaRPr lang="en-US" altLang="zh-CN" smtClean="0">
              <a:solidFill>
                <a:schemeClr val="tx1"/>
              </a:solidFill>
            </a:endParaRPr>
          </a:p>
        </p:txBody>
      </p:sp>
      <mc:AlternateContent xmlns:mc="http://schemas.openxmlformats.org/markup-compatibility/2006" xmlns:a14="http://schemas.microsoft.com/office/drawing/2010/main">
        <mc:Choice Requires="a14">
          <p:sp>
            <p:nvSpPr>
              <p:cNvPr id="5" name="圆角矩形 12">
                <a:extLst>
                  <a:ext uri="{FF2B5EF4-FFF2-40B4-BE49-F238E27FC236}">
                    <a16:creationId xmlns="" xmlns:a16="http://schemas.microsoft.com/office/drawing/2014/main" id="{0F049BFC-9696-4323-94B2-76251E60074B}"/>
                  </a:ext>
                </a:extLst>
              </p:cNvPr>
              <p:cNvSpPr/>
              <p:nvPr/>
            </p:nvSpPr>
            <p:spPr>
              <a:xfrm>
                <a:off x="778135" y="3367502"/>
                <a:ext cx="10401141" cy="3357762"/>
              </a:xfrm>
              <a:prstGeom prst="roundRect">
                <a:avLst>
                  <a:gd name="adj" fmla="val 405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r>
                  <a:rPr lang="en-US" altLang="zh-CN" sz="2400"/>
                  <a:t>int main</a:t>
                </a:r>
                <a:r>
                  <a:rPr lang="en-US" altLang="zh-CN" sz="2400" smtClean="0"/>
                  <a:t>()</a:t>
                </a:r>
                <a:endParaRPr lang="en-US" altLang="zh-CN" sz="2400"/>
              </a:p>
              <a:p>
                <a:pPr defTabSz="363538">
                  <a:lnSpc>
                    <a:spcPct val="110000"/>
                  </a:lnSpc>
                </a:pPr>
                <a:r>
                  <a:rPr lang="en-US" altLang="zh-CN" sz="2400" smtClean="0"/>
                  <a:t>{</a:t>
                </a:r>
                <a:endParaRPr lang="en-US" altLang="zh-CN" sz="2400"/>
              </a:p>
              <a:p>
                <a:pPr lvl="1" defTabSz="363538">
                  <a:lnSpc>
                    <a:spcPct val="110000"/>
                  </a:lnSpc>
                </a:pPr>
                <a:r>
                  <a:rPr lang="en-US" altLang="zh-CN" sz="2400"/>
                  <a:t>extern </a:t>
                </a:r>
                <a:r>
                  <a:rPr lang="en-US" altLang="zh-CN" sz="2400" smtClean="0"/>
                  <a:t>A;		</a:t>
                </a:r>
                <a:endParaRPr lang="en-US" altLang="zh-CN" sz="2400">
                  <a:solidFill>
                    <a:srgbClr val="008000"/>
                  </a:solidFill>
                </a:endParaRPr>
              </a:p>
              <a:p>
                <a:pPr lvl="1" defTabSz="363538">
                  <a:lnSpc>
                    <a:spcPct val="110000"/>
                  </a:lnSpc>
                </a:pPr>
                <a:r>
                  <a:rPr lang="en-US" altLang="zh-CN" sz="2400" smtClean="0">
                    <a:solidFill>
                      <a:schemeClr val="tx1"/>
                    </a:solidFill>
                    <a:ea typeface="Cambria Math" panose="02040503050406030204" pitchFamily="18" charset="0"/>
                  </a:rPr>
                  <a:t>    </a:t>
                </a:r>
                <a14:m>
                  <m:oMath xmlns:m="http://schemas.openxmlformats.org/officeDocument/2006/math">
                    <m:r>
                      <a:rPr lang="en-US" altLang="zh-CN" sz="2400" i="1">
                        <a:solidFill>
                          <a:schemeClr val="tx1"/>
                        </a:solidFill>
                        <a:latin typeface="Cambria Math" panose="02040503050406030204" pitchFamily="18" charset="0"/>
                        <a:ea typeface="Cambria Math" panose="02040503050406030204" pitchFamily="18" charset="0"/>
                      </a:rPr>
                      <m:t>⋮</m:t>
                    </m:r>
                  </m:oMath>
                </a14:m>
                <a:endParaRPr lang="zh-CN" altLang="en-US" sz="2400"/>
              </a:p>
              <a:p>
                <a:pPr lvl="1" defTabSz="363538">
                  <a:lnSpc>
                    <a:spcPct val="110000"/>
                  </a:lnSpc>
                </a:pPr>
                <a:r>
                  <a:rPr lang="en-US" altLang="zh-CN" sz="2400"/>
                  <a:t>return 0</a:t>
                </a:r>
                <a:r>
                  <a:rPr lang="en-US" altLang="zh-CN" sz="2400" smtClean="0"/>
                  <a:t>;</a:t>
                </a:r>
                <a:endParaRPr lang="en-US" altLang="zh-CN" sz="2400"/>
              </a:p>
              <a:p>
                <a:pPr defTabSz="363538">
                  <a:lnSpc>
                    <a:spcPct val="110000"/>
                  </a:lnSpc>
                </a:pPr>
                <a:r>
                  <a:rPr lang="en-US" altLang="zh-CN" sz="2400" smtClean="0"/>
                  <a:t>}</a:t>
                </a:r>
                <a:endParaRPr lang="en-US" altLang="zh-CN" sz="2400"/>
              </a:p>
              <a:p>
                <a:pPr defTabSz="363538">
                  <a:lnSpc>
                    <a:spcPct val="110000"/>
                  </a:lnSpc>
                </a:pPr>
                <a:r>
                  <a:rPr lang="en-US" altLang="zh-CN" sz="2400"/>
                  <a:t>int A</a:t>
                </a:r>
                <a:r>
                  <a:rPr lang="en-US" altLang="zh-CN" sz="2400" smtClean="0"/>
                  <a:t>;				</a:t>
                </a:r>
                <a:endParaRPr lang="en-US" altLang="zh-CN" sz="2400" dirty="0">
                  <a:solidFill>
                    <a:srgbClr val="008000"/>
                  </a:solidFill>
                </a:endParaRPr>
              </a:p>
            </p:txBody>
          </p:sp>
        </mc:Choice>
        <mc:Fallback xmlns="">
          <p:sp>
            <p:nvSpPr>
              <p:cNvPr id="5" name="圆角矩形 12">
                <a:extLst>
                  <a:ext uri="{FF2B5EF4-FFF2-40B4-BE49-F238E27FC236}">
                    <a16:creationId xmlns="" xmlns:a16="http://schemas.microsoft.com/office/drawing/2014/main" xmlns:a14="http://schemas.microsoft.com/office/drawing/2010/main" id="{0F049BFC-9696-4323-94B2-76251E60074B}"/>
                  </a:ext>
                </a:extLst>
              </p:cNvPr>
              <p:cNvSpPr>
                <a:spLocks noRot="1" noChangeAspect="1" noMove="1" noResize="1" noEditPoints="1" noAdjustHandles="1" noChangeArrowheads="1" noChangeShapeType="1" noTextEdit="1"/>
              </p:cNvSpPr>
              <p:nvPr/>
            </p:nvSpPr>
            <p:spPr>
              <a:xfrm>
                <a:off x="778135" y="3367502"/>
                <a:ext cx="10401141" cy="3357762"/>
              </a:xfrm>
              <a:prstGeom prst="roundRect">
                <a:avLst>
                  <a:gd name="adj" fmla="val 4058"/>
                </a:avLst>
              </a:prstGeom>
              <a:blipFill rotWithShape="1">
                <a:blip r:embed="rId4"/>
                <a:stretch>
                  <a:fillRect l="-4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37824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xmlns="" id="{8277B323-093F-4271-99FA-C25A8CC269F5}"/>
              </a:ext>
            </a:extLst>
          </p:cNvPr>
          <p:cNvSpPr>
            <a:spLocks noGrp="1"/>
          </p:cNvSpPr>
          <p:nvPr>
            <p:ph type="title"/>
          </p:nvPr>
        </p:nvSpPr>
        <p:spPr>
          <a:xfrm>
            <a:off x="1913318" y="1480033"/>
            <a:ext cx="6880639" cy="712788"/>
          </a:xfrm>
        </p:spPr>
        <p:txBody>
          <a:bodyPr>
            <a:noAutofit/>
          </a:bodyPr>
          <a:lstStyle/>
          <a:p>
            <a:r>
              <a:rPr lang="zh-CN" altLang="en-US" sz="3600"/>
              <a:t>内部函数和外部函数</a:t>
            </a:r>
            <a:endParaRPr lang="zh-CN" altLang="en-US" sz="3600" dirty="0"/>
          </a:p>
        </p:txBody>
      </p:sp>
      <p:sp>
        <p:nvSpPr>
          <p:cNvPr id="9" name="内容占位符 2">
            <a:extLst>
              <a:ext uri="{FF2B5EF4-FFF2-40B4-BE49-F238E27FC236}">
                <a16:creationId xmlns:a16="http://schemas.microsoft.com/office/drawing/2014/main" xmlns="" id="{8B543A1F-BCA2-49FE-A583-FBF95EE4C835}"/>
              </a:ext>
            </a:extLst>
          </p:cNvPr>
          <p:cNvSpPr>
            <a:spLocks noGrp="1"/>
          </p:cNvSpPr>
          <p:nvPr>
            <p:ph idx="1"/>
          </p:nvPr>
        </p:nvSpPr>
        <p:spPr>
          <a:xfrm>
            <a:off x="859634" y="1919768"/>
            <a:ext cx="10247247" cy="3161350"/>
          </a:xfrm>
        </p:spPr>
        <p:txBody>
          <a:bodyPr anchor="ctr">
            <a:noAutofit/>
          </a:bodyPr>
          <a:lstStyle/>
          <a:p>
            <a:pPr marL="0" indent="0">
              <a:lnSpc>
                <a:spcPct val="150000"/>
              </a:lnSpc>
              <a:spcBef>
                <a:spcPts val="600"/>
              </a:spcBef>
              <a:buNone/>
            </a:pPr>
            <a:r>
              <a:rPr lang="zh-CN" altLang="en-US" sz="2400">
                <a:solidFill>
                  <a:schemeClr val="tx1">
                    <a:lumMod val="65000"/>
                    <a:lumOff val="35000"/>
                  </a:schemeClr>
                </a:solidFill>
                <a:latin typeface="+mn-ea"/>
                <a:ea typeface="+mn-ea"/>
              </a:rPr>
              <a:t>函数本质上是全局</a:t>
            </a:r>
            <a:r>
              <a:rPr lang="zh-CN" altLang="en-US" sz="2400" smtClean="0">
                <a:solidFill>
                  <a:schemeClr val="tx1">
                    <a:lumMod val="65000"/>
                    <a:lumOff val="35000"/>
                  </a:schemeClr>
                </a:solidFill>
                <a:latin typeface="+mn-ea"/>
                <a:ea typeface="+mn-ea"/>
              </a:rPr>
              <a:t>的，因为</a:t>
            </a:r>
            <a:r>
              <a:rPr lang="zh-CN" altLang="en-US" sz="2400">
                <a:solidFill>
                  <a:schemeClr val="tx1">
                    <a:lumMod val="65000"/>
                    <a:lumOff val="35000"/>
                  </a:schemeClr>
                </a:solidFill>
                <a:latin typeface="+mn-ea"/>
                <a:ea typeface="+mn-ea"/>
              </a:rPr>
              <a:t>定义一个函数的目的就是要被另外的函数调用。如果不加声明的话，一个文件中的函数既可以被本文件中其他函数调用，也可以被其他文件中的函数调用。但是</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也可以指定某些函数不能被其他文件调用。根据函数能否被其他源文件</a:t>
            </a:r>
            <a:r>
              <a:rPr lang="zh-CN" altLang="en-US" sz="2400" smtClean="0">
                <a:solidFill>
                  <a:schemeClr val="tx1">
                    <a:lumMod val="65000"/>
                    <a:lumOff val="35000"/>
                  </a:schemeClr>
                </a:solidFill>
                <a:latin typeface="+mn-ea"/>
                <a:ea typeface="+mn-ea"/>
              </a:rPr>
              <a:t>调用，将</a:t>
            </a:r>
            <a:r>
              <a:rPr lang="zh-CN" altLang="en-US" sz="2400">
                <a:solidFill>
                  <a:schemeClr val="tx1">
                    <a:lumMod val="65000"/>
                    <a:lumOff val="35000"/>
                  </a:schemeClr>
                </a:solidFill>
                <a:latin typeface="+mn-ea"/>
                <a:ea typeface="+mn-ea"/>
              </a:rPr>
              <a:t>函数区分为</a:t>
            </a:r>
            <a:r>
              <a:rPr lang="zh-CN" altLang="en-US" sz="2400" b="1">
                <a:solidFill>
                  <a:schemeClr val="tx1">
                    <a:lumMod val="65000"/>
                    <a:lumOff val="35000"/>
                  </a:schemeClr>
                </a:solidFill>
                <a:latin typeface="+mn-ea"/>
                <a:ea typeface="+mn-ea"/>
              </a:rPr>
              <a:t>内部函数</a:t>
            </a:r>
            <a:r>
              <a:rPr lang="zh-CN" altLang="en-US" sz="2400">
                <a:solidFill>
                  <a:schemeClr val="tx1">
                    <a:lumMod val="65000"/>
                    <a:lumOff val="35000"/>
                  </a:schemeClr>
                </a:solidFill>
                <a:latin typeface="+mn-ea"/>
                <a:ea typeface="+mn-ea"/>
              </a:rPr>
              <a:t>和</a:t>
            </a:r>
            <a:r>
              <a:rPr lang="zh-CN" altLang="en-US" sz="2400" b="1">
                <a:solidFill>
                  <a:schemeClr val="tx1">
                    <a:lumMod val="65000"/>
                    <a:lumOff val="35000"/>
                  </a:schemeClr>
                </a:solidFill>
                <a:latin typeface="+mn-ea"/>
                <a:ea typeface="+mn-ea"/>
              </a:rPr>
              <a:t>外部函数</a:t>
            </a:r>
            <a:r>
              <a:rPr lang="zh-CN" altLang="en-US" sz="2400">
                <a:solidFill>
                  <a:schemeClr val="tx1">
                    <a:lumMod val="65000"/>
                    <a:lumOff val="35000"/>
                  </a:schemeClr>
                </a:solidFill>
                <a:latin typeface="+mn-ea"/>
                <a:ea typeface="+mn-ea"/>
              </a:rPr>
              <a:t>。</a:t>
            </a:r>
            <a:endParaRPr lang="zh-CN" altLang="en-US" sz="2400" dirty="0">
              <a:solidFill>
                <a:schemeClr val="tx1">
                  <a:lumMod val="65000"/>
                  <a:lumOff val="35000"/>
                </a:schemeClr>
              </a:solidFill>
              <a:latin typeface="+mn-ea"/>
              <a:ea typeface="+mn-ea"/>
            </a:endParaRPr>
          </a:p>
        </p:txBody>
      </p:sp>
      <p:grpSp>
        <p:nvGrpSpPr>
          <p:cNvPr id="10" name="组合 9">
            <a:extLst>
              <a:ext uri="{FF2B5EF4-FFF2-40B4-BE49-F238E27FC236}">
                <a16:creationId xmlns:a16="http://schemas.microsoft.com/office/drawing/2014/main" xmlns="" id="{39EFD697-E95C-493D-8876-D6208C34D104}"/>
              </a:ext>
            </a:extLst>
          </p:cNvPr>
          <p:cNvGrpSpPr/>
          <p:nvPr/>
        </p:nvGrpSpPr>
        <p:grpSpPr>
          <a:xfrm>
            <a:off x="859632" y="1512058"/>
            <a:ext cx="5400000" cy="657226"/>
            <a:chOff x="3275013" y="1898650"/>
            <a:chExt cx="5400000" cy="657226"/>
          </a:xfrm>
        </p:grpSpPr>
        <p:sp>
          <p:nvSpPr>
            <p:cNvPr id="11" name="MH_Other_1">
              <a:extLst>
                <a:ext uri="{FF2B5EF4-FFF2-40B4-BE49-F238E27FC236}">
                  <a16:creationId xmlns:a16="http://schemas.microsoft.com/office/drawing/2014/main" xmlns=""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xmlns=""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xmlns="" id="{28587E05-71B5-44B5-8B52-502BD05BEE53}"/>
                </a:ext>
              </a:extLst>
            </p:cNvPr>
            <p:cNvSpPr/>
            <p:nvPr>
              <p:custDataLst>
                <p:tags r:id="rId6"/>
              </p:custDataLst>
            </p:nvPr>
          </p:nvSpPr>
          <p:spPr>
            <a:xfrm>
              <a:off x="3275013" y="2509839"/>
              <a:ext cx="54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xmlns="" id="{6CE9D855-8ED4-42B5-9A71-08F61C17410A}"/>
              </a:ext>
            </a:extLst>
          </p:cNvPr>
          <p:cNvGrpSpPr/>
          <p:nvPr/>
        </p:nvGrpSpPr>
        <p:grpSpPr>
          <a:xfrm>
            <a:off x="5706879" y="4883507"/>
            <a:ext cx="5400000" cy="657224"/>
            <a:chOff x="3443964" y="5368927"/>
            <a:chExt cx="5400000" cy="657224"/>
          </a:xfrm>
        </p:grpSpPr>
        <p:sp>
          <p:nvSpPr>
            <p:cNvPr id="15" name="MH_Other_3">
              <a:extLst>
                <a:ext uri="{FF2B5EF4-FFF2-40B4-BE49-F238E27FC236}">
                  <a16:creationId xmlns:a16="http://schemas.microsoft.com/office/drawing/2014/main" xmlns=""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xmlns=""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xmlns="" id="{D44C8EDE-CE88-4D19-B2F5-321B73B3252D}"/>
                </a:ext>
              </a:extLst>
            </p:cNvPr>
            <p:cNvSpPr/>
            <p:nvPr>
              <p:custDataLst>
                <p:tags r:id="rId3"/>
              </p:custDataLst>
            </p:nvPr>
          </p:nvSpPr>
          <p:spPr>
            <a:xfrm>
              <a:off x="3443964" y="5368927"/>
              <a:ext cx="54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1095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内部函数</a:t>
            </a:r>
            <a:endParaRPr lang="zh-CN" altLang="en-US"/>
          </a:p>
        </p:txBody>
      </p:sp>
      <p:sp>
        <p:nvSpPr>
          <p:cNvPr id="4" name="矩形 3"/>
          <p:cNvSpPr/>
          <p:nvPr/>
        </p:nvSpPr>
        <p:spPr>
          <a:xfrm>
            <a:off x="927101" y="1411288"/>
            <a:ext cx="4211431"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static </a:t>
            </a:r>
            <a:r>
              <a:rPr lang="zh-CN" altLang="en-US" sz="2400" b="1"/>
              <a:t>类型名 函数名</a:t>
            </a:r>
            <a:r>
              <a:rPr lang="en-US" altLang="zh-CN" sz="2400" b="1"/>
              <a:t>(</a:t>
            </a:r>
            <a:r>
              <a:rPr lang="zh-CN" altLang="en-US" sz="2400" b="1"/>
              <a:t>形参表</a:t>
            </a:r>
            <a:r>
              <a:rPr lang="en-US" altLang="zh-CN" sz="2400" b="1"/>
              <a:t>); </a:t>
            </a:r>
            <a:endParaRPr lang="zh-CN" altLang="en-US" sz="2400" b="1"/>
          </a:p>
        </p:txBody>
      </p:sp>
      <p:sp>
        <p:nvSpPr>
          <p:cNvPr id="5" name="圆角矩形 4"/>
          <p:cNvSpPr/>
          <p:nvPr/>
        </p:nvSpPr>
        <p:spPr>
          <a:xfrm>
            <a:off x="5379831" y="722671"/>
            <a:ext cx="6070047" cy="1312493"/>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2400">
                <a:solidFill>
                  <a:schemeClr val="tx1"/>
                </a:solidFill>
              </a:rPr>
              <a:t>static int fun(int a,int b</a:t>
            </a:r>
            <a:r>
              <a:rPr lang="en-US" altLang="zh-CN" sz="2400" smtClean="0">
                <a:solidFill>
                  <a:schemeClr val="tx1"/>
                </a:solidFill>
              </a:rPr>
              <a:t>)</a:t>
            </a:r>
          </a:p>
          <a:p>
            <a:pPr defTabSz="363538"/>
            <a:r>
              <a:rPr lang="en-US" altLang="zh-CN" sz="2400" smtClean="0">
                <a:solidFill>
                  <a:srgbClr val="008000"/>
                </a:solidFill>
              </a:rPr>
              <a:t>//</a:t>
            </a:r>
            <a:r>
              <a:rPr lang="zh-CN" altLang="en-US" sz="2400">
                <a:solidFill>
                  <a:srgbClr val="008000"/>
                </a:solidFill>
              </a:rPr>
              <a:t>表示</a:t>
            </a:r>
            <a:r>
              <a:rPr lang="en-US" altLang="zh-CN" sz="2400">
                <a:solidFill>
                  <a:srgbClr val="008000"/>
                </a:solidFill>
              </a:rPr>
              <a:t>fun</a:t>
            </a:r>
            <a:r>
              <a:rPr lang="zh-CN" altLang="en-US" sz="2400">
                <a:solidFill>
                  <a:srgbClr val="008000"/>
                </a:solidFill>
              </a:rPr>
              <a:t>是一个内部函数，不能被其他文件</a:t>
            </a:r>
            <a:r>
              <a:rPr lang="zh-CN" altLang="en-US" sz="2400" smtClean="0">
                <a:solidFill>
                  <a:srgbClr val="008000"/>
                </a:solidFill>
              </a:rPr>
              <a:t>调用</a:t>
            </a:r>
            <a:endParaRPr lang="zh-CN" altLang="en-US" sz="2400">
              <a:solidFill>
                <a:srgbClr val="008000"/>
              </a:solidFill>
            </a:endParaRPr>
          </a:p>
        </p:txBody>
      </p:sp>
      <p:sp>
        <p:nvSpPr>
          <p:cNvPr id="6" name="MH_Desc_1"/>
          <p:cNvSpPr/>
          <p:nvPr>
            <p:custDataLst>
              <p:tags r:id="rId1"/>
            </p:custDataLst>
          </p:nvPr>
        </p:nvSpPr>
        <p:spPr>
          <a:xfrm>
            <a:off x="927100" y="2261842"/>
            <a:ext cx="10522779" cy="35195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400">
                <a:solidFill>
                  <a:schemeClr val="tx1"/>
                </a:solidFill>
              </a:rPr>
              <a:t>内部函数又称静态函数，因为它是用</a:t>
            </a:r>
            <a:r>
              <a:rPr lang="en-US" altLang="zh-CN" sz="2400" b="1">
                <a:solidFill>
                  <a:schemeClr val="tx1"/>
                </a:solidFill>
              </a:rPr>
              <a:t>static</a:t>
            </a:r>
            <a:r>
              <a:rPr lang="zh-CN" altLang="en-US" sz="2400">
                <a:solidFill>
                  <a:schemeClr val="tx1"/>
                </a:solidFill>
              </a:rPr>
              <a:t>声明的。使用内部函数</a:t>
            </a:r>
            <a:r>
              <a:rPr lang="en-US" altLang="zh-CN" sz="2400">
                <a:solidFill>
                  <a:schemeClr val="tx1"/>
                </a:solidFill>
              </a:rPr>
              <a:t>,</a:t>
            </a:r>
            <a:r>
              <a:rPr lang="zh-CN" altLang="en-US" sz="2400">
                <a:solidFill>
                  <a:schemeClr val="tx1"/>
                </a:solidFill>
              </a:rPr>
              <a:t>可以使函数的作用域只局限于所在文件。这样，在不同的文件中即使有同名的内部函数，也互不干扰，不必担心所用函数是否会与其他文件模块中的函数同名。</a:t>
            </a:r>
          </a:p>
          <a:p>
            <a:pPr algn="just">
              <a:lnSpc>
                <a:spcPct val="150000"/>
              </a:lnSpc>
              <a:defRPr/>
            </a:pPr>
            <a:endParaRPr lang="zh-CN" altLang="en-US" sz="2400">
              <a:solidFill>
                <a:schemeClr val="tx1"/>
              </a:solidFill>
            </a:endParaRPr>
          </a:p>
          <a:p>
            <a:pPr algn="just">
              <a:lnSpc>
                <a:spcPct val="150000"/>
              </a:lnSpc>
              <a:defRPr/>
            </a:pPr>
            <a:r>
              <a:rPr lang="zh-CN" altLang="en-US" sz="2400">
                <a:solidFill>
                  <a:schemeClr val="tx1"/>
                </a:solidFill>
              </a:rPr>
              <a:t>通常把只能由本文件使用的函数和外部变量放在文件的开头，前面都冠以</a:t>
            </a:r>
            <a:r>
              <a:rPr lang="en-US" altLang="zh-CN" sz="2400">
                <a:solidFill>
                  <a:schemeClr val="tx1"/>
                </a:solidFill>
              </a:rPr>
              <a:t>static</a:t>
            </a:r>
            <a:r>
              <a:rPr lang="zh-CN" altLang="en-US" sz="2400">
                <a:solidFill>
                  <a:schemeClr val="tx1"/>
                </a:solidFill>
              </a:rPr>
              <a:t>使之局部化，其他文件不能引用。这就提高了程序的可靠性。</a:t>
            </a:r>
            <a:endParaRPr lang="en-US" altLang="zh-CN" sz="2400">
              <a:solidFill>
                <a:schemeClr val="tx1"/>
              </a:solidFill>
            </a:endParaRPr>
          </a:p>
        </p:txBody>
      </p:sp>
    </p:spTree>
    <p:extLst>
      <p:ext uri="{BB962C8B-B14F-4D97-AF65-F5344CB8AC3E}">
        <p14:creationId xmlns:p14="http://schemas.microsoft.com/office/powerpoint/2010/main" val="2372722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外</a:t>
            </a:r>
            <a:r>
              <a:rPr lang="zh-CN" altLang="en-US" smtClean="0"/>
              <a:t>部函数</a:t>
            </a:r>
            <a:endParaRPr lang="zh-CN" altLang="en-US"/>
          </a:p>
        </p:txBody>
      </p:sp>
      <p:sp>
        <p:nvSpPr>
          <p:cNvPr id="4" name="矩形 3"/>
          <p:cNvSpPr/>
          <p:nvPr/>
        </p:nvSpPr>
        <p:spPr>
          <a:xfrm>
            <a:off x="927101" y="1411288"/>
            <a:ext cx="4211431"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extern</a:t>
            </a:r>
            <a:r>
              <a:rPr lang="en-US" altLang="zh-CN" sz="2400" b="1" smtClean="0"/>
              <a:t> </a:t>
            </a:r>
            <a:r>
              <a:rPr lang="zh-CN" altLang="en-US" sz="2400" b="1"/>
              <a:t>类型名 函数名</a:t>
            </a:r>
            <a:r>
              <a:rPr lang="en-US" altLang="zh-CN" sz="2400" b="1"/>
              <a:t>(</a:t>
            </a:r>
            <a:r>
              <a:rPr lang="zh-CN" altLang="en-US" sz="2400" b="1"/>
              <a:t>形参表</a:t>
            </a:r>
            <a:r>
              <a:rPr lang="en-US" altLang="zh-CN" sz="2400" b="1"/>
              <a:t>); </a:t>
            </a:r>
            <a:endParaRPr lang="zh-CN" altLang="en-US" sz="2400" b="1"/>
          </a:p>
        </p:txBody>
      </p:sp>
      <p:sp>
        <p:nvSpPr>
          <p:cNvPr id="5" name="圆角矩形 4"/>
          <p:cNvSpPr/>
          <p:nvPr/>
        </p:nvSpPr>
        <p:spPr>
          <a:xfrm>
            <a:off x="5379831" y="825910"/>
            <a:ext cx="6070047" cy="1209254"/>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2400" smtClean="0">
                <a:solidFill>
                  <a:schemeClr val="tx1"/>
                </a:solidFill>
              </a:rPr>
              <a:t>extern </a:t>
            </a:r>
            <a:r>
              <a:rPr lang="en-US" altLang="zh-CN" sz="2400">
                <a:solidFill>
                  <a:schemeClr val="tx1"/>
                </a:solidFill>
              </a:rPr>
              <a:t>int fun(int a,int b</a:t>
            </a:r>
            <a:r>
              <a:rPr lang="en-US" altLang="zh-CN" sz="2400" smtClean="0">
                <a:solidFill>
                  <a:schemeClr val="tx1"/>
                </a:solidFill>
              </a:rPr>
              <a:t>)</a:t>
            </a:r>
          </a:p>
          <a:p>
            <a:pPr defTabSz="363538"/>
            <a:r>
              <a:rPr lang="en-US" altLang="zh-CN" sz="2400" smtClean="0">
                <a:solidFill>
                  <a:srgbClr val="008000"/>
                </a:solidFill>
              </a:rPr>
              <a:t>//</a:t>
            </a:r>
            <a:r>
              <a:rPr lang="zh-CN" altLang="en-US" sz="2400">
                <a:solidFill>
                  <a:srgbClr val="008000"/>
                </a:solidFill>
              </a:rPr>
              <a:t>表示</a:t>
            </a:r>
            <a:r>
              <a:rPr lang="en-US" altLang="zh-CN" sz="2400" smtClean="0">
                <a:solidFill>
                  <a:srgbClr val="008000"/>
                </a:solidFill>
              </a:rPr>
              <a:t>fun</a:t>
            </a:r>
            <a:r>
              <a:rPr lang="zh-CN" altLang="en-US" sz="2400" smtClean="0">
                <a:solidFill>
                  <a:srgbClr val="008000"/>
                </a:solidFill>
              </a:rPr>
              <a:t>可以被</a:t>
            </a:r>
            <a:r>
              <a:rPr lang="zh-CN" altLang="en-US" sz="2400">
                <a:solidFill>
                  <a:srgbClr val="008000"/>
                </a:solidFill>
              </a:rPr>
              <a:t>其他文件</a:t>
            </a:r>
            <a:r>
              <a:rPr lang="zh-CN" altLang="en-US" sz="2400" smtClean="0">
                <a:solidFill>
                  <a:srgbClr val="008000"/>
                </a:solidFill>
              </a:rPr>
              <a:t>调用</a:t>
            </a:r>
            <a:endParaRPr lang="zh-CN" altLang="en-US" sz="2400">
              <a:solidFill>
                <a:srgbClr val="008000"/>
              </a:solidFill>
            </a:endParaRPr>
          </a:p>
        </p:txBody>
      </p:sp>
      <p:sp>
        <p:nvSpPr>
          <p:cNvPr id="6" name="MH_Desc_1"/>
          <p:cNvSpPr/>
          <p:nvPr>
            <p:custDataLst>
              <p:tags r:id="rId1"/>
            </p:custDataLst>
          </p:nvPr>
        </p:nvSpPr>
        <p:spPr>
          <a:xfrm>
            <a:off x="927100" y="2261845"/>
            <a:ext cx="10522779" cy="26346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400">
                <a:solidFill>
                  <a:schemeClr val="tx1"/>
                </a:solidFill>
              </a:rPr>
              <a:t>在需要调用此函数的其他文件</a:t>
            </a:r>
            <a:r>
              <a:rPr lang="zh-CN" altLang="en-US" sz="2400" smtClean="0">
                <a:solidFill>
                  <a:schemeClr val="tx1"/>
                </a:solidFill>
              </a:rPr>
              <a:t>中，需要</a:t>
            </a:r>
            <a:r>
              <a:rPr lang="zh-CN" altLang="en-US" sz="2400">
                <a:solidFill>
                  <a:schemeClr val="tx1"/>
                </a:solidFill>
              </a:rPr>
              <a:t>对此函数作声明</a:t>
            </a:r>
            <a:r>
              <a:rPr lang="en-US" altLang="zh-CN" sz="2400">
                <a:solidFill>
                  <a:schemeClr val="tx1"/>
                </a:solidFill>
              </a:rPr>
              <a:t>(</a:t>
            </a:r>
            <a:r>
              <a:rPr lang="zh-CN" altLang="en-US" sz="2400">
                <a:solidFill>
                  <a:schemeClr val="tx1"/>
                </a:solidFill>
              </a:rPr>
              <a:t>不要忘记，即使在本文件中调用一个函数，也要用函数原型进行声明</a:t>
            </a:r>
            <a:r>
              <a:rPr lang="en-US" altLang="zh-CN" sz="2400">
                <a:solidFill>
                  <a:schemeClr val="tx1"/>
                </a:solidFill>
              </a:rPr>
              <a:t>)</a:t>
            </a:r>
            <a:r>
              <a:rPr lang="zh-CN" altLang="en-US" sz="2400">
                <a:solidFill>
                  <a:schemeClr val="tx1"/>
                </a:solidFill>
              </a:rPr>
              <a:t>。在对此函数作声明时，要加关键字</a:t>
            </a:r>
            <a:r>
              <a:rPr lang="en-US" altLang="zh-CN" sz="2400" b="1">
                <a:solidFill>
                  <a:schemeClr val="tx1"/>
                </a:solidFill>
              </a:rPr>
              <a:t>extern</a:t>
            </a:r>
            <a:r>
              <a:rPr lang="zh-CN" altLang="en-US" sz="2400">
                <a:solidFill>
                  <a:schemeClr val="tx1"/>
                </a:solidFill>
              </a:rPr>
              <a:t>，表示该函数“是在其他文件中定义的外部函数”。</a:t>
            </a:r>
            <a:endParaRPr lang="en-US" altLang="zh-CN" sz="2400">
              <a:solidFill>
                <a:schemeClr val="tx1"/>
              </a:solidFill>
            </a:endParaRPr>
          </a:p>
        </p:txBody>
      </p:sp>
    </p:spTree>
    <p:extLst>
      <p:ext uri="{BB962C8B-B14F-4D97-AF65-F5344CB8AC3E}">
        <p14:creationId xmlns:p14="http://schemas.microsoft.com/office/powerpoint/2010/main" val="3868843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01357"/>
            <a:ext cx="10515600" cy="965458"/>
          </a:xfrm>
        </p:spPr>
        <p:txBody>
          <a:bodyPr/>
          <a:lstStyle/>
          <a:p>
            <a:r>
              <a:rPr lang="zh-CN" altLang="en-US" smtClean="0"/>
              <a:t>外部函数</a:t>
            </a:r>
            <a:endParaRPr lang="zh-CN" altLang="en-US" dirty="0"/>
          </a:p>
        </p:txBody>
      </p:sp>
      <p:sp>
        <p:nvSpPr>
          <p:cNvPr id="3" name="内容占位符 2"/>
          <p:cNvSpPr>
            <a:spLocks noGrp="1"/>
          </p:cNvSpPr>
          <p:nvPr>
            <p:ph idx="1"/>
          </p:nvPr>
        </p:nvSpPr>
        <p:spPr>
          <a:xfrm>
            <a:off x="413650" y="790485"/>
            <a:ext cx="10669247" cy="552660"/>
          </a:xfrm>
        </p:spPr>
        <p:txBody>
          <a:bodyPr>
            <a:noAutofit/>
          </a:bodyPr>
          <a:lstStyle/>
          <a:p>
            <a:pPr marL="88900" indent="-88900">
              <a:lnSpc>
                <a:spcPct val="120000"/>
              </a:lnSpc>
              <a:buNone/>
            </a:pPr>
            <a:r>
              <a:rPr lang="en-US" altLang="zh-CN" sz="2400">
                <a:solidFill>
                  <a:schemeClr val="accent1"/>
                </a:solidFill>
              </a:rPr>
              <a:t>【</a:t>
            </a:r>
            <a:r>
              <a:rPr lang="zh-CN" altLang="en-US" sz="2400">
                <a:solidFill>
                  <a:schemeClr val="accent1"/>
                </a:solidFill>
              </a:rPr>
              <a:t>例</a:t>
            </a:r>
            <a:r>
              <a:rPr lang="en-US" altLang="zh-CN" sz="2400" smtClean="0">
                <a:solidFill>
                  <a:schemeClr val="accent1"/>
                </a:solidFill>
              </a:rPr>
              <a:t>7.20】</a:t>
            </a:r>
            <a:r>
              <a:rPr lang="zh-CN" altLang="en-US" sz="2400">
                <a:solidFill>
                  <a:schemeClr val="accent1"/>
                </a:solidFill>
              </a:rPr>
              <a:t>有一个字符串</a:t>
            </a:r>
            <a:r>
              <a:rPr lang="en-US" altLang="zh-CN" sz="2400">
                <a:solidFill>
                  <a:schemeClr val="accent1"/>
                </a:solidFill>
              </a:rPr>
              <a:t>,</a:t>
            </a:r>
            <a:r>
              <a:rPr lang="zh-CN" altLang="en-US" sz="2400">
                <a:solidFill>
                  <a:schemeClr val="accent1"/>
                </a:solidFill>
              </a:rPr>
              <a:t>内有若干个字符</a:t>
            </a:r>
            <a:r>
              <a:rPr lang="en-US" altLang="zh-CN" sz="2400">
                <a:solidFill>
                  <a:schemeClr val="accent1"/>
                </a:solidFill>
              </a:rPr>
              <a:t>,</a:t>
            </a:r>
            <a:r>
              <a:rPr lang="zh-CN" altLang="en-US" sz="2400">
                <a:solidFill>
                  <a:schemeClr val="accent1"/>
                </a:solidFill>
              </a:rPr>
              <a:t>现输入一个字符</a:t>
            </a:r>
            <a:r>
              <a:rPr lang="en-US" altLang="zh-CN" sz="2400">
                <a:solidFill>
                  <a:schemeClr val="accent1"/>
                </a:solidFill>
              </a:rPr>
              <a:t>,</a:t>
            </a:r>
            <a:r>
              <a:rPr lang="zh-CN" altLang="en-US" sz="2400">
                <a:solidFill>
                  <a:schemeClr val="accent1"/>
                </a:solidFill>
              </a:rPr>
              <a:t>要求程序将字符串中该字符删去。用外部函数实现。</a:t>
            </a:r>
            <a:endParaRPr lang="zh-CN" altLang="en-US" sz="2400" dirty="0">
              <a:solidFill>
                <a:schemeClr val="accent1"/>
              </a:solidFill>
            </a:endParaRPr>
          </a:p>
        </p:txBody>
      </p:sp>
      <p:sp>
        <p:nvSpPr>
          <p:cNvPr id="10" name="矩形 9">
            <a:extLst>
              <a:ext uri="{FF2B5EF4-FFF2-40B4-BE49-F238E27FC236}">
                <a16:creationId xmlns:a16="http://schemas.microsoft.com/office/drawing/2014/main" xmlns="" id="{6C07DC8C-E04B-4C35-8F1A-B354926361B7}"/>
              </a:ext>
            </a:extLst>
          </p:cNvPr>
          <p:cNvSpPr/>
          <p:nvPr/>
        </p:nvSpPr>
        <p:spPr>
          <a:xfrm>
            <a:off x="567298" y="2071146"/>
            <a:ext cx="10781599" cy="461665"/>
          </a:xfrm>
          <a:prstGeom prst="rect">
            <a:avLst/>
          </a:prstGeom>
        </p:spPr>
        <p:txBody>
          <a:bodyPr wrap="square">
            <a:spAutoFit/>
          </a:bodyPr>
          <a:lstStyle/>
          <a:p>
            <a:r>
              <a:rPr lang="zh-CN" altLang="en-US" sz="2400" b="1" dirty="0"/>
              <a:t>解题</a:t>
            </a:r>
            <a:r>
              <a:rPr lang="zh-CN" altLang="en-US" sz="2400" b="1"/>
              <a:t>思路</a:t>
            </a:r>
            <a:r>
              <a:rPr lang="en-US" altLang="zh-CN" sz="2400" b="1" smtClean="0"/>
              <a:t>:</a:t>
            </a:r>
            <a:r>
              <a:rPr lang="en-US" altLang="zh-CN" sz="2400" smtClean="0"/>
              <a:t> </a:t>
            </a:r>
            <a:r>
              <a:rPr lang="zh-CN" altLang="en-US" sz="2400" smtClean="0"/>
              <a:t>设要删除空格</a:t>
            </a:r>
            <a:endParaRPr lang="zh-CN" altLang="en-US" sz="2400" dirty="0"/>
          </a:p>
        </p:txBody>
      </p:sp>
      <p:graphicFrame>
        <p:nvGraphicFramePr>
          <p:cNvPr id="5" name="表格 4"/>
          <p:cNvGraphicFramePr>
            <a:graphicFrameLocks noGrp="1"/>
          </p:cNvGraphicFramePr>
          <p:nvPr>
            <p:extLst>
              <p:ext uri="{D42A27DB-BD31-4B8C-83A1-F6EECF244321}">
                <p14:modId xmlns:p14="http://schemas.microsoft.com/office/powerpoint/2010/main" val="2442262065"/>
              </p:ext>
            </p:extLst>
          </p:nvPr>
        </p:nvGraphicFramePr>
        <p:xfrm>
          <a:off x="795325" y="3112951"/>
          <a:ext cx="7473600" cy="2103120"/>
        </p:xfrm>
        <a:graphic>
          <a:graphicData uri="http://schemas.openxmlformats.org/drawingml/2006/table">
            <a:tbl>
              <a:tblPr>
                <a:tableStyleId>{5C22544A-7EE6-4342-B048-85BDC9FD1C3A}</a:tableStyleId>
              </a:tblPr>
              <a:tblGrid>
                <a:gridCol w="373680">
                  <a:extLst>
                    <a:ext uri="{9D8B030D-6E8A-4147-A177-3AD203B41FA5}">
                      <a16:colId xmlns:a16="http://schemas.microsoft.com/office/drawing/2014/main" xmlns="" val="4145497622"/>
                    </a:ext>
                  </a:extLst>
                </a:gridCol>
                <a:gridCol w="373680">
                  <a:extLst>
                    <a:ext uri="{9D8B030D-6E8A-4147-A177-3AD203B41FA5}">
                      <a16:colId xmlns:a16="http://schemas.microsoft.com/office/drawing/2014/main" xmlns="" val="3912856172"/>
                    </a:ext>
                  </a:extLst>
                </a:gridCol>
                <a:gridCol w="373680">
                  <a:extLst>
                    <a:ext uri="{9D8B030D-6E8A-4147-A177-3AD203B41FA5}">
                      <a16:colId xmlns:a16="http://schemas.microsoft.com/office/drawing/2014/main" xmlns="" val="2195606352"/>
                    </a:ext>
                  </a:extLst>
                </a:gridCol>
                <a:gridCol w="373680">
                  <a:extLst>
                    <a:ext uri="{9D8B030D-6E8A-4147-A177-3AD203B41FA5}">
                      <a16:colId xmlns:a16="http://schemas.microsoft.com/office/drawing/2014/main" xmlns="" val="833190743"/>
                    </a:ext>
                  </a:extLst>
                </a:gridCol>
                <a:gridCol w="373680">
                  <a:extLst>
                    <a:ext uri="{9D8B030D-6E8A-4147-A177-3AD203B41FA5}">
                      <a16:colId xmlns:a16="http://schemas.microsoft.com/office/drawing/2014/main" xmlns="" val="2769904404"/>
                    </a:ext>
                  </a:extLst>
                </a:gridCol>
                <a:gridCol w="373680">
                  <a:extLst>
                    <a:ext uri="{9D8B030D-6E8A-4147-A177-3AD203B41FA5}">
                      <a16:colId xmlns:a16="http://schemas.microsoft.com/office/drawing/2014/main" xmlns="" val="2555043520"/>
                    </a:ext>
                  </a:extLst>
                </a:gridCol>
                <a:gridCol w="373680">
                  <a:extLst>
                    <a:ext uri="{9D8B030D-6E8A-4147-A177-3AD203B41FA5}">
                      <a16:colId xmlns:a16="http://schemas.microsoft.com/office/drawing/2014/main" xmlns="" val="3015142714"/>
                    </a:ext>
                  </a:extLst>
                </a:gridCol>
                <a:gridCol w="373680">
                  <a:extLst>
                    <a:ext uri="{9D8B030D-6E8A-4147-A177-3AD203B41FA5}">
                      <a16:colId xmlns:a16="http://schemas.microsoft.com/office/drawing/2014/main" xmlns="" val="1040393892"/>
                    </a:ext>
                  </a:extLst>
                </a:gridCol>
                <a:gridCol w="373680">
                  <a:extLst>
                    <a:ext uri="{9D8B030D-6E8A-4147-A177-3AD203B41FA5}">
                      <a16:colId xmlns:a16="http://schemas.microsoft.com/office/drawing/2014/main" xmlns="" val="2343927419"/>
                    </a:ext>
                  </a:extLst>
                </a:gridCol>
                <a:gridCol w="373680">
                  <a:extLst>
                    <a:ext uri="{9D8B030D-6E8A-4147-A177-3AD203B41FA5}">
                      <a16:colId xmlns:a16="http://schemas.microsoft.com/office/drawing/2014/main" xmlns="" val="3542790685"/>
                    </a:ext>
                  </a:extLst>
                </a:gridCol>
                <a:gridCol w="373680">
                  <a:extLst>
                    <a:ext uri="{9D8B030D-6E8A-4147-A177-3AD203B41FA5}">
                      <a16:colId xmlns:a16="http://schemas.microsoft.com/office/drawing/2014/main" xmlns="" val="2179327816"/>
                    </a:ext>
                  </a:extLst>
                </a:gridCol>
                <a:gridCol w="373680">
                  <a:extLst>
                    <a:ext uri="{9D8B030D-6E8A-4147-A177-3AD203B41FA5}">
                      <a16:colId xmlns:a16="http://schemas.microsoft.com/office/drawing/2014/main" xmlns="" val="2482376912"/>
                    </a:ext>
                  </a:extLst>
                </a:gridCol>
                <a:gridCol w="373680">
                  <a:extLst>
                    <a:ext uri="{9D8B030D-6E8A-4147-A177-3AD203B41FA5}">
                      <a16:colId xmlns:a16="http://schemas.microsoft.com/office/drawing/2014/main" xmlns="" val="1952980275"/>
                    </a:ext>
                  </a:extLst>
                </a:gridCol>
                <a:gridCol w="373680">
                  <a:extLst>
                    <a:ext uri="{9D8B030D-6E8A-4147-A177-3AD203B41FA5}">
                      <a16:colId xmlns:a16="http://schemas.microsoft.com/office/drawing/2014/main" xmlns="" val="367723239"/>
                    </a:ext>
                  </a:extLst>
                </a:gridCol>
                <a:gridCol w="373680">
                  <a:extLst>
                    <a:ext uri="{9D8B030D-6E8A-4147-A177-3AD203B41FA5}">
                      <a16:colId xmlns:a16="http://schemas.microsoft.com/office/drawing/2014/main" xmlns="" val="3853439368"/>
                    </a:ext>
                  </a:extLst>
                </a:gridCol>
                <a:gridCol w="373680">
                  <a:extLst>
                    <a:ext uri="{9D8B030D-6E8A-4147-A177-3AD203B41FA5}">
                      <a16:colId xmlns:a16="http://schemas.microsoft.com/office/drawing/2014/main" xmlns="" val="1851887560"/>
                    </a:ext>
                  </a:extLst>
                </a:gridCol>
                <a:gridCol w="373680">
                  <a:extLst>
                    <a:ext uri="{9D8B030D-6E8A-4147-A177-3AD203B41FA5}">
                      <a16:colId xmlns:a16="http://schemas.microsoft.com/office/drawing/2014/main" xmlns="" val="589081741"/>
                    </a:ext>
                  </a:extLst>
                </a:gridCol>
                <a:gridCol w="373680">
                  <a:extLst>
                    <a:ext uri="{9D8B030D-6E8A-4147-A177-3AD203B41FA5}">
                      <a16:colId xmlns:a16="http://schemas.microsoft.com/office/drawing/2014/main" xmlns="" val="2537492083"/>
                    </a:ext>
                  </a:extLst>
                </a:gridCol>
                <a:gridCol w="373680">
                  <a:extLst>
                    <a:ext uri="{9D8B030D-6E8A-4147-A177-3AD203B41FA5}">
                      <a16:colId xmlns:a16="http://schemas.microsoft.com/office/drawing/2014/main" xmlns="" val="3801930559"/>
                    </a:ext>
                  </a:extLst>
                </a:gridCol>
                <a:gridCol w="373680">
                  <a:extLst>
                    <a:ext uri="{9D8B030D-6E8A-4147-A177-3AD203B41FA5}">
                      <a16:colId xmlns:a16="http://schemas.microsoft.com/office/drawing/2014/main" xmlns="" val="3072054065"/>
                    </a:ext>
                  </a:extLst>
                </a:gridCol>
              </a:tblGrid>
              <a:tr h="370840">
                <a:tc>
                  <a:txBody>
                    <a:bodyPr/>
                    <a:lstStyle/>
                    <a:p>
                      <a:pPr algn="ctr"/>
                      <a:r>
                        <a:rPr lang="en-US" altLang="zh-CN" sz="2400" smtClean="0"/>
                        <a:t>T</a:t>
                      </a:r>
                      <a:endParaRPr lang="zh-CN" altLang="en-US" sz="2400"/>
                    </a:p>
                  </a:txBody>
                  <a:tcPr/>
                </a:tc>
                <a:tc>
                  <a:txBody>
                    <a:bodyPr/>
                    <a:lstStyle/>
                    <a:p>
                      <a:pPr algn="ctr"/>
                      <a:r>
                        <a:rPr lang="en-US" altLang="zh-CN" sz="2400" smtClean="0"/>
                        <a:t>h</a:t>
                      </a:r>
                      <a:endParaRPr lang="zh-CN" altLang="en-US" sz="2400"/>
                    </a:p>
                  </a:txBody>
                  <a:tcPr/>
                </a:tc>
                <a:tc>
                  <a:txBody>
                    <a:bodyPr/>
                    <a:lstStyle/>
                    <a:p>
                      <a:pPr algn="ctr"/>
                      <a:r>
                        <a:rPr lang="en-US" altLang="zh-CN" sz="2400" smtClean="0"/>
                        <a:t>i</a:t>
                      </a:r>
                      <a:endParaRPr lang="zh-CN" altLang="en-US" sz="2400"/>
                    </a:p>
                  </a:txBody>
                  <a:tcPr/>
                </a:tc>
                <a:tc>
                  <a:txBody>
                    <a:bodyPr/>
                    <a:lstStyle/>
                    <a:p>
                      <a:pPr algn="ctr"/>
                      <a:r>
                        <a:rPr lang="en-US" altLang="zh-CN" sz="2400" smtClean="0"/>
                        <a:t>s</a:t>
                      </a:r>
                      <a:endParaRPr lang="zh-CN" altLang="en-US" sz="2400"/>
                    </a:p>
                  </a:txBody>
                  <a:tcPr/>
                </a:tc>
                <a:tc>
                  <a:txBody>
                    <a:bodyPr/>
                    <a:lstStyle/>
                    <a:p>
                      <a:pPr algn="ctr"/>
                      <a:r>
                        <a:rPr lang="en-US" altLang="zh-CN" sz="2400" smtClean="0"/>
                        <a:t> </a:t>
                      </a:r>
                      <a:endParaRPr lang="zh-CN" altLang="en-US" sz="2400"/>
                    </a:p>
                  </a:txBody>
                  <a:tcPr/>
                </a:tc>
                <a:tc>
                  <a:txBody>
                    <a:bodyPr/>
                    <a:lstStyle/>
                    <a:p>
                      <a:pPr algn="ctr"/>
                      <a:r>
                        <a:rPr lang="en-US" altLang="zh-CN" sz="2400" smtClean="0"/>
                        <a:t>i</a:t>
                      </a:r>
                      <a:endParaRPr lang="zh-CN" altLang="en-US" sz="2400"/>
                    </a:p>
                  </a:txBody>
                  <a:tcPr/>
                </a:tc>
                <a:tc>
                  <a:txBody>
                    <a:bodyPr/>
                    <a:lstStyle/>
                    <a:p>
                      <a:pPr algn="ctr"/>
                      <a:r>
                        <a:rPr lang="en-US" altLang="zh-CN" sz="2400" smtClean="0"/>
                        <a:t>s</a:t>
                      </a:r>
                      <a:endParaRPr lang="zh-CN" altLang="en-US" sz="2400"/>
                    </a:p>
                  </a:txBody>
                  <a:tcPr/>
                </a:tc>
                <a:tc>
                  <a:txBody>
                    <a:bodyPr/>
                    <a:lstStyle/>
                    <a:p>
                      <a:pPr algn="ctr"/>
                      <a:r>
                        <a:rPr lang="en-US" altLang="zh-CN" sz="2400" smtClean="0"/>
                        <a:t> </a:t>
                      </a:r>
                      <a:endParaRPr lang="zh-CN" altLang="en-US" sz="2400"/>
                    </a:p>
                  </a:txBody>
                  <a:tcPr/>
                </a:tc>
                <a:tc>
                  <a:txBody>
                    <a:bodyPr/>
                    <a:lstStyle/>
                    <a:p>
                      <a:pPr algn="ctr"/>
                      <a:r>
                        <a:rPr lang="en-US" altLang="zh-CN" sz="2400" smtClean="0"/>
                        <a:t>a</a:t>
                      </a:r>
                      <a:endParaRPr lang="zh-CN" altLang="en-US" sz="2400"/>
                    </a:p>
                  </a:txBody>
                  <a:tcPr/>
                </a:tc>
                <a:tc>
                  <a:txBody>
                    <a:bodyPr/>
                    <a:lstStyle/>
                    <a:p>
                      <a:pPr algn="ctr"/>
                      <a:r>
                        <a:rPr lang="en-US" altLang="zh-CN" sz="2400" smtClean="0"/>
                        <a:t> </a:t>
                      </a:r>
                      <a:endParaRPr lang="zh-CN" altLang="en-US" sz="2400"/>
                    </a:p>
                  </a:txBody>
                  <a:tcPr/>
                </a:tc>
                <a:tc>
                  <a:txBody>
                    <a:bodyPr/>
                    <a:lstStyle/>
                    <a:p>
                      <a:pPr algn="ctr"/>
                      <a:r>
                        <a:rPr lang="en-US" altLang="zh-CN" sz="2400" smtClean="0"/>
                        <a:t>C</a:t>
                      </a:r>
                      <a:endParaRPr lang="zh-CN" altLang="en-US" sz="2400"/>
                    </a:p>
                  </a:txBody>
                  <a:tcPr/>
                </a:tc>
                <a:tc>
                  <a:txBody>
                    <a:bodyPr/>
                    <a:lstStyle/>
                    <a:p>
                      <a:pPr algn="ctr"/>
                      <a:r>
                        <a:rPr lang="en-US" altLang="zh-CN" sz="2400" smtClean="0"/>
                        <a:t> </a:t>
                      </a:r>
                      <a:endParaRPr lang="zh-CN" altLang="en-US" sz="2400"/>
                    </a:p>
                  </a:txBody>
                  <a:tcPr/>
                </a:tc>
                <a:tc>
                  <a:txBody>
                    <a:bodyPr/>
                    <a:lstStyle/>
                    <a:p>
                      <a:pPr algn="ctr"/>
                      <a:r>
                        <a:rPr lang="en-US" altLang="zh-CN" sz="2400" smtClean="0"/>
                        <a:t>p</a:t>
                      </a:r>
                      <a:endParaRPr lang="zh-CN" altLang="en-US" sz="2400"/>
                    </a:p>
                  </a:txBody>
                  <a:tcPr/>
                </a:tc>
                <a:tc>
                  <a:txBody>
                    <a:bodyPr/>
                    <a:lstStyle/>
                    <a:p>
                      <a:pPr algn="ctr"/>
                      <a:r>
                        <a:rPr lang="en-US" altLang="zh-CN" sz="2400" smtClean="0"/>
                        <a:t>r</a:t>
                      </a:r>
                      <a:endParaRPr lang="zh-CN" altLang="en-US" sz="2400"/>
                    </a:p>
                  </a:txBody>
                  <a:tcPr/>
                </a:tc>
                <a:tc>
                  <a:txBody>
                    <a:bodyPr/>
                    <a:lstStyle/>
                    <a:p>
                      <a:pPr algn="ctr"/>
                      <a:r>
                        <a:rPr lang="en-US" altLang="zh-CN" sz="2400" smtClean="0"/>
                        <a:t>o</a:t>
                      </a:r>
                      <a:endParaRPr lang="zh-CN" altLang="en-US" sz="2400"/>
                    </a:p>
                  </a:txBody>
                  <a:tcPr/>
                </a:tc>
                <a:tc>
                  <a:txBody>
                    <a:bodyPr/>
                    <a:lstStyle/>
                    <a:p>
                      <a:pPr algn="ctr"/>
                      <a:r>
                        <a:rPr lang="en-US" altLang="zh-CN" sz="2400" smtClean="0"/>
                        <a:t>g</a:t>
                      </a:r>
                      <a:endParaRPr lang="zh-CN" altLang="en-US" sz="2400"/>
                    </a:p>
                  </a:txBody>
                  <a:tcPr/>
                </a:tc>
                <a:tc>
                  <a:txBody>
                    <a:bodyPr/>
                    <a:lstStyle/>
                    <a:p>
                      <a:pPr algn="ctr"/>
                      <a:r>
                        <a:rPr lang="en-US" altLang="zh-CN" sz="2400" smtClean="0"/>
                        <a:t>r</a:t>
                      </a:r>
                      <a:endParaRPr lang="zh-CN" altLang="en-US" sz="2400"/>
                    </a:p>
                  </a:txBody>
                  <a:tcPr/>
                </a:tc>
                <a:tc>
                  <a:txBody>
                    <a:bodyPr/>
                    <a:lstStyle/>
                    <a:p>
                      <a:pPr algn="ctr"/>
                      <a:r>
                        <a:rPr lang="en-US" altLang="zh-CN" sz="2400" smtClean="0"/>
                        <a:t>a</a:t>
                      </a:r>
                      <a:endParaRPr lang="zh-CN" altLang="en-US" sz="2400"/>
                    </a:p>
                  </a:txBody>
                  <a:tcPr/>
                </a:tc>
                <a:tc>
                  <a:txBody>
                    <a:bodyPr/>
                    <a:lstStyle/>
                    <a:p>
                      <a:pPr algn="ctr"/>
                      <a:r>
                        <a:rPr lang="en-US" altLang="zh-CN" sz="2400" smtClean="0"/>
                        <a:t>m</a:t>
                      </a:r>
                      <a:endParaRPr lang="zh-CN" altLang="en-US" sz="2400"/>
                    </a:p>
                  </a:txBody>
                  <a:tcPr/>
                </a:tc>
                <a:tc>
                  <a:txBody>
                    <a:bodyPr/>
                    <a:lstStyle/>
                    <a:p>
                      <a:pPr algn="ctr"/>
                      <a:r>
                        <a:rPr lang="en-US" altLang="zh-CN" sz="2400" smtClean="0"/>
                        <a:t>\0</a:t>
                      </a:r>
                      <a:endParaRPr lang="zh-CN" altLang="en-US" sz="2400"/>
                    </a:p>
                  </a:txBody>
                  <a:tcPr/>
                </a:tc>
                <a:extLst>
                  <a:ext uri="{0D108BD9-81ED-4DB2-BD59-A6C34878D82A}">
                    <a16:rowId xmlns:a16="http://schemas.microsoft.com/office/drawing/2014/main" xmlns="" val="3889932737"/>
                  </a:ext>
                </a:extLst>
              </a:tr>
              <a:tr h="370840">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extLst>
                  <a:ext uri="{0D108BD9-81ED-4DB2-BD59-A6C34878D82A}">
                    <a16:rowId xmlns:a16="http://schemas.microsoft.com/office/drawing/2014/main" xmlns="" val="1012650553"/>
                  </a:ext>
                </a:extLst>
              </a:tr>
              <a:tr h="370840">
                <a:tc>
                  <a:txBody>
                    <a:bodyPr/>
                    <a:lstStyle/>
                    <a:p>
                      <a:pPr algn="ctr"/>
                      <a:r>
                        <a:rPr lang="en-US" altLang="zh-CN" sz="2400" smtClean="0"/>
                        <a:t>T</a:t>
                      </a:r>
                      <a:endParaRPr lang="zh-CN" altLang="en-US" sz="2400"/>
                    </a:p>
                  </a:txBody>
                  <a:tcPr/>
                </a:tc>
                <a:tc>
                  <a:txBody>
                    <a:bodyPr/>
                    <a:lstStyle/>
                    <a:p>
                      <a:pPr algn="ctr"/>
                      <a:r>
                        <a:rPr lang="en-US" altLang="zh-CN" sz="2400" smtClean="0"/>
                        <a:t>h</a:t>
                      </a:r>
                      <a:endParaRPr lang="zh-CN" altLang="en-US" sz="2400"/>
                    </a:p>
                  </a:txBody>
                  <a:tcPr/>
                </a:tc>
                <a:tc>
                  <a:txBody>
                    <a:bodyPr/>
                    <a:lstStyle/>
                    <a:p>
                      <a:pPr algn="ctr"/>
                      <a:r>
                        <a:rPr lang="en-US" altLang="zh-CN" sz="2400" smtClean="0"/>
                        <a:t>i</a:t>
                      </a:r>
                      <a:endParaRPr lang="zh-CN" altLang="en-US" sz="2400"/>
                    </a:p>
                  </a:txBody>
                  <a:tcPr/>
                </a:tc>
                <a:tc>
                  <a:txBody>
                    <a:bodyPr/>
                    <a:lstStyle/>
                    <a:p>
                      <a:pPr algn="ctr"/>
                      <a:r>
                        <a:rPr lang="en-US" altLang="zh-CN" sz="2400" smtClean="0"/>
                        <a:t>s</a:t>
                      </a:r>
                      <a:endParaRPr lang="zh-CN" altLang="en-US" sz="2400"/>
                    </a:p>
                  </a:txBody>
                  <a:tcPr/>
                </a:tc>
                <a:tc>
                  <a:txBody>
                    <a:bodyPr/>
                    <a:lstStyle/>
                    <a:p>
                      <a:pPr algn="ctr"/>
                      <a:r>
                        <a:rPr lang="en-US" altLang="zh-CN" sz="2400" smtClean="0"/>
                        <a:t>i</a:t>
                      </a:r>
                      <a:endParaRPr lang="zh-CN" altLang="en-US" sz="2400"/>
                    </a:p>
                  </a:txBody>
                  <a:tcPr/>
                </a:tc>
                <a:tc>
                  <a:txBody>
                    <a:bodyPr/>
                    <a:lstStyle/>
                    <a:p>
                      <a:pPr algn="ctr"/>
                      <a:r>
                        <a:rPr lang="en-US" altLang="zh-CN" sz="2400" smtClean="0"/>
                        <a:t>s</a:t>
                      </a:r>
                      <a:endParaRPr lang="zh-CN" altLang="en-US" sz="2400"/>
                    </a:p>
                  </a:txBody>
                  <a:tcPr/>
                </a:tc>
                <a:tc>
                  <a:txBody>
                    <a:bodyPr/>
                    <a:lstStyle/>
                    <a:p>
                      <a:pPr algn="ctr"/>
                      <a:r>
                        <a:rPr lang="en-US" altLang="zh-CN" sz="2400" smtClean="0"/>
                        <a:t>a</a:t>
                      </a:r>
                      <a:endParaRPr lang="zh-CN" altLang="en-US" sz="2400"/>
                    </a:p>
                  </a:txBody>
                  <a:tcPr/>
                </a:tc>
                <a:tc>
                  <a:txBody>
                    <a:bodyPr/>
                    <a:lstStyle/>
                    <a:p>
                      <a:pPr algn="ctr"/>
                      <a:r>
                        <a:rPr lang="en-US" altLang="zh-CN" sz="2400" smtClean="0"/>
                        <a:t>C</a:t>
                      </a:r>
                      <a:endParaRPr lang="zh-CN" altLang="en-US" sz="2400"/>
                    </a:p>
                  </a:txBody>
                  <a:tcPr/>
                </a:tc>
                <a:tc>
                  <a:txBody>
                    <a:bodyPr/>
                    <a:lstStyle/>
                    <a:p>
                      <a:pPr algn="ctr"/>
                      <a:r>
                        <a:rPr lang="en-US" altLang="zh-CN" sz="2400" smtClean="0"/>
                        <a:t>p</a:t>
                      </a:r>
                      <a:endParaRPr lang="zh-CN" altLang="en-US" sz="2400"/>
                    </a:p>
                  </a:txBody>
                  <a:tcPr/>
                </a:tc>
                <a:tc>
                  <a:txBody>
                    <a:bodyPr/>
                    <a:lstStyle/>
                    <a:p>
                      <a:pPr algn="ctr"/>
                      <a:r>
                        <a:rPr lang="en-US" altLang="zh-CN" sz="2400" smtClean="0"/>
                        <a:t>r</a:t>
                      </a:r>
                      <a:endParaRPr lang="zh-CN" altLang="en-US" sz="2400"/>
                    </a:p>
                  </a:txBody>
                  <a:tcPr/>
                </a:tc>
                <a:tc>
                  <a:txBody>
                    <a:bodyPr/>
                    <a:lstStyle/>
                    <a:p>
                      <a:pPr algn="ctr"/>
                      <a:r>
                        <a:rPr lang="en-US" altLang="zh-CN" sz="2400" smtClean="0"/>
                        <a:t>o</a:t>
                      </a:r>
                      <a:endParaRPr lang="zh-CN" altLang="en-US" sz="2400"/>
                    </a:p>
                  </a:txBody>
                  <a:tcPr/>
                </a:tc>
                <a:tc>
                  <a:txBody>
                    <a:bodyPr/>
                    <a:lstStyle/>
                    <a:p>
                      <a:pPr algn="ctr"/>
                      <a:r>
                        <a:rPr lang="en-US" altLang="zh-CN" sz="2400" smtClean="0"/>
                        <a:t>g</a:t>
                      </a:r>
                      <a:endParaRPr lang="zh-CN" altLang="en-US" sz="2400"/>
                    </a:p>
                  </a:txBody>
                  <a:tcPr/>
                </a:tc>
                <a:tc>
                  <a:txBody>
                    <a:bodyPr/>
                    <a:lstStyle/>
                    <a:p>
                      <a:pPr algn="ctr"/>
                      <a:r>
                        <a:rPr lang="en-US" altLang="zh-CN" sz="2400" smtClean="0"/>
                        <a:t>r</a:t>
                      </a:r>
                      <a:endParaRPr lang="zh-CN" altLang="en-US" sz="2400"/>
                    </a:p>
                  </a:txBody>
                  <a:tcPr/>
                </a:tc>
                <a:tc>
                  <a:txBody>
                    <a:bodyPr/>
                    <a:lstStyle/>
                    <a:p>
                      <a:pPr algn="ctr"/>
                      <a:r>
                        <a:rPr lang="en-US" altLang="zh-CN" sz="2400" smtClean="0"/>
                        <a:t>a</a:t>
                      </a:r>
                      <a:endParaRPr lang="zh-CN" altLang="en-US" sz="2400"/>
                    </a:p>
                  </a:txBody>
                  <a:tcPr/>
                </a:tc>
                <a:tc>
                  <a:txBody>
                    <a:bodyPr/>
                    <a:lstStyle/>
                    <a:p>
                      <a:pPr algn="ctr"/>
                      <a:r>
                        <a:rPr lang="en-US" altLang="zh-CN" sz="2400" smtClean="0"/>
                        <a:t>m</a:t>
                      </a:r>
                      <a:endParaRPr lang="zh-CN" altLang="en-US" sz="2400"/>
                    </a:p>
                  </a:txBody>
                  <a:tcPr/>
                </a:tc>
                <a:tc>
                  <a:txBody>
                    <a:bodyPr/>
                    <a:lstStyle/>
                    <a:p>
                      <a:pPr algn="ctr"/>
                      <a:r>
                        <a:rPr lang="en-US" altLang="zh-CN" sz="2400" smtClean="0"/>
                        <a:t>\0</a:t>
                      </a:r>
                      <a:endParaRPr lang="zh-CN" altLang="en-US" sz="2400"/>
                    </a:p>
                  </a:txBody>
                  <a:tcPr/>
                </a:tc>
                <a:tc>
                  <a:txBody>
                    <a:bodyPr/>
                    <a:lstStyle/>
                    <a:p>
                      <a:pPr algn="ctr"/>
                      <a:r>
                        <a:rPr lang="en-US" altLang="zh-CN" sz="2400" smtClean="0"/>
                        <a:t>r</a:t>
                      </a:r>
                      <a:endParaRPr lang="zh-CN" altLang="en-US" sz="2400"/>
                    </a:p>
                  </a:txBody>
                  <a:tcPr/>
                </a:tc>
                <a:tc>
                  <a:txBody>
                    <a:bodyPr/>
                    <a:lstStyle/>
                    <a:p>
                      <a:pPr algn="ctr"/>
                      <a:r>
                        <a:rPr lang="en-US" altLang="zh-CN" sz="2400" smtClean="0"/>
                        <a:t>a</a:t>
                      </a:r>
                      <a:endParaRPr lang="zh-CN" altLang="en-US" sz="2400"/>
                    </a:p>
                  </a:txBody>
                  <a:tcPr/>
                </a:tc>
                <a:tc>
                  <a:txBody>
                    <a:bodyPr/>
                    <a:lstStyle/>
                    <a:p>
                      <a:pPr algn="ctr"/>
                      <a:r>
                        <a:rPr lang="en-US" altLang="zh-CN" sz="2400" smtClean="0"/>
                        <a:t>m</a:t>
                      </a:r>
                      <a:endParaRPr lang="zh-CN" altLang="en-US" sz="2400"/>
                    </a:p>
                  </a:txBody>
                  <a:tcPr/>
                </a:tc>
                <a:tc>
                  <a:txBody>
                    <a:bodyPr/>
                    <a:lstStyle/>
                    <a:p>
                      <a:pPr algn="ctr"/>
                      <a:r>
                        <a:rPr lang="en-US" altLang="zh-CN" sz="2400" smtClean="0"/>
                        <a:t>\0</a:t>
                      </a:r>
                      <a:endParaRPr lang="zh-CN" altLang="en-US" sz="2400"/>
                    </a:p>
                  </a:txBody>
                  <a:tcPr/>
                </a:tc>
                <a:extLst>
                  <a:ext uri="{0D108BD9-81ED-4DB2-BD59-A6C34878D82A}">
                    <a16:rowId xmlns:a16="http://schemas.microsoft.com/office/drawing/2014/main" xmlns="" val="841456291"/>
                  </a:ext>
                </a:extLst>
              </a:tr>
            </a:tbl>
          </a:graphicData>
        </a:graphic>
      </p:graphicFrame>
      <p:cxnSp>
        <p:nvCxnSpPr>
          <p:cNvPr id="7" name="直接箭头连接符 6"/>
          <p:cNvCxnSpPr/>
          <p:nvPr/>
        </p:nvCxnSpPr>
        <p:spPr>
          <a:xfrm>
            <a:off x="1013049" y="3995196"/>
            <a:ext cx="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1390735" y="3995196"/>
            <a:ext cx="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1758483" y="3995196"/>
            <a:ext cx="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2146109" y="3995196"/>
            <a:ext cx="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2523796" y="3995196"/>
            <a:ext cx="347871"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2871667" y="3980940"/>
            <a:ext cx="347871"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3257960" y="3980940"/>
            <a:ext cx="736271"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3617101" y="3980940"/>
            <a:ext cx="1133691"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3994230" y="3980937"/>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4361846" y="3980937"/>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4729462" y="3980937"/>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5097078" y="3980937"/>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5464694" y="3980937"/>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5832310" y="3980937"/>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6199926" y="3980937"/>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841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a:spLocks noGrp="1"/>
          </p:cNvSpPr>
          <p:nvPr>
            <p:ph idx="1"/>
          </p:nvPr>
        </p:nvSpPr>
        <p:spPr>
          <a:xfrm>
            <a:off x="838200" y="1312606"/>
            <a:ext cx="10515600" cy="4864357"/>
          </a:xfrm>
        </p:spPr>
        <p:txBody>
          <a:bodyPr>
            <a:normAutofit lnSpcReduction="10000"/>
          </a:bodyPr>
          <a:lstStyle/>
          <a:p>
            <a:pPr eaLnBrk="1" hangingPunct="1">
              <a:buFontTx/>
              <a:buNone/>
            </a:pPr>
            <a:r>
              <a:rPr lang="en-US" altLang="zh-CN" sz="2400" b="1" smtClean="0">
                <a:ea typeface="宋体" pitchFamily="2" charset="-122"/>
              </a:rPr>
              <a:t>#include&lt;stdio.h&gt;</a:t>
            </a:r>
            <a:endParaRPr lang="zh-CN" altLang="zh-CN" sz="2400" smtClean="0">
              <a:ea typeface="宋体" pitchFamily="2" charset="-122"/>
            </a:endParaRPr>
          </a:p>
          <a:p>
            <a:pPr eaLnBrk="1" hangingPunct="1">
              <a:buFontTx/>
              <a:buNone/>
            </a:pPr>
            <a:r>
              <a:rPr lang="en-US" altLang="zh-CN" sz="2400" b="1" smtClean="0">
                <a:ea typeface="宋体" pitchFamily="2" charset="-122"/>
              </a:rPr>
              <a:t> void func(int x)</a:t>
            </a:r>
            <a:endParaRPr lang="zh-CN" altLang="zh-CN" sz="2400" smtClean="0">
              <a:ea typeface="宋体" pitchFamily="2" charset="-122"/>
            </a:endParaRPr>
          </a:p>
          <a:p>
            <a:pPr eaLnBrk="1" hangingPunct="1">
              <a:buFontTx/>
              <a:buNone/>
            </a:pPr>
            <a:r>
              <a:rPr lang="en-US" altLang="zh-CN" sz="2400" b="1" smtClean="0">
                <a:ea typeface="宋体" pitchFamily="2" charset="-122"/>
              </a:rPr>
              <a:t> {  </a:t>
            </a:r>
            <a:endParaRPr lang="zh-CN" altLang="zh-CN" sz="2400" smtClean="0">
              <a:ea typeface="宋体" pitchFamily="2" charset="-122"/>
            </a:endParaRPr>
          </a:p>
          <a:p>
            <a:pPr eaLnBrk="1" hangingPunct="1">
              <a:buFontTx/>
              <a:buNone/>
            </a:pPr>
            <a:r>
              <a:rPr lang="en-US" altLang="zh-CN" sz="2400" b="1" smtClean="0">
                <a:ea typeface="宋体" pitchFamily="2" charset="-122"/>
              </a:rPr>
              <a:t>    x=10;</a:t>
            </a:r>
            <a:endParaRPr lang="zh-CN" altLang="zh-CN" sz="2400" smtClean="0">
              <a:ea typeface="宋体" pitchFamily="2" charset="-122"/>
            </a:endParaRPr>
          </a:p>
          <a:p>
            <a:pPr eaLnBrk="1" hangingPunct="1">
              <a:buFontTx/>
              <a:buNone/>
            </a:pPr>
            <a:r>
              <a:rPr lang="en-US" altLang="zh-CN" sz="2400" b="1" smtClean="0">
                <a:ea typeface="宋体" pitchFamily="2" charset="-122"/>
              </a:rPr>
              <a:t>    printf(“%d, ”,x);</a:t>
            </a:r>
            <a:endParaRPr lang="zh-CN" altLang="zh-CN" sz="2400" smtClean="0">
              <a:ea typeface="宋体" pitchFamily="2" charset="-122"/>
            </a:endParaRPr>
          </a:p>
          <a:p>
            <a:pPr eaLnBrk="1" hangingPunct="1">
              <a:buFontTx/>
              <a:buNone/>
            </a:pPr>
            <a:r>
              <a:rPr lang="en-US" altLang="zh-CN" sz="2400" b="1" smtClean="0">
                <a:ea typeface="宋体" pitchFamily="2" charset="-122"/>
              </a:rPr>
              <a:t> }</a:t>
            </a:r>
            <a:endParaRPr lang="zh-CN" altLang="zh-CN" sz="2400" smtClean="0">
              <a:ea typeface="宋体" pitchFamily="2" charset="-122"/>
            </a:endParaRPr>
          </a:p>
          <a:p>
            <a:pPr eaLnBrk="1" hangingPunct="1">
              <a:buFontTx/>
              <a:buNone/>
            </a:pPr>
            <a:r>
              <a:rPr lang="en-US" altLang="zh-CN" sz="2400" b="1" smtClean="0">
                <a:ea typeface="宋体" pitchFamily="2" charset="-122"/>
              </a:rPr>
              <a:t>void  main( )</a:t>
            </a:r>
            <a:endParaRPr lang="zh-CN" altLang="zh-CN" sz="2400" smtClean="0">
              <a:ea typeface="宋体" pitchFamily="2" charset="-122"/>
            </a:endParaRPr>
          </a:p>
          <a:p>
            <a:pPr eaLnBrk="1" hangingPunct="1">
              <a:buFontTx/>
              <a:buNone/>
            </a:pPr>
            <a:r>
              <a:rPr lang="en-US" altLang="zh-CN" sz="2400" b="1" smtClean="0">
                <a:ea typeface="宋体" pitchFamily="2" charset="-122"/>
              </a:rPr>
              <a:t> {  int x=20;</a:t>
            </a:r>
            <a:endParaRPr lang="zh-CN" altLang="zh-CN" sz="2400" smtClean="0">
              <a:ea typeface="宋体" pitchFamily="2" charset="-122"/>
            </a:endParaRPr>
          </a:p>
          <a:p>
            <a:pPr eaLnBrk="1" hangingPunct="1">
              <a:buFontTx/>
              <a:buNone/>
            </a:pPr>
            <a:r>
              <a:rPr lang="en-US" altLang="zh-CN" sz="2400" b="1" smtClean="0">
                <a:ea typeface="宋体" pitchFamily="2" charset="-122"/>
              </a:rPr>
              <a:t>    func(x);</a:t>
            </a:r>
            <a:endParaRPr lang="zh-CN" altLang="zh-CN" sz="2400" smtClean="0">
              <a:ea typeface="宋体" pitchFamily="2" charset="-122"/>
            </a:endParaRPr>
          </a:p>
          <a:p>
            <a:pPr eaLnBrk="1" hangingPunct="1">
              <a:buFontTx/>
              <a:buNone/>
            </a:pPr>
            <a:r>
              <a:rPr lang="en-US" altLang="zh-CN" sz="2400" b="1" smtClean="0">
                <a:ea typeface="宋体" pitchFamily="2" charset="-122"/>
              </a:rPr>
              <a:t>    printf(“%d”, x);</a:t>
            </a:r>
            <a:endParaRPr lang="zh-CN" altLang="zh-CN" sz="2400" smtClean="0">
              <a:ea typeface="宋体" pitchFamily="2" charset="-122"/>
            </a:endParaRPr>
          </a:p>
          <a:p>
            <a:pPr eaLnBrk="1" hangingPunct="1">
              <a:buFontTx/>
              <a:buNone/>
            </a:pPr>
            <a:r>
              <a:rPr lang="en-US" altLang="zh-CN" sz="2400" b="1" smtClean="0">
                <a:ea typeface="宋体" pitchFamily="2" charset="-122"/>
              </a:rPr>
              <a:t> }</a:t>
            </a:r>
            <a:endParaRPr lang="zh-CN" altLang="zh-CN" sz="2400" smtClean="0">
              <a:ea typeface="宋体" pitchFamily="2" charset="-122"/>
            </a:endParaRPr>
          </a:p>
          <a:p>
            <a:pPr eaLnBrk="1" hangingPunct="1"/>
            <a:endParaRPr lang="zh-CN" altLang="en-US" sz="2400" smtClean="0">
              <a:ea typeface="宋体" pitchFamily="2" charset="-122"/>
            </a:endParaRPr>
          </a:p>
        </p:txBody>
      </p:sp>
    </p:spTree>
    <p:extLst>
      <p:ext uri="{BB962C8B-B14F-4D97-AF65-F5344CB8AC3E}">
        <p14:creationId xmlns:p14="http://schemas.microsoft.com/office/powerpoint/2010/main" val="21516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内容占位符 2"/>
          <p:cNvSpPr>
            <a:spLocks noGrp="1"/>
          </p:cNvSpPr>
          <p:nvPr>
            <p:ph idx="1"/>
          </p:nvPr>
        </p:nvSpPr>
        <p:spPr>
          <a:xfrm>
            <a:off x="508000" y="304801"/>
            <a:ext cx="10972800" cy="5668963"/>
          </a:xfrm>
        </p:spPr>
        <p:txBody>
          <a:bodyPr>
            <a:normAutofit fontScale="92500" lnSpcReduction="10000"/>
          </a:bodyPr>
          <a:lstStyle/>
          <a:p>
            <a:pPr eaLnBrk="1" hangingPunct="1">
              <a:buFontTx/>
              <a:buNone/>
            </a:pPr>
            <a:r>
              <a:rPr lang="en-US" altLang="zh-CN" sz="2400" b="1" smtClean="0">
                <a:ea typeface="宋体" pitchFamily="2" charset="-122"/>
              </a:rPr>
              <a:t>#include &lt;stdio.h&gt;</a:t>
            </a:r>
            <a:endParaRPr lang="zh-CN" altLang="zh-CN" sz="2400" smtClean="0">
              <a:ea typeface="宋体" pitchFamily="2" charset="-122"/>
            </a:endParaRPr>
          </a:p>
          <a:p>
            <a:pPr eaLnBrk="1" hangingPunct="1">
              <a:buFontTx/>
              <a:buNone/>
            </a:pPr>
            <a:r>
              <a:rPr lang="en-US" altLang="zh-CN" sz="2400" b="1" smtClean="0">
                <a:ea typeface="宋体" pitchFamily="2" charset="-122"/>
              </a:rPr>
              <a:t>void main()</a:t>
            </a:r>
            <a:endParaRPr lang="zh-CN" altLang="zh-CN" sz="2400" smtClean="0">
              <a:ea typeface="宋体" pitchFamily="2" charset="-122"/>
            </a:endParaRPr>
          </a:p>
          <a:p>
            <a:pPr eaLnBrk="1" hangingPunct="1">
              <a:buFontTx/>
              <a:buNone/>
            </a:pPr>
            <a:r>
              <a:rPr lang="en-US" altLang="zh-CN" sz="2400" b="1" smtClean="0">
                <a:ea typeface="宋体" pitchFamily="2" charset="-122"/>
              </a:rPr>
              <a:t> {	int i,a[10]={1,2,3,4,5,6,7,8,9};</a:t>
            </a:r>
          </a:p>
          <a:p>
            <a:pPr eaLnBrk="1" hangingPunct="1">
              <a:buFontTx/>
              <a:buNone/>
            </a:pPr>
            <a:r>
              <a:rPr lang="en-US" altLang="zh-CN" sz="2400" b="1" smtClean="0">
                <a:ea typeface="宋体" pitchFamily="2" charset="-122"/>
              </a:rPr>
              <a:t>	void f1(int x);</a:t>
            </a:r>
            <a:endParaRPr lang="zh-CN" altLang="zh-CN" sz="2400" smtClean="0">
              <a:ea typeface="宋体" pitchFamily="2" charset="-122"/>
            </a:endParaRPr>
          </a:p>
          <a:p>
            <a:pPr eaLnBrk="1" hangingPunct="1">
              <a:buFontTx/>
              <a:buNone/>
            </a:pPr>
            <a:r>
              <a:rPr lang="en-US" altLang="zh-CN" sz="2400" b="1" smtClean="0">
                <a:ea typeface="宋体" pitchFamily="2" charset="-122"/>
              </a:rPr>
              <a:t>  	for (i=0;i&lt;10;i++)</a:t>
            </a:r>
          </a:p>
          <a:p>
            <a:pPr eaLnBrk="1" hangingPunct="1">
              <a:buFontTx/>
              <a:buNone/>
            </a:pPr>
            <a:r>
              <a:rPr lang="en-US" altLang="zh-CN" sz="2400" b="1" smtClean="0">
                <a:ea typeface="宋体" pitchFamily="2" charset="-122"/>
              </a:rPr>
              <a:t>		f1(a[i]);</a:t>
            </a:r>
          </a:p>
          <a:p>
            <a:pPr eaLnBrk="1" hangingPunct="1">
              <a:buFontTx/>
              <a:buNone/>
            </a:pPr>
            <a:r>
              <a:rPr lang="en-US" altLang="zh-CN" sz="2400" b="1" smtClean="0">
                <a:ea typeface="宋体" pitchFamily="2" charset="-122"/>
              </a:rPr>
              <a:t>    for (i=0;i&lt;10;i++)</a:t>
            </a:r>
            <a:endParaRPr lang="zh-CN" altLang="zh-CN" sz="2400" smtClean="0">
              <a:ea typeface="宋体" pitchFamily="2" charset="-122"/>
            </a:endParaRPr>
          </a:p>
          <a:p>
            <a:pPr eaLnBrk="1" hangingPunct="1">
              <a:buFontTx/>
              <a:buNone/>
            </a:pPr>
            <a:r>
              <a:rPr lang="en-US" altLang="zh-CN" sz="2400" b="1" smtClean="0">
                <a:ea typeface="宋体" pitchFamily="2" charset="-122"/>
              </a:rPr>
              <a:t>  		printf(“%6d”,a[i]);</a:t>
            </a:r>
          </a:p>
          <a:p>
            <a:pPr eaLnBrk="1" hangingPunct="1">
              <a:buFontTx/>
              <a:buNone/>
            </a:pPr>
            <a:r>
              <a:rPr lang="en-US" altLang="zh-CN" sz="2400" b="1" smtClean="0">
                <a:ea typeface="宋体" pitchFamily="2" charset="-122"/>
              </a:rPr>
              <a:t>}</a:t>
            </a:r>
          </a:p>
          <a:p>
            <a:pPr eaLnBrk="1" hangingPunct="1">
              <a:buFontTx/>
              <a:buNone/>
            </a:pPr>
            <a:r>
              <a:rPr lang="en-US" altLang="zh-CN" sz="2400" b="1" smtClean="0">
                <a:ea typeface="宋体" pitchFamily="2" charset="-122"/>
              </a:rPr>
              <a:t>void f1(int  x)</a:t>
            </a:r>
            <a:endParaRPr lang="zh-CN" altLang="zh-CN" sz="2400" smtClean="0">
              <a:ea typeface="宋体" pitchFamily="2" charset="-122"/>
            </a:endParaRPr>
          </a:p>
          <a:p>
            <a:pPr eaLnBrk="1" hangingPunct="1">
              <a:buFontTx/>
              <a:buNone/>
            </a:pPr>
            <a:r>
              <a:rPr lang="en-US" altLang="zh-CN" sz="2400" b="1" smtClean="0">
                <a:ea typeface="宋体" pitchFamily="2" charset="-122"/>
              </a:rPr>
              <a:t>{	if( x%2==0)</a:t>
            </a:r>
            <a:endParaRPr lang="zh-CN" altLang="zh-CN" sz="2400" smtClean="0">
              <a:ea typeface="宋体" pitchFamily="2" charset="-122"/>
            </a:endParaRPr>
          </a:p>
          <a:p>
            <a:pPr eaLnBrk="1" hangingPunct="1">
              <a:buFontTx/>
              <a:buNone/>
            </a:pPr>
            <a:r>
              <a:rPr lang="en-US" altLang="zh-CN" sz="2400" b="1" smtClean="0">
                <a:ea typeface="宋体" pitchFamily="2" charset="-122"/>
              </a:rPr>
              <a:t>		x/=2;</a:t>
            </a:r>
            <a:endParaRPr lang="zh-CN" altLang="zh-CN" sz="2400" smtClean="0">
              <a:ea typeface="宋体" pitchFamily="2" charset="-122"/>
            </a:endParaRPr>
          </a:p>
          <a:p>
            <a:pPr eaLnBrk="1" hangingPunct="1">
              <a:buFontTx/>
              <a:buNone/>
            </a:pPr>
            <a:r>
              <a:rPr lang="en-US" altLang="zh-CN" sz="2400" b="1" smtClean="0">
                <a:ea typeface="宋体" pitchFamily="2" charset="-122"/>
              </a:rPr>
              <a:t> 	return;</a:t>
            </a:r>
            <a:endParaRPr lang="zh-CN" altLang="zh-CN" sz="2400" smtClean="0">
              <a:ea typeface="宋体" pitchFamily="2" charset="-122"/>
            </a:endParaRPr>
          </a:p>
          <a:p>
            <a:pPr eaLnBrk="1" hangingPunct="1">
              <a:buFontTx/>
              <a:buNone/>
            </a:pPr>
            <a:r>
              <a:rPr lang="en-US" altLang="zh-CN" sz="2400" b="1" smtClean="0">
                <a:ea typeface="宋体" pitchFamily="2" charset="-122"/>
              </a:rPr>
              <a:t>}</a:t>
            </a:r>
            <a:endParaRPr lang="zh-CN" altLang="zh-CN" sz="2400" smtClean="0">
              <a:ea typeface="宋体" pitchFamily="2" charset="-122"/>
            </a:endParaRPr>
          </a:p>
          <a:p>
            <a:pPr eaLnBrk="1" hangingPunct="1">
              <a:buFontTx/>
              <a:buNone/>
            </a:pPr>
            <a:endParaRPr lang="zh-CN" altLang="zh-CN" sz="2400" smtClean="0">
              <a:ea typeface="宋体" pitchFamily="2" charset="-122"/>
            </a:endParaRPr>
          </a:p>
          <a:p>
            <a:pPr eaLnBrk="1" hangingPunct="1">
              <a:buFontTx/>
              <a:buNone/>
            </a:pPr>
            <a:endParaRPr lang="zh-CN" altLang="en-US" sz="2400" smtClean="0">
              <a:ea typeface="宋体" pitchFamily="2" charset="-122"/>
            </a:endParaRPr>
          </a:p>
        </p:txBody>
      </p:sp>
    </p:spTree>
    <p:extLst>
      <p:ext uri="{BB962C8B-B14F-4D97-AF65-F5344CB8AC3E}">
        <p14:creationId xmlns:p14="http://schemas.microsoft.com/office/powerpoint/2010/main" val="3931795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2"/>
          <p:cNvSpPr>
            <a:spLocks noGrp="1"/>
          </p:cNvSpPr>
          <p:nvPr>
            <p:ph idx="1"/>
          </p:nvPr>
        </p:nvSpPr>
        <p:spPr>
          <a:xfrm>
            <a:off x="609600" y="333375"/>
            <a:ext cx="10972800" cy="5792788"/>
          </a:xfrm>
        </p:spPr>
        <p:txBody>
          <a:bodyPr/>
          <a:lstStyle/>
          <a:p>
            <a:pPr marL="0" indent="0" eaLnBrk="1" hangingPunct="1">
              <a:buFont typeface="Arial" charset="0"/>
              <a:buNone/>
            </a:pPr>
            <a:r>
              <a:rPr lang="en-US" altLang="zh-CN" smtClean="0"/>
              <a:t>int func(int a,int b) </a:t>
            </a:r>
            <a:br>
              <a:rPr lang="en-US" altLang="zh-CN" smtClean="0"/>
            </a:br>
            <a:r>
              <a:rPr lang="en-US" altLang="zh-CN" smtClean="0"/>
              <a:t>{  return(a+b);  </a:t>
            </a:r>
          </a:p>
          <a:p>
            <a:pPr marL="0" indent="0" eaLnBrk="1" hangingPunct="1">
              <a:buFont typeface="Arial" charset="0"/>
              <a:buNone/>
            </a:pPr>
            <a:r>
              <a:rPr lang="en-US" altLang="zh-CN" smtClean="0"/>
              <a:t>} </a:t>
            </a:r>
            <a:br>
              <a:rPr lang="en-US" altLang="zh-CN" smtClean="0"/>
            </a:br>
            <a:r>
              <a:rPr lang="en-US" altLang="zh-CN" smtClean="0"/>
              <a:t>int main( ) </a:t>
            </a:r>
            <a:br>
              <a:rPr lang="en-US" altLang="zh-CN" smtClean="0"/>
            </a:br>
            <a:r>
              <a:rPr lang="en-US" altLang="zh-CN" smtClean="0"/>
              <a:t>{  	int x=2,y=5,z=8,r; </a:t>
            </a:r>
            <a:br>
              <a:rPr lang="en-US" altLang="zh-CN" smtClean="0"/>
            </a:br>
            <a:r>
              <a:rPr lang="en-US" altLang="zh-CN" smtClean="0"/>
              <a:t>	r=func(func(x,y),z); </a:t>
            </a:r>
            <a:br>
              <a:rPr lang="en-US" altLang="zh-CN" smtClean="0"/>
            </a:br>
            <a:r>
              <a:rPr lang="en-US" altLang="zh-CN" smtClean="0"/>
              <a:t>	printf(“%\d\n”,r); </a:t>
            </a:r>
            <a:br>
              <a:rPr lang="en-US" altLang="zh-CN" smtClean="0"/>
            </a:br>
            <a:r>
              <a:rPr lang="en-US" altLang="zh-CN" smtClean="0"/>
              <a:t>} </a:t>
            </a:r>
            <a:br>
              <a:rPr lang="en-US" altLang="zh-CN" smtClean="0"/>
            </a:br>
            <a:r>
              <a:rPr lang="zh-CN" altLang="zh-CN" smtClean="0"/>
              <a:t>该程序的输出的结果是</a:t>
            </a:r>
            <a:r>
              <a:rPr lang="en-US" altLang="zh-CN" u="sng" smtClean="0"/>
              <a:t>         </a:t>
            </a:r>
            <a:r>
              <a:rPr lang="zh-CN" altLang="zh-CN" smtClean="0"/>
              <a:t>。</a:t>
            </a:r>
            <a:r>
              <a:rPr lang="en-US" altLang="zh-CN" smtClean="0"/>
              <a:t/>
            </a:r>
            <a:br>
              <a:rPr lang="en-US" altLang="zh-CN" smtClean="0"/>
            </a:br>
            <a:r>
              <a:rPr lang="en-US" altLang="zh-CN" smtClean="0"/>
              <a:t>     A) 12       B) 13        C) 14         D) 15 </a:t>
            </a:r>
            <a:endParaRPr lang="zh-CN" altLang="en-US" smtClean="0"/>
          </a:p>
        </p:txBody>
      </p:sp>
    </p:spTree>
    <p:extLst>
      <p:ext uri="{BB962C8B-B14F-4D97-AF65-F5344CB8AC3E}">
        <p14:creationId xmlns:p14="http://schemas.microsoft.com/office/powerpoint/2010/main" val="340468206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2"/>
            <a:ext cx="10515600" cy="1325563"/>
          </a:xfrm>
        </p:spPr>
        <p:txBody>
          <a:bodyPr/>
          <a:lstStyle/>
          <a:p>
            <a:r>
              <a:rPr lang="zh-CN" altLang="en-US" smtClean="0"/>
              <a:t>怎样定义</a:t>
            </a:r>
            <a:r>
              <a:rPr lang="zh-CN" altLang="en-US"/>
              <a:t>函数</a:t>
            </a:r>
          </a:p>
        </p:txBody>
      </p:sp>
      <p:sp>
        <p:nvSpPr>
          <p:cNvPr id="11" name="MH_Desc_1"/>
          <p:cNvSpPr/>
          <p:nvPr>
            <p:custDataLst>
              <p:tags r:id="rId1"/>
            </p:custDataLst>
          </p:nvPr>
        </p:nvSpPr>
        <p:spPr>
          <a:xfrm>
            <a:off x="643112" y="1898374"/>
            <a:ext cx="10717315" cy="411896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400">
                <a:solidFill>
                  <a:schemeClr val="tx1"/>
                </a:solidFill>
              </a:rPr>
              <a:t>定义函数应包括以下几个内容</a:t>
            </a:r>
            <a:r>
              <a:rPr lang="en-US" altLang="zh-CN" sz="2400">
                <a:solidFill>
                  <a:schemeClr val="tx1"/>
                </a:solidFill>
              </a:rPr>
              <a:t>: </a:t>
            </a:r>
          </a:p>
          <a:p>
            <a:pPr algn="just">
              <a:lnSpc>
                <a:spcPct val="150000"/>
              </a:lnSpc>
              <a:defRPr/>
            </a:pPr>
            <a:r>
              <a:rPr lang="en-US" altLang="zh-CN" sz="2400">
                <a:solidFill>
                  <a:schemeClr val="tx1"/>
                </a:solidFill>
              </a:rPr>
              <a:t>(1) </a:t>
            </a:r>
            <a:r>
              <a:rPr lang="zh-CN" altLang="en-US" sz="2400">
                <a:solidFill>
                  <a:schemeClr val="tx1"/>
                </a:solidFill>
              </a:rPr>
              <a:t>指定函数的名字，以便以后按名调用。</a:t>
            </a:r>
          </a:p>
          <a:p>
            <a:pPr algn="just">
              <a:lnSpc>
                <a:spcPct val="150000"/>
              </a:lnSpc>
              <a:defRPr/>
            </a:pPr>
            <a:r>
              <a:rPr lang="en-US" altLang="zh-CN" sz="2400">
                <a:solidFill>
                  <a:schemeClr val="tx1"/>
                </a:solidFill>
              </a:rPr>
              <a:t>(2) </a:t>
            </a:r>
            <a:r>
              <a:rPr lang="zh-CN" altLang="en-US" sz="2400">
                <a:solidFill>
                  <a:schemeClr val="tx1"/>
                </a:solidFill>
              </a:rPr>
              <a:t>指定函数的类型，即函数返回值的类型。</a:t>
            </a:r>
          </a:p>
          <a:p>
            <a:pPr algn="just">
              <a:lnSpc>
                <a:spcPct val="150000"/>
              </a:lnSpc>
              <a:defRPr/>
            </a:pPr>
            <a:r>
              <a:rPr lang="en-US" altLang="zh-CN" sz="2400">
                <a:solidFill>
                  <a:schemeClr val="tx1"/>
                </a:solidFill>
              </a:rPr>
              <a:t>(3) </a:t>
            </a:r>
            <a:r>
              <a:rPr lang="zh-CN" altLang="en-US" sz="2400">
                <a:solidFill>
                  <a:schemeClr val="tx1"/>
                </a:solidFill>
              </a:rPr>
              <a:t>指定函数的参数的名字和类型，以便在调用函数时向它们传递数据。对无参函数不需要这项。</a:t>
            </a:r>
          </a:p>
          <a:p>
            <a:pPr algn="just">
              <a:lnSpc>
                <a:spcPct val="150000"/>
              </a:lnSpc>
              <a:defRPr/>
            </a:pPr>
            <a:r>
              <a:rPr lang="en-US" altLang="zh-CN" sz="2400">
                <a:solidFill>
                  <a:schemeClr val="tx1"/>
                </a:solidFill>
              </a:rPr>
              <a:t>(4) </a:t>
            </a:r>
            <a:r>
              <a:rPr lang="zh-CN" altLang="en-US" sz="2400">
                <a:solidFill>
                  <a:schemeClr val="tx1"/>
                </a:solidFill>
              </a:rPr>
              <a:t>指定函数应当完成什么操作，也就是函数是做什么的，即函数的功能。这是最重要的，是在函数体中解决的。</a:t>
            </a:r>
          </a:p>
        </p:txBody>
      </p:sp>
      <p:sp>
        <p:nvSpPr>
          <p:cNvPr id="3" name="矩形 2"/>
          <p:cNvSpPr/>
          <p:nvPr/>
        </p:nvSpPr>
        <p:spPr>
          <a:xfrm>
            <a:off x="573536" y="1262749"/>
            <a:ext cx="10340269" cy="461665"/>
          </a:xfrm>
          <a:prstGeom prst="rect">
            <a:avLst/>
          </a:prstGeom>
        </p:spPr>
        <p:txBody>
          <a:bodyPr wrap="square">
            <a:spAutoFit/>
          </a:bodyPr>
          <a:lstStyle/>
          <a:p>
            <a:r>
              <a:rPr lang="zh-CN" altLang="en-US" sz="2400">
                <a:solidFill>
                  <a:schemeClr val="accent1"/>
                </a:solidFill>
              </a:rPr>
              <a:t>C语言要求，在程序中用到的所有函数，必须“</a:t>
            </a:r>
            <a:r>
              <a:rPr lang="zh-CN" altLang="en-US" sz="2400" b="1">
                <a:solidFill>
                  <a:schemeClr val="accent1"/>
                </a:solidFill>
              </a:rPr>
              <a:t>先定义，后使用</a:t>
            </a:r>
            <a:r>
              <a:rPr lang="zh-CN" altLang="en-US" sz="2400">
                <a:solidFill>
                  <a:schemeClr val="accent1"/>
                </a:solidFill>
              </a:rPr>
              <a:t>”</a:t>
            </a:r>
            <a:r>
              <a:rPr lang="zh-CN" altLang="en-US" sz="2000">
                <a:solidFill>
                  <a:schemeClr val="accent1"/>
                </a:solidFill>
              </a:rPr>
              <a:t>。</a:t>
            </a:r>
          </a:p>
        </p:txBody>
      </p:sp>
    </p:spTree>
    <p:extLst>
      <p:ext uri="{BB962C8B-B14F-4D97-AF65-F5344CB8AC3E}">
        <p14:creationId xmlns:p14="http://schemas.microsoft.com/office/powerpoint/2010/main" val="198765642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333375"/>
            <a:ext cx="10972800" cy="5792788"/>
          </a:xfrm>
        </p:spPr>
        <p:txBody>
          <a:bodyPr rtlCol="0">
            <a:normAutofit fontScale="92500" lnSpcReduction="20000"/>
          </a:bodyPr>
          <a:lstStyle/>
          <a:p>
            <a:pPr marL="0" indent="0">
              <a:buNone/>
              <a:defRPr/>
            </a:pPr>
            <a:r>
              <a:rPr lang="en-US" altLang="zh-CN"/>
              <a:t>#include&lt;stdio.h&gt; </a:t>
            </a:r>
          </a:p>
          <a:p>
            <a:pPr marL="0" indent="0">
              <a:buNone/>
              <a:defRPr/>
            </a:pPr>
            <a:r>
              <a:rPr lang="en-US" altLang="zh-CN"/>
              <a:t>void fun(int k)</a:t>
            </a:r>
          </a:p>
          <a:p>
            <a:pPr marL="0" indent="0">
              <a:buNone/>
              <a:defRPr/>
            </a:pPr>
            <a:r>
              <a:rPr lang="en-US" altLang="zh-CN"/>
              <a:t>{    if(k&gt;0)  fun(k-1);</a:t>
            </a:r>
          </a:p>
          <a:p>
            <a:pPr marL="0" indent="0">
              <a:buNone/>
              <a:defRPr/>
            </a:pPr>
            <a:r>
              <a:rPr lang="en-US" altLang="zh-CN"/>
              <a:t>     printf("%d",k);</a:t>
            </a:r>
          </a:p>
          <a:p>
            <a:pPr marL="0" indent="0">
              <a:buNone/>
              <a:defRPr/>
            </a:pPr>
            <a:r>
              <a:rPr lang="en-US" altLang="zh-CN"/>
              <a:t>}</a:t>
            </a:r>
          </a:p>
          <a:p>
            <a:pPr marL="0" indent="0">
              <a:buNone/>
              <a:defRPr/>
            </a:pPr>
            <a:endParaRPr lang="en-US" altLang="zh-CN"/>
          </a:p>
          <a:p>
            <a:pPr marL="0" indent="0">
              <a:buNone/>
              <a:defRPr/>
            </a:pPr>
            <a:r>
              <a:rPr lang="en-US" altLang="zh-CN"/>
              <a:t>int main()</a:t>
            </a:r>
          </a:p>
          <a:p>
            <a:pPr marL="0" indent="0">
              <a:buNone/>
              <a:defRPr/>
            </a:pPr>
            <a:r>
              <a:rPr lang="en-US" altLang="zh-CN"/>
              <a:t>{ </a:t>
            </a:r>
          </a:p>
          <a:p>
            <a:pPr marL="0" indent="0">
              <a:buNone/>
              <a:defRPr/>
            </a:pPr>
            <a:r>
              <a:rPr lang="en-US" altLang="zh-CN"/>
              <a:t>	int w=5;</a:t>
            </a:r>
          </a:p>
          <a:p>
            <a:pPr marL="0" indent="0">
              <a:buNone/>
              <a:defRPr/>
            </a:pPr>
            <a:r>
              <a:rPr lang="en-US" altLang="zh-CN"/>
              <a:t>	fun(w);</a:t>
            </a:r>
          </a:p>
          <a:p>
            <a:pPr marL="0" indent="0">
              <a:buNone/>
              <a:defRPr/>
            </a:pPr>
            <a:r>
              <a:rPr lang="en-US" altLang="zh-CN"/>
              <a:t>	printf("\n");</a:t>
            </a:r>
          </a:p>
          <a:p>
            <a:pPr marL="0" indent="0">
              <a:buNone/>
              <a:defRPr/>
            </a:pPr>
            <a:r>
              <a:rPr lang="en-US" altLang="zh-CN"/>
              <a:t>}</a:t>
            </a:r>
          </a:p>
          <a:p>
            <a:pPr marL="0" indent="0" eaLnBrk="1" fontAlgn="auto" hangingPunct="1">
              <a:spcAft>
                <a:spcPts val="0"/>
              </a:spcAft>
              <a:buFont typeface="Arial" panose="020B0604020202020204" pitchFamily="34" charset="0"/>
              <a:buNone/>
              <a:defRPr/>
            </a:pPr>
            <a:r>
              <a:rPr lang="en-US" altLang="zh-CN" smtClean="0"/>
              <a:t>A)5 </a:t>
            </a:r>
            <a:r>
              <a:rPr lang="en-US" altLang="zh-CN" dirty="0" smtClean="0"/>
              <a:t>4 3 2 l 		B)0 1 2 3 4 5		</a:t>
            </a:r>
          </a:p>
          <a:p>
            <a:pPr marL="0" indent="0" eaLnBrk="1" fontAlgn="auto" hangingPunct="1">
              <a:spcAft>
                <a:spcPts val="0"/>
              </a:spcAft>
              <a:buFont typeface="Arial" panose="020B0604020202020204" pitchFamily="34" charset="0"/>
              <a:buNone/>
              <a:defRPr/>
            </a:pPr>
            <a:r>
              <a:rPr lang="en-US" altLang="zh-CN" dirty="0" smtClean="0"/>
              <a:t>C)1 2 3 4 5 		D)5 4 3 2 1 0</a:t>
            </a:r>
          </a:p>
          <a:p>
            <a:pPr eaLnBrk="1" fontAlgn="auto" hangingPunct="1">
              <a:spcAft>
                <a:spcPts val="0"/>
              </a:spcAft>
              <a:buFont typeface="Arial" panose="020B0604020202020204" pitchFamily="34" charset="0"/>
              <a:buChar char="•"/>
              <a:defRPr/>
            </a:pPr>
            <a:endParaRPr lang="zh-CN" altLang="en-US" dirty="0" smtClean="0"/>
          </a:p>
        </p:txBody>
      </p:sp>
    </p:spTree>
    <p:extLst>
      <p:ext uri="{BB962C8B-B14F-4D97-AF65-F5344CB8AC3E}">
        <p14:creationId xmlns:p14="http://schemas.microsoft.com/office/powerpoint/2010/main" val="605349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2"/>
          <p:cNvSpPr>
            <a:spLocks noGrp="1"/>
          </p:cNvSpPr>
          <p:nvPr>
            <p:ph idx="1"/>
          </p:nvPr>
        </p:nvSpPr>
        <p:spPr>
          <a:xfrm>
            <a:off x="508000" y="609601"/>
            <a:ext cx="10972800" cy="5039031"/>
          </a:xfrm>
        </p:spPr>
        <p:txBody>
          <a:bodyPr>
            <a:normAutofit fontScale="92500" lnSpcReduction="20000"/>
          </a:bodyPr>
          <a:lstStyle/>
          <a:p>
            <a:pPr eaLnBrk="1" hangingPunct="1">
              <a:buFontTx/>
              <a:buNone/>
            </a:pPr>
            <a:r>
              <a:rPr lang="en-US" altLang="zh-CN" sz="2400" b="1" smtClean="0">
                <a:ea typeface="宋体" pitchFamily="2" charset="-122"/>
              </a:rPr>
              <a:t>#include &lt;stdio.h&gt;</a:t>
            </a:r>
            <a:endParaRPr lang="zh-CN" altLang="zh-CN" sz="2400" smtClean="0">
              <a:ea typeface="宋体" pitchFamily="2" charset="-122"/>
            </a:endParaRPr>
          </a:p>
          <a:p>
            <a:pPr eaLnBrk="1" hangingPunct="1">
              <a:buFontTx/>
              <a:buNone/>
            </a:pPr>
            <a:r>
              <a:rPr lang="en-US" altLang="zh-CN" sz="2400" b="1" smtClean="0">
                <a:ea typeface="宋体" pitchFamily="2" charset="-122"/>
              </a:rPr>
              <a:t>void f(int  b[],int  n)</a:t>
            </a:r>
            <a:endParaRPr lang="zh-CN" altLang="zh-CN" sz="2400" smtClean="0">
              <a:ea typeface="宋体" pitchFamily="2" charset="-122"/>
            </a:endParaRPr>
          </a:p>
          <a:p>
            <a:pPr eaLnBrk="1" hangingPunct="1">
              <a:buFontTx/>
              <a:buNone/>
            </a:pPr>
            <a:r>
              <a:rPr lang="en-US" altLang="zh-CN" sz="2400" b="1" smtClean="0">
                <a:ea typeface="宋体" pitchFamily="2" charset="-122"/>
              </a:rPr>
              <a:t>{	int  i;</a:t>
            </a:r>
            <a:endParaRPr lang="zh-CN" altLang="zh-CN" sz="2400" smtClean="0">
              <a:ea typeface="宋体" pitchFamily="2" charset="-122"/>
            </a:endParaRPr>
          </a:p>
          <a:p>
            <a:pPr eaLnBrk="1" hangingPunct="1">
              <a:buFontTx/>
              <a:buNone/>
            </a:pPr>
            <a:r>
              <a:rPr lang="en-US" altLang="zh-CN" sz="2400" b="1" smtClean="0">
                <a:ea typeface="宋体" pitchFamily="2" charset="-122"/>
              </a:rPr>
              <a:t>	for (i=0;i&lt;n;i++) </a:t>
            </a:r>
            <a:endParaRPr lang="zh-CN" altLang="zh-CN" sz="2400" smtClean="0">
              <a:ea typeface="宋体" pitchFamily="2" charset="-122"/>
            </a:endParaRPr>
          </a:p>
          <a:p>
            <a:pPr eaLnBrk="1" hangingPunct="1">
              <a:buFontTx/>
              <a:buNone/>
            </a:pPr>
            <a:r>
              <a:rPr lang="en-US" altLang="zh-CN" sz="2400" b="1" smtClean="0">
                <a:ea typeface="宋体" pitchFamily="2" charset="-122"/>
              </a:rPr>
              <a:t>		b[i]-=1;</a:t>
            </a:r>
            <a:endParaRPr lang="zh-CN" altLang="zh-CN" sz="2400" smtClean="0">
              <a:ea typeface="宋体" pitchFamily="2" charset="-122"/>
            </a:endParaRPr>
          </a:p>
          <a:p>
            <a:pPr eaLnBrk="1" hangingPunct="1">
              <a:buFontTx/>
              <a:buNone/>
            </a:pPr>
            <a:r>
              <a:rPr lang="en-US" altLang="zh-CN" sz="2400" b="1" smtClean="0">
                <a:ea typeface="宋体" pitchFamily="2" charset="-122"/>
              </a:rPr>
              <a:t> 	return;</a:t>
            </a:r>
            <a:endParaRPr lang="zh-CN" altLang="zh-CN" sz="2400" smtClean="0">
              <a:ea typeface="宋体" pitchFamily="2" charset="-122"/>
            </a:endParaRPr>
          </a:p>
          <a:p>
            <a:pPr eaLnBrk="1" hangingPunct="1">
              <a:buFontTx/>
              <a:buNone/>
            </a:pPr>
            <a:r>
              <a:rPr lang="en-US" altLang="zh-CN" sz="2400" b="1" smtClean="0">
                <a:ea typeface="宋体" pitchFamily="2" charset="-122"/>
              </a:rPr>
              <a:t>}</a:t>
            </a:r>
            <a:endParaRPr lang="zh-CN" altLang="zh-CN" sz="2400" smtClean="0">
              <a:ea typeface="宋体" pitchFamily="2" charset="-122"/>
            </a:endParaRPr>
          </a:p>
          <a:p>
            <a:pPr eaLnBrk="1" hangingPunct="1">
              <a:buFontTx/>
              <a:buNone/>
            </a:pPr>
            <a:r>
              <a:rPr lang="en-US" altLang="zh-CN" sz="2400" b="1" smtClean="0">
                <a:ea typeface="宋体" pitchFamily="2" charset="-122"/>
              </a:rPr>
              <a:t>void main()</a:t>
            </a:r>
            <a:endParaRPr lang="zh-CN" altLang="zh-CN" sz="2400" smtClean="0">
              <a:ea typeface="宋体" pitchFamily="2" charset="-122"/>
            </a:endParaRPr>
          </a:p>
          <a:p>
            <a:pPr eaLnBrk="1" hangingPunct="1">
              <a:buFontTx/>
              <a:buNone/>
            </a:pPr>
            <a:r>
              <a:rPr lang="en-US" altLang="zh-CN" sz="2400" b="1" smtClean="0">
                <a:ea typeface="宋体" pitchFamily="2" charset="-122"/>
              </a:rPr>
              <a:t> {	int i,a[]={1,2,3,4,5,6,7,8,9};</a:t>
            </a:r>
            <a:endParaRPr lang="zh-CN" altLang="zh-CN" sz="2400" smtClean="0">
              <a:ea typeface="宋体" pitchFamily="2" charset="-122"/>
            </a:endParaRPr>
          </a:p>
          <a:p>
            <a:pPr eaLnBrk="1" hangingPunct="1">
              <a:buFontTx/>
              <a:buNone/>
            </a:pPr>
            <a:r>
              <a:rPr lang="en-US" altLang="zh-CN" sz="2400" b="1" smtClean="0">
                <a:ea typeface="宋体" pitchFamily="2" charset="-122"/>
              </a:rPr>
              <a:t>  	f(a,3);</a:t>
            </a:r>
          </a:p>
          <a:p>
            <a:pPr eaLnBrk="1" hangingPunct="1">
              <a:buFontTx/>
              <a:buNone/>
            </a:pPr>
            <a:r>
              <a:rPr lang="en-US" altLang="zh-CN" sz="2400" b="1" smtClean="0">
                <a:ea typeface="宋体" pitchFamily="2" charset="-122"/>
              </a:rPr>
              <a:t>    for (i=0;i&lt;9;i++)</a:t>
            </a:r>
            <a:endParaRPr lang="zh-CN" altLang="zh-CN" sz="2400" smtClean="0">
              <a:ea typeface="宋体" pitchFamily="2" charset="-122"/>
            </a:endParaRPr>
          </a:p>
          <a:p>
            <a:pPr eaLnBrk="1" hangingPunct="1">
              <a:buFontTx/>
              <a:buNone/>
            </a:pPr>
            <a:r>
              <a:rPr lang="en-US" altLang="zh-CN" sz="2400" b="1" smtClean="0">
                <a:ea typeface="宋体" pitchFamily="2" charset="-122"/>
              </a:rPr>
              <a:t>  	printf(“%3d”,a[i]);</a:t>
            </a:r>
            <a:endParaRPr lang="zh-CN" altLang="zh-CN" sz="2400" smtClean="0">
              <a:ea typeface="宋体" pitchFamily="2" charset="-122"/>
            </a:endParaRPr>
          </a:p>
          <a:p>
            <a:pPr eaLnBrk="1" hangingPunct="1">
              <a:buFontTx/>
              <a:buNone/>
            </a:pPr>
            <a:r>
              <a:rPr lang="en-US" altLang="zh-CN" sz="2400" b="1" smtClean="0">
                <a:ea typeface="宋体" pitchFamily="2" charset="-122"/>
              </a:rPr>
              <a:t>}</a:t>
            </a:r>
            <a:endParaRPr lang="zh-CN" altLang="zh-CN" sz="2400" smtClean="0">
              <a:ea typeface="宋体" pitchFamily="2" charset="-122"/>
            </a:endParaRPr>
          </a:p>
          <a:p>
            <a:pPr eaLnBrk="1" hangingPunct="1">
              <a:buFontTx/>
              <a:buNone/>
            </a:pPr>
            <a:endParaRPr lang="zh-CN" altLang="en-US" sz="2400" smtClean="0">
              <a:ea typeface="宋体" pitchFamily="2" charset="-122"/>
            </a:endParaRPr>
          </a:p>
        </p:txBody>
      </p:sp>
    </p:spTree>
    <p:extLst>
      <p:ext uri="{BB962C8B-B14F-4D97-AF65-F5344CB8AC3E}">
        <p14:creationId xmlns:p14="http://schemas.microsoft.com/office/powerpoint/2010/main" val="1883319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ph idx="1"/>
          </p:nvPr>
        </p:nvSpPr>
        <p:spPr>
          <a:xfrm>
            <a:off x="609600" y="333375"/>
            <a:ext cx="10972800" cy="5792788"/>
          </a:xfrm>
        </p:spPr>
        <p:txBody>
          <a:bodyPr>
            <a:normAutofit fontScale="92500" lnSpcReduction="20000"/>
          </a:bodyPr>
          <a:lstStyle/>
          <a:p>
            <a:pPr marL="0" indent="0" eaLnBrk="1" hangingPunct="1">
              <a:buFont typeface="Arial" charset="0"/>
              <a:buNone/>
            </a:pPr>
            <a:r>
              <a:rPr lang="en-US" altLang="zh-CN" sz="2400" b="1" smtClean="0"/>
              <a:t> int main(  )</a:t>
            </a:r>
            <a:endParaRPr lang="zh-CN" altLang="zh-CN" sz="2400" b="1" smtClean="0"/>
          </a:p>
          <a:p>
            <a:pPr marL="0" indent="0" eaLnBrk="1" hangingPunct="1">
              <a:buFont typeface="Arial" charset="0"/>
              <a:buNone/>
            </a:pPr>
            <a:r>
              <a:rPr lang="en-US" altLang="zh-CN" sz="2400" b="1" smtClean="0"/>
              <a:t>    { 	int  a[3][3] = { 1, 3, 5, 7, 9, 11, 13, 15, 17 } ;</a:t>
            </a:r>
            <a:endParaRPr lang="zh-CN" altLang="zh-CN" sz="2400" b="1" smtClean="0"/>
          </a:p>
          <a:p>
            <a:pPr marL="0" indent="0" eaLnBrk="1" hangingPunct="1">
              <a:buFont typeface="Arial" charset="0"/>
              <a:buNone/>
            </a:pPr>
            <a:r>
              <a:rPr lang="en-US" altLang="zh-CN" sz="2400" b="1" smtClean="0"/>
              <a:t>     	int   sum ;</a:t>
            </a:r>
            <a:endParaRPr lang="zh-CN" altLang="zh-CN" sz="2400" b="1" smtClean="0"/>
          </a:p>
          <a:p>
            <a:pPr marL="0" indent="0" eaLnBrk="1" hangingPunct="1">
              <a:buFont typeface="Arial" charset="0"/>
              <a:buNone/>
            </a:pPr>
            <a:r>
              <a:rPr lang="en-US" altLang="zh-CN" sz="2400" b="1" smtClean="0"/>
              <a:t>    	 sum = func ( a ) ;</a:t>
            </a:r>
            <a:endParaRPr lang="zh-CN" altLang="zh-CN" sz="2400" b="1" smtClean="0"/>
          </a:p>
          <a:p>
            <a:pPr marL="0" indent="0" eaLnBrk="1" hangingPunct="1">
              <a:buFont typeface="Arial" charset="0"/>
              <a:buNone/>
            </a:pPr>
            <a:r>
              <a:rPr lang="en-US" altLang="zh-CN" sz="2400" b="1" smtClean="0"/>
              <a:t>    	 printf ( “\nsum = %d\n”, sum ) ;</a:t>
            </a:r>
            <a:endParaRPr lang="zh-CN" altLang="zh-CN" sz="2400" b="1" smtClean="0"/>
          </a:p>
          <a:p>
            <a:pPr marL="0" indent="0" eaLnBrk="1" hangingPunct="1">
              <a:buFont typeface="Arial" charset="0"/>
              <a:buNone/>
            </a:pPr>
            <a:r>
              <a:rPr lang="en-US" altLang="zh-CN" sz="2400" b="1" smtClean="0"/>
              <a:t>     }</a:t>
            </a:r>
            <a:endParaRPr lang="zh-CN" altLang="zh-CN" sz="2400" b="1" smtClean="0"/>
          </a:p>
          <a:p>
            <a:pPr marL="0" indent="0" eaLnBrk="1" hangingPunct="1">
              <a:buFont typeface="Arial" charset="0"/>
              <a:buNone/>
            </a:pPr>
            <a:r>
              <a:rPr lang="en-US" altLang="zh-CN" sz="2400" b="1" smtClean="0"/>
              <a:t>    int func ( int a[ ][3] )</a:t>
            </a:r>
            <a:endParaRPr lang="zh-CN" altLang="zh-CN" sz="2400" b="1" smtClean="0"/>
          </a:p>
          <a:p>
            <a:pPr marL="0" indent="0" eaLnBrk="1" hangingPunct="1">
              <a:buFont typeface="Arial" charset="0"/>
              <a:buNone/>
            </a:pPr>
            <a:r>
              <a:rPr lang="en-US" altLang="zh-CN" sz="2400" b="1" smtClean="0"/>
              <a:t>    {	 int  i, j, sum = 0; </a:t>
            </a:r>
            <a:endParaRPr lang="zh-CN" altLang="zh-CN" sz="2400" b="1" smtClean="0"/>
          </a:p>
          <a:p>
            <a:pPr marL="0" indent="0" eaLnBrk="1" hangingPunct="1">
              <a:buFont typeface="Arial" charset="0"/>
              <a:buNone/>
            </a:pPr>
            <a:r>
              <a:rPr lang="en-US" altLang="zh-CN" sz="2400" b="1" smtClean="0"/>
              <a:t>	for ( i=0; i&lt;3; i++ )</a:t>
            </a:r>
            <a:endParaRPr lang="zh-CN" altLang="zh-CN" sz="2400" b="1" smtClean="0"/>
          </a:p>
          <a:p>
            <a:pPr marL="0" indent="0" eaLnBrk="1" hangingPunct="1">
              <a:buFont typeface="Arial" charset="0"/>
              <a:buNone/>
            </a:pPr>
            <a:r>
              <a:rPr lang="en-US" altLang="zh-CN" sz="2400" b="1" smtClean="0"/>
              <a:t>   		for ( j=0; j&lt;3; j++ )</a:t>
            </a:r>
            <a:endParaRPr lang="zh-CN" altLang="zh-CN" sz="2400" b="1" smtClean="0"/>
          </a:p>
          <a:p>
            <a:pPr marL="0" indent="0" eaLnBrk="1" hangingPunct="1">
              <a:buFont typeface="Arial" charset="0"/>
              <a:buNone/>
            </a:pPr>
            <a:r>
              <a:rPr lang="en-US" altLang="zh-CN" sz="2400" b="1" smtClean="0"/>
              <a:t>      			{ a[i][j] = i + j ;</a:t>
            </a:r>
            <a:endParaRPr lang="zh-CN" altLang="zh-CN" sz="2400" b="1" smtClean="0"/>
          </a:p>
          <a:p>
            <a:pPr marL="0" indent="0" eaLnBrk="1" hangingPunct="1">
              <a:buFont typeface="Arial" charset="0"/>
              <a:buNone/>
            </a:pPr>
            <a:r>
              <a:rPr lang="en-US" altLang="zh-CN" sz="2400" b="1" smtClean="0"/>
              <a:t>      				 if ( i==j ) sum = sum + a[i][j] ;</a:t>
            </a:r>
            <a:endParaRPr lang="zh-CN" altLang="zh-CN" sz="2400" b="1" smtClean="0"/>
          </a:p>
          <a:p>
            <a:pPr marL="0" indent="0" eaLnBrk="1" hangingPunct="1">
              <a:buFont typeface="Arial" charset="0"/>
              <a:buNone/>
            </a:pPr>
            <a:r>
              <a:rPr lang="en-US" altLang="zh-CN" sz="2400" b="1" smtClean="0"/>
              <a:t>      			  }</a:t>
            </a:r>
            <a:endParaRPr lang="zh-CN" altLang="zh-CN" sz="2400" b="1" smtClean="0"/>
          </a:p>
          <a:p>
            <a:pPr marL="0" indent="0" eaLnBrk="1" hangingPunct="1">
              <a:buFont typeface="Arial" charset="0"/>
              <a:buNone/>
            </a:pPr>
            <a:r>
              <a:rPr lang="en-US" altLang="zh-CN" sz="2400" b="1" smtClean="0"/>
              <a:t>	return ( sum );</a:t>
            </a:r>
            <a:endParaRPr lang="zh-CN" altLang="zh-CN" sz="2400" b="1" smtClean="0"/>
          </a:p>
          <a:p>
            <a:pPr marL="0" indent="0" eaLnBrk="1" hangingPunct="1">
              <a:buFont typeface="Arial" charset="0"/>
              <a:buNone/>
            </a:pPr>
            <a:r>
              <a:rPr lang="en-US" altLang="zh-CN" sz="2400" b="1" smtClean="0"/>
              <a:t>}</a:t>
            </a:r>
            <a:endParaRPr lang="zh-CN" altLang="en-US" sz="2400" b="1" smtClean="0"/>
          </a:p>
        </p:txBody>
      </p:sp>
    </p:spTree>
    <p:extLst>
      <p:ext uri="{BB962C8B-B14F-4D97-AF65-F5344CB8AC3E}">
        <p14:creationId xmlns:p14="http://schemas.microsoft.com/office/powerpoint/2010/main" val="77465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476251"/>
            <a:ext cx="10972800" cy="5649913"/>
          </a:xfrm>
        </p:spPr>
        <p:txBody>
          <a:bodyPr rtlCol="0">
            <a:normAutofit fontScale="85000" lnSpcReduction="20000"/>
          </a:bodyPr>
          <a:lstStyle/>
          <a:p>
            <a:pPr marL="0" indent="0" eaLnBrk="1" fontAlgn="auto" hangingPunct="1">
              <a:spcAft>
                <a:spcPts val="0"/>
              </a:spcAft>
              <a:buFont typeface="Arial" panose="020B0604020202020204" pitchFamily="34" charset="0"/>
              <a:buNone/>
              <a:defRPr/>
            </a:pPr>
            <a:r>
              <a:rPr lang="en-US" altLang="zh-CN" b="1" dirty="0" err="1" smtClean="0"/>
              <a:t>int</a:t>
            </a:r>
            <a:r>
              <a:rPr lang="en-US" altLang="zh-CN" b="1" dirty="0" smtClean="0"/>
              <a:t> f(void)</a:t>
            </a:r>
          </a:p>
          <a:p>
            <a:pPr marL="0" indent="0" eaLnBrk="1" fontAlgn="auto" hangingPunct="1">
              <a:spcAft>
                <a:spcPts val="0"/>
              </a:spcAft>
              <a:buFont typeface="Arial" panose="020B0604020202020204" pitchFamily="34" charset="0"/>
              <a:buNone/>
              <a:defRPr/>
            </a:pPr>
            <a:r>
              <a:rPr lang="en-US" altLang="zh-CN" b="1" dirty="0" smtClean="0"/>
              <a:t>   {   	static </a:t>
            </a:r>
            <a:r>
              <a:rPr lang="en-US" altLang="zh-CN" b="1" dirty="0" err="1" smtClean="0"/>
              <a:t>int</a:t>
            </a:r>
            <a:r>
              <a:rPr lang="en-US" altLang="zh-CN" b="1" dirty="0" smtClean="0"/>
              <a:t>  </a:t>
            </a:r>
            <a:r>
              <a:rPr lang="en-US" altLang="zh-CN" b="1" dirty="0" err="1" smtClean="0"/>
              <a:t>i</a:t>
            </a:r>
            <a:r>
              <a:rPr lang="en-US" altLang="zh-CN" b="1" dirty="0" smtClean="0"/>
              <a:t> = 0;</a:t>
            </a:r>
          </a:p>
          <a:p>
            <a:pPr marL="0" indent="0" eaLnBrk="1" fontAlgn="auto" hangingPunct="1">
              <a:spcAft>
                <a:spcPts val="0"/>
              </a:spcAft>
              <a:buFont typeface="Arial" panose="020B0604020202020204" pitchFamily="34" charset="0"/>
              <a:buNone/>
              <a:defRPr/>
            </a:pPr>
            <a:r>
              <a:rPr lang="en-US" altLang="zh-CN" b="1" dirty="0" smtClean="0"/>
              <a:t>        	</a:t>
            </a:r>
            <a:r>
              <a:rPr lang="en-US" altLang="zh-CN" b="1" dirty="0" err="1" smtClean="0"/>
              <a:t>int</a:t>
            </a:r>
            <a:r>
              <a:rPr lang="en-US" altLang="zh-CN" b="1" dirty="0" smtClean="0"/>
              <a:t> s =1;</a:t>
            </a:r>
          </a:p>
          <a:p>
            <a:pPr marL="0" indent="0" eaLnBrk="1" fontAlgn="auto" hangingPunct="1">
              <a:spcAft>
                <a:spcPts val="0"/>
              </a:spcAft>
              <a:buFont typeface="Arial" panose="020B0604020202020204" pitchFamily="34" charset="0"/>
              <a:buNone/>
              <a:defRPr/>
            </a:pPr>
            <a:r>
              <a:rPr lang="en-US" altLang="zh-CN" b="1" dirty="0" smtClean="0"/>
              <a:t>	s += </a:t>
            </a:r>
            <a:r>
              <a:rPr lang="en-US" altLang="zh-CN" b="1" dirty="0" err="1" smtClean="0"/>
              <a:t>i</a:t>
            </a:r>
            <a:r>
              <a:rPr lang="en-US" altLang="zh-CN" b="1" dirty="0" smtClean="0"/>
              <a:t>;</a:t>
            </a:r>
          </a:p>
          <a:p>
            <a:pPr marL="0" indent="0" eaLnBrk="1" fontAlgn="auto" hangingPunct="1">
              <a:spcAft>
                <a:spcPts val="0"/>
              </a:spcAft>
              <a:buFont typeface="Arial" panose="020B0604020202020204" pitchFamily="34" charset="0"/>
              <a:buNone/>
              <a:defRPr/>
            </a:pPr>
            <a:r>
              <a:rPr lang="en-US" altLang="zh-CN" b="1" dirty="0" smtClean="0"/>
              <a:t>	</a:t>
            </a:r>
            <a:r>
              <a:rPr lang="en-US" altLang="zh-CN" b="1" dirty="0" err="1" smtClean="0"/>
              <a:t>i</a:t>
            </a:r>
            <a:r>
              <a:rPr lang="en-US" altLang="zh-CN" b="1" dirty="0" smtClean="0"/>
              <a:t>++;</a:t>
            </a:r>
          </a:p>
          <a:p>
            <a:pPr marL="0" indent="0" eaLnBrk="1" fontAlgn="auto" hangingPunct="1">
              <a:spcAft>
                <a:spcPts val="0"/>
              </a:spcAft>
              <a:buFont typeface="Arial" panose="020B0604020202020204" pitchFamily="34" charset="0"/>
              <a:buNone/>
              <a:defRPr/>
            </a:pPr>
            <a:r>
              <a:rPr lang="en-US" altLang="zh-CN" b="1" dirty="0" smtClean="0"/>
              <a:t>	return (s);</a:t>
            </a:r>
          </a:p>
          <a:p>
            <a:pPr marL="0" indent="0" eaLnBrk="1" fontAlgn="auto" hangingPunct="1">
              <a:spcAft>
                <a:spcPts val="0"/>
              </a:spcAft>
              <a:buFont typeface="Arial" panose="020B0604020202020204" pitchFamily="34" charset="0"/>
              <a:buNone/>
              <a:defRPr/>
            </a:pPr>
            <a:r>
              <a:rPr lang="en-US" altLang="zh-CN" b="1" dirty="0" smtClean="0"/>
              <a:t>   }</a:t>
            </a:r>
          </a:p>
          <a:p>
            <a:pPr marL="0" indent="0" eaLnBrk="1" fontAlgn="auto" hangingPunct="1">
              <a:spcAft>
                <a:spcPts val="0"/>
              </a:spcAft>
              <a:buFont typeface="Arial" panose="020B0604020202020204" pitchFamily="34" charset="0"/>
              <a:buNone/>
              <a:defRPr/>
            </a:pPr>
            <a:r>
              <a:rPr lang="en-US" altLang="zh-CN" b="1" dirty="0" err="1" smtClean="0"/>
              <a:t>int</a:t>
            </a:r>
            <a:r>
              <a:rPr lang="en-US" altLang="zh-CN" b="1" dirty="0" smtClean="0"/>
              <a:t> main(void)</a:t>
            </a:r>
          </a:p>
          <a:p>
            <a:pPr marL="0" indent="0" eaLnBrk="1" fontAlgn="auto" hangingPunct="1">
              <a:spcAft>
                <a:spcPts val="0"/>
              </a:spcAft>
              <a:buFont typeface="Arial" panose="020B0604020202020204" pitchFamily="34" charset="0"/>
              <a:buNone/>
              <a:defRPr/>
            </a:pPr>
            <a:r>
              <a:rPr lang="en-US" altLang="zh-CN" b="1" dirty="0" smtClean="0"/>
              <a:t>   {</a:t>
            </a:r>
          </a:p>
          <a:p>
            <a:pPr marL="0" indent="0" eaLnBrk="1" fontAlgn="auto" hangingPunct="1">
              <a:spcAft>
                <a:spcPts val="0"/>
              </a:spcAft>
              <a:buFont typeface="Arial" panose="020B0604020202020204" pitchFamily="34" charset="0"/>
              <a:buNone/>
              <a:defRPr/>
            </a:pPr>
            <a:r>
              <a:rPr lang="en-US" altLang="zh-CN" b="1" dirty="0" smtClean="0"/>
              <a:t>	</a:t>
            </a:r>
            <a:r>
              <a:rPr lang="en-US" altLang="zh-CN" b="1" dirty="0" err="1" smtClean="0"/>
              <a:t>int</a:t>
            </a:r>
            <a:r>
              <a:rPr lang="en-US" altLang="zh-CN" b="1" dirty="0" smtClean="0"/>
              <a:t> </a:t>
            </a:r>
            <a:r>
              <a:rPr lang="en-US" altLang="zh-CN" b="1" dirty="0" err="1" smtClean="0"/>
              <a:t>i</a:t>
            </a:r>
            <a:r>
              <a:rPr lang="en-US" altLang="zh-CN" b="1" dirty="0" smtClean="0"/>
              <a:t>, a = 0;</a:t>
            </a:r>
          </a:p>
          <a:p>
            <a:pPr marL="0" indent="0" eaLnBrk="1" fontAlgn="auto" hangingPunct="1">
              <a:spcAft>
                <a:spcPts val="0"/>
              </a:spcAft>
              <a:buFont typeface="Arial" panose="020B0604020202020204" pitchFamily="34" charset="0"/>
              <a:buNone/>
              <a:defRPr/>
            </a:pPr>
            <a:r>
              <a:rPr lang="en-US" altLang="zh-CN" b="1" dirty="0" smtClean="0"/>
              <a:t>	for (</a:t>
            </a:r>
            <a:r>
              <a:rPr lang="en-US" altLang="zh-CN" b="1" dirty="0" err="1" smtClean="0"/>
              <a:t>i</a:t>
            </a:r>
            <a:r>
              <a:rPr lang="en-US" altLang="zh-CN" b="1" dirty="0" smtClean="0"/>
              <a:t>=0; </a:t>
            </a:r>
            <a:r>
              <a:rPr lang="en-US" altLang="zh-CN" b="1" dirty="0" err="1" smtClean="0"/>
              <a:t>i</a:t>
            </a:r>
            <a:r>
              <a:rPr lang="en-US" altLang="zh-CN" b="1" dirty="0" smtClean="0"/>
              <a:t>&lt;5; </a:t>
            </a:r>
            <a:r>
              <a:rPr lang="en-US" altLang="zh-CN" b="1" dirty="0" err="1" smtClean="0"/>
              <a:t>i</a:t>
            </a:r>
            <a:r>
              <a:rPr lang="en-US" altLang="zh-CN" b="1" dirty="0" smtClean="0"/>
              <a:t>++) </a:t>
            </a:r>
          </a:p>
          <a:p>
            <a:pPr marL="0" indent="0" eaLnBrk="1" fontAlgn="auto" hangingPunct="1">
              <a:spcAft>
                <a:spcPts val="0"/>
              </a:spcAft>
              <a:buFont typeface="Arial" panose="020B0604020202020204" pitchFamily="34" charset="0"/>
              <a:buNone/>
              <a:defRPr/>
            </a:pPr>
            <a:r>
              <a:rPr lang="en-US" altLang="zh-CN" b="1" dirty="0" smtClean="0"/>
              <a:t>		a += f();</a:t>
            </a:r>
          </a:p>
          <a:p>
            <a:pPr marL="0" indent="0" eaLnBrk="1" fontAlgn="auto" hangingPunct="1">
              <a:spcAft>
                <a:spcPts val="0"/>
              </a:spcAft>
              <a:buFont typeface="Arial" panose="020B0604020202020204" pitchFamily="34" charset="0"/>
              <a:buNone/>
              <a:defRPr/>
            </a:pPr>
            <a:r>
              <a:rPr lang="en-US" altLang="zh-CN" b="1" dirty="0" smtClean="0"/>
              <a:t>	</a:t>
            </a:r>
            <a:r>
              <a:rPr lang="en-US" altLang="zh-CN" b="1" dirty="0" err="1" smtClean="0"/>
              <a:t>printf</a:t>
            </a:r>
            <a:r>
              <a:rPr lang="en-US" altLang="zh-CN" b="1" dirty="0" smtClean="0"/>
              <a:t>("%d\n", a);</a:t>
            </a:r>
          </a:p>
          <a:p>
            <a:pPr marL="0" indent="0" eaLnBrk="1" fontAlgn="auto" hangingPunct="1">
              <a:spcAft>
                <a:spcPts val="0"/>
              </a:spcAft>
              <a:buFont typeface="Arial" panose="020B0604020202020204" pitchFamily="34" charset="0"/>
              <a:buNone/>
              <a:defRPr/>
            </a:pPr>
            <a:r>
              <a:rPr lang="en-US" altLang="zh-CN" b="1" dirty="0" smtClean="0"/>
              <a:t>   }</a:t>
            </a:r>
            <a:endParaRPr lang="zh-CN" altLang="en-US" b="1" dirty="0" smtClean="0"/>
          </a:p>
        </p:txBody>
      </p:sp>
    </p:spTree>
    <p:extLst>
      <p:ext uri="{BB962C8B-B14F-4D97-AF65-F5344CB8AC3E}">
        <p14:creationId xmlns:p14="http://schemas.microsoft.com/office/powerpoint/2010/main" val="2872125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2"/>
          <p:cNvSpPr>
            <a:spLocks noGrp="1"/>
          </p:cNvSpPr>
          <p:nvPr>
            <p:ph idx="1"/>
          </p:nvPr>
        </p:nvSpPr>
        <p:spPr>
          <a:xfrm>
            <a:off x="850490" y="353964"/>
            <a:ext cx="5122606" cy="5745163"/>
          </a:xfrm>
        </p:spPr>
        <p:txBody>
          <a:bodyPr/>
          <a:lstStyle/>
          <a:p>
            <a:pPr eaLnBrk="1" hangingPunct="1">
              <a:buFontTx/>
              <a:buNone/>
            </a:pPr>
            <a:r>
              <a:rPr lang="en-US" altLang="zh-CN" sz="2800" b="1" smtClean="0">
                <a:ea typeface="宋体" charset="-122"/>
              </a:rPr>
              <a:t>#include &lt;stdio.h&gt;</a:t>
            </a:r>
            <a:endParaRPr lang="zh-CN" altLang="zh-CN" sz="2800" smtClean="0">
              <a:ea typeface="宋体" charset="-122"/>
            </a:endParaRPr>
          </a:p>
          <a:p>
            <a:pPr eaLnBrk="1" hangingPunct="1">
              <a:buFontTx/>
              <a:buNone/>
            </a:pPr>
            <a:r>
              <a:rPr lang="en-US" altLang="zh-CN" sz="2800" b="1" smtClean="0">
                <a:ea typeface="宋体" charset="-122"/>
              </a:rPr>
              <a:t>int m=4;</a:t>
            </a:r>
            <a:endParaRPr lang="zh-CN" altLang="zh-CN" sz="2800" smtClean="0">
              <a:ea typeface="宋体" charset="-122"/>
            </a:endParaRPr>
          </a:p>
          <a:p>
            <a:pPr eaLnBrk="1" hangingPunct="1">
              <a:buFontTx/>
              <a:buNone/>
            </a:pPr>
            <a:r>
              <a:rPr lang="en-US" altLang="zh-CN" sz="2800" b="1" smtClean="0">
                <a:ea typeface="宋体" charset="-122"/>
              </a:rPr>
              <a:t>int func(int x,int y</a:t>
            </a:r>
            <a:r>
              <a:rPr lang="en-US" altLang="zh-CN" sz="2800" b="1" smtClean="0">
                <a:ea typeface="宋体" charset="-122"/>
              </a:rPr>
              <a:t>)</a:t>
            </a:r>
            <a:r>
              <a:rPr lang="zh-CN" altLang="en-US" sz="2800" b="1" smtClean="0">
                <a:ea typeface="宋体" charset="-122"/>
              </a:rPr>
              <a:t>；</a:t>
            </a:r>
            <a:endParaRPr lang="zh-CN" altLang="zh-CN" sz="2800" smtClean="0">
              <a:ea typeface="宋体" charset="-122"/>
            </a:endParaRPr>
          </a:p>
          <a:p>
            <a:pPr eaLnBrk="1" hangingPunct="1">
              <a:buFontTx/>
              <a:buNone/>
            </a:pPr>
            <a:r>
              <a:rPr lang="en-US" altLang="zh-CN" sz="2800" b="1" smtClean="0">
                <a:ea typeface="宋体" charset="-122"/>
              </a:rPr>
              <a:t>int main</a:t>
            </a:r>
            <a:r>
              <a:rPr lang="en-US" altLang="zh-CN" sz="2800" b="1" smtClean="0">
                <a:ea typeface="宋体" charset="-122"/>
              </a:rPr>
              <a:t>()</a:t>
            </a:r>
            <a:endParaRPr lang="zh-CN" altLang="zh-CN" sz="2800" smtClean="0">
              <a:ea typeface="宋体" charset="-122"/>
            </a:endParaRPr>
          </a:p>
          <a:p>
            <a:pPr eaLnBrk="1" hangingPunct="1">
              <a:buFontTx/>
              <a:buNone/>
            </a:pPr>
            <a:r>
              <a:rPr lang="en-US" altLang="zh-CN" sz="2800" b="1" smtClean="0">
                <a:ea typeface="宋体" charset="-122"/>
              </a:rPr>
              <a:t>{int a=2,b=3;</a:t>
            </a:r>
            <a:endParaRPr lang="zh-CN" altLang="zh-CN" sz="2800" smtClean="0">
              <a:ea typeface="宋体" charset="-122"/>
            </a:endParaRPr>
          </a:p>
          <a:p>
            <a:pPr eaLnBrk="1" hangingPunct="1">
              <a:buFontTx/>
              <a:buNone/>
            </a:pPr>
            <a:r>
              <a:rPr lang="en-US" altLang="zh-CN" sz="2800" b="1" smtClean="0">
                <a:ea typeface="宋体" charset="-122"/>
              </a:rPr>
              <a:t>printf("%d\n",m);</a:t>
            </a:r>
            <a:endParaRPr lang="zh-CN" altLang="zh-CN" sz="2800" smtClean="0">
              <a:ea typeface="宋体" charset="-122"/>
            </a:endParaRPr>
          </a:p>
          <a:p>
            <a:pPr eaLnBrk="1" hangingPunct="1">
              <a:buFontTx/>
              <a:buNone/>
            </a:pPr>
            <a:r>
              <a:rPr lang="en-US" altLang="zh-CN" sz="2800" b="1" smtClean="0">
                <a:ea typeface="宋体" charset="-122"/>
              </a:rPr>
              <a:t>printf("%d\n",func(a,b)/m</a:t>
            </a:r>
            <a:r>
              <a:rPr lang="en-US" altLang="zh-CN" sz="2800" b="1" smtClean="0">
                <a:ea typeface="宋体" charset="-122"/>
              </a:rPr>
              <a:t>);</a:t>
            </a:r>
          </a:p>
          <a:p>
            <a:pPr eaLnBrk="1" hangingPunct="1">
              <a:buFontTx/>
              <a:buNone/>
            </a:pPr>
            <a:r>
              <a:rPr lang="en-US" altLang="zh-CN" b="1" smtClean="0">
                <a:ea typeface="宋体" charset="-122"/>
              </a:rPr>
              <a:t>return 0;</a:t>
            </a:r>
            <a:r>
              <a:rPr lang="en-US" altLang="zh-CN" sz="2800" b="1" smtClean="0">
                <a:ea typeface="宋体" charset="-122"/>
              </a:rPr>
              <a:t> </a:t>
            </a:r>
            <a:endParaRPr lang="zh-CN" altLang="zh-CN" sz="2800" smtClean="0">
              <a:ea typeface="宋体" charset="-122"/>
            </a:endParaRPr>
          </a:p>
          <a:p>
            <a:pPr eaLnBrk="1" hangingPunct="1">
              <a:buFontTx/>
              <a:buNone/>
            </a:pPr>
            <a:r>
              <a:rPr lang="en-US" altLang="zh-CN" sz="2800" b="1" smtClean="0">
                <a:ea typeface="宋体" charset="-122"/>
              </a:rPr>
              <a:t>}</a:t>
            </a:r>
            <a:endParaRPr lang="zh-CN" altLang="zh-CN" sz="2800" smtClean="0">
              <a:ea typeface="宋体" charset="-122"/>
            </a:endParaRPr>
          </a:p>
          <a:p>
            <a:pPr eaLnBrk="1" hangingPunct="1">
              <a:buFontTx/>
              <a:buNone/>
            </a:pPr>
            <a:endParaRPr lang="zh-CN" altLang="en-US" sz="2800" smtClean="0">
              <a:ea typeface="宋体" charset="-122"/>
            </a:endParaRPr>
          </a:p>
        </p:txBody>
      </p:sp>
      <p:sp>
        <p:nvSpPr>
          <p:cNvPr id="3" name="内容占位符 2"/>
          <p:cNvSpPr txBox="1">
            <a:spLocks/>
          </p:cNvSpPr>
          <p:nvPr/>
        </p:nvSpPr>
        <p:spPr>
          <a:xfrm>
            <a:off x="6735097" y="353964"/>
            <a:ext cx="5122606" cy="3200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zh-CN" b="1" smtClean="0">
                <a:ea typeface="宋体" charset="-122"/>
              </a:rPr>
              <a:t>int func(int x,int y)</a:t>
            </a:r>
            <a:endParaRPr lang="zh-CN" altLang="zh-CN" smtClean="0">
              <a:ea typeface="宋体" charset="-122"/>
            </a:endParaRPr>
          </a:p>
          <a:p>
            <a:pPr>
              <a:buFontTx/>
              <a:buNone/>
            </a:pPr>
            <a:r>
              <a:rPr lang="en-US" altLang="zh-CN" b="1" smtClean="0">
                <a:ea typeface="宋体" charset="-122"/>
              </a:rPr>
              <a:t>{int m=1;</a:t>
            </a:r>
            <a:endParaRPr lang="zh-CN" altLang="zh-CN" smtClean="0">
              <a:ea typeface="宋体" charset="-122"/>
            </a:endParaRPr>
          </a:p>
          <a:p>
            <a:pPr>
              <a:buFontTx/>
              <a:buNone/>
            </a:pPr>
            <a:r>
              <a:rPr lang="en-US" altLang="zh-CN" b="1" smtClean="0">
                <a:ea typeface="宋体" charset="-122"/>
              </a:rPr>
              <a:t>return(x*y-m);</a:t>
            </a:r>
            <a:endParaRPr lang="zh-CN" altLang="zh-CN" smtClean="0">
              <a:ea typeface="宋体" charset="-122"/>
            </a:endParaRPr>
          </a:p>
          <a:p>
            <a:pPr>
              <a:buFontTx/>
              <a:buNone/>
            </a:pPr>
            <a:r>
              <a:rPr lang="en-US" altLang="zh-CN" b="1" smtClean="0">
                <a:ea typeface="宋体" charset="-122"/>
              </a:rPr>
              <a:t>}</a:t>
            </a:r>
            <a:endParaRPr lang="zh-CN" altLang="zh-CN" smtClean="0">
              <a:ea typeface="宋体" charset="-122"/>
            </a:endParaRPr>
          </a:p>
          <a:p>
            <a:pPr>
              <a:buFontTx/>
              <a:buNone/>
            </a:pPr>
            <a:endParaRPr lang="zh-CN" altLang="en-US" smtClean="0">
              <a:ea typeface="宋体" charset="-122"/>
            </a:endParaRPr>
          </a:p>
        </p:txBody>
      </p:sp>
    </p:spTree>
    <p:extLst>
      <p:ext uri="{BB962C8B-B14F-4D97-AF65-F5344CB8AC3E}">
        <p14:creationId xmlns:p14="http://schemas.microsoft.com/office/powerpoint/2010/main" val="2195513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2"/>
          <p:cNvSpPr>
            <a:spLocks noGrp="1"/>
          </p:cNvSpPr>
          <p:nvPr>
            <p:ph idx="1"/>
          </p:nvPr>
        </p:nvSpPr>
        <p:spPr>
          <a:xfrm>
            <a:off x="1219200" y="457201"/>
            <a:ext cx="4470400" cy="5668963"/>
          </a:xfrm>
        </p:spPr>
        <p:txBody>
          <a:bodyPr/>
          <a:lstStyle/>
          <a:p>
            <a:pPr eaLnBrk="1" hangingPunct="1">
              <a:buFontTx/>
              <a:buNone/>
            </a:pPr>
            <a:r>
              <a:rPr lang="en-US" altLang="zh-CN" sz="2800" b="1" smtClean="0">
                <a:ea typeface="宋体" charset="-122"/>
              </a:rPr>
              <a:t>#include &lt;stdio.h&gt;</a:t>
            </a:r>
            <a:endParaRPr lang="zh-CN" altLang="zh-CN" sz="2800" smtClean="0">
              <a:ea typeface="宋体" charset="-122"/>
            </a:endParaRPr>
          </a:p>
          <a:p>
            <a:pPr eaLnBrk="1" hangingPunct="1">
              <a:buFontTx/>
              <a:buNone/>
            </a:pPr>
            <a:r>
              <a:rPr lang="en-US" altLang="zh-CN" sz="2800" b="1" smtClean="0">
                <a:ea typeface="宋体" charset="-122"/>
              </a:rPr>
              <a:t>int b=1;</a:t>
            </a:r>
            <a:endParaRPr lang="zh-CN" altLang="zh-CN" sz="2800" smtClean="0">
              <a:ea typeface="宋体" charset="-122"/>
            </a:endParaRPr>
          </a:p>
          <a:p>
            <a:pPr eaLnBrk="1" hangingPunct="1">
              <a:buFontTx/>
              <a:buNone/>
            </a:pPr>
            <a:r>
              <a:rPr lang="en-US" altLang="zh-CN" sz="2800" b="1" smtClean="0">
                <a:ea typeface="宋体" charset="-122"/>
              </a:rPr>
              <a:t>void  fun()</a:t>
            </a:r>
            <a:endParaRPr lang="zh-CN" altLang="zh-CN" sz="2800" smtClean="0">
              <a:ea typeface="宋体" charset="-122"/>
            </a:endParaRPr>
          </a:p>
          <a:p>
            <a:pPr eaLnBrk="1" hangingPunct="1">
              <a:buFontTx/>
              <a:buNone/>
            </a:pPr>
            <a:r>
              <a:rPr lang="en-US" altLang="zh-CN" sz="2800" b="1" smtClean="0">
                <a:ea typeface="宋体" charset="-122"/>
              </a:rPr>
              <a:t>{  int c=2;</a:t>
            </a:r>
            <a:endParaRPr lang="zh-CN" altLang="zh-CN" sz="2800" smtClean="0">
              <a:ea typeface="宋体" charset="-122"/>
            </a:endParaRPr>
          </a:p>
          <a:p>
            <a:pPr eaLnBrk="1" hangingPunct="1">
              <a:buFontTx/>
              <a:buNone/>
            </a:pPr>
            <a:r>
              <a:rPr lang="en-US" altLang="zh-CN" sz="2800" b="1" smtClean="0">
                <a:ea typeface="宋体" charset="-122"/>
              </a:rPr>
              <a:t>static int a=0; </a:t>
            </a:r>
            <a:endParaRPr lang="zh-CN" altLang="zh-CN" sz="2800" smtClean="0">
              <a:ea typeface="宋体" charset="-122"/>
            </a:endParaRPr>
          </a:p>
          <a:p>
            <a:pPr eaLnBrk="1" hangingPunct="1">
              <a:buFontTx/>
              <a:buNone/>
            </a:pPr>
            <a:r>
              <a:rPr lang="en-US" altLang="zh-CN" sz="2800" b="1" smtClean="0">
                <a:ea typeface="宋体" charset="-122"/>
              </a:rPr>
              <a:t>a=a+b+c;  </a:t>
            </a:r>
          </a:p>
          <a:p>
            <a:pPr eaLnBrk="1" hangingPunct="1">
              <a:buFontTx/>
              <a:buNone/>
            </a:pPr>
            <a:r>
              <a:rPr lang="en-US" altLang="zh-CN" sz="2800" b="1" smtClean="0">
                <a:ea typeface="宋体" charset="-122"/>
              </a:rPr>
              <a:t>b++;</a:t>
            </a:r>
            <a:endParaRPr lang="zh-CN" altLang="zh-CN" sz="2800" smtClean="0">
              <a:ea typeface="宋体" charset="-122"/>
            </a:endParaRPr>
          </a:p>
          <a:p>
            <a:pPr eaLnBrk="1" hangingPunct="1">
              <a:buFontTx/>
              <a:buNone/>
            </a:pPr>
            <a:r>
              <a:rPr lang="en-US" altLang="zh-CN" sz="2800" b="1" smtClean="0">
                <a:ea typeface="宋体" charset="-122"/>
              </a:rPr>
              <a:t>printf(“%d  ”,a);</a:t>
            </a:r>
            <a:endParaRPr lang="zh-CN" altLang="zh-CN" sz="2800" smtClean="0">
              <a:ea typeface="宋体" charset="-122"/>
            </a:endParaRPr>
          </a:p>
          <a:p>
            <a:pPr eaLnBrk="1" hangingPunct="1">
              <a:buFontTx/>
              <a:buNone/>
            </a:pPr>
            <a:r>
              <a:rPr lang="en-US" altLang="zh-CN" sz="2800" b="1" smtClean="0">
                <a:ea typeface="宋体" charset="-122"/>
              </a:rPr>
              <a:t>}</a:t>
            </a:r>
            <a:endParaRPr lang="zh-CN" altLang="zh-CN" sz="2800" smtClean="0">
              <a:ea typeface="宋体" charset="-122"/>
            </a:endParaRPr>
          </a:p>
          <a:p>
            <a:pPr eaLnBrk="1" hangingPunct="1">
              <a:buFontTx/>
              <a:buNone/>
            </a:pPr>
            <a:endParaRPr lang="zh-CN" altLang="en-US" sz="2800" smtClean="0">
              <a:ea typeface="宋体" charset="-122"/>
            </a:endParaRPr>
          </a:p>
        </p:txBody>
      </p:sp>
      <p:sp>
        <p:nvSpPr>
          <p:cNvPr id="4" name="内容占位符 2"/>
          <p:cNvSpPr txBox="1">
            <a:spLocks/>
          </p:cNvSpPr>
          <p:nvPr/>
        </p:nvSpPr>
        <p:spPr bwMode="auto">
          <a:xfrm>
            <a:off x="6502400" y="457201"/>
            <a:ext cx="4978400" cy="5668963"/>
          </a:xfrm>
          <a:prstGeom prst="rect">
            <a:avLst/>
          </a:prstGeom>
          <a:noFill/>
          <a:ln w="9525">
            <a:noFill/>
            <a:miter lim="800000"/>
            <a:headEnd/>
            <a:tailEnd/>
          </a:ln>
        </p:spPr>
        <p:txBody>
          <a:bodyPr/>
          <a:lstStyle/>
          <a:p>
            <a:pPr>
              <a:defRPr/>
            </a:pPr>
            <a:endParaRPr lang="en-US" sz="2800" b="1" dirty="0"/>
          </a:p>
          <a:p>
            <a:pPr>
              <a:defRPr/>
            </a:pPr>
            <a:r>
              <a:rPr lang="en-US" altLang="zh-CN" sz="2800" b="1" smtClean="0"/>
              <a:t>int </a:t>
            </a:r>
            <a:r>
              <a:rPr lang="en-US" sz="2800" b="1" smtClean="0"/>
              <a:t>main</a:t>
            </a:r>
            <a:r>
              <a:rPr lang="en-US" sz="2800" b="1" dirty="0"/>
              <a:t>()</a:t>
            </a:r>
            <a:endParaRPr lang="zh-CN" altLang="en-US" sz="2800" dirty="0"/>
          </a:p>
          <a:p>
            <a:pPr>
              <a:defRPr/>
            </a:pPr>
            <a:r>
              <a:rPr lang="en-US" sz="2800" b="1" dirty="0"/>
              <a:t>{  int c;</a:t>
            </a:r>
            <a:endParaRPr lang="zh-CN" altLang="en-US" sz="2800" dirty="0"/>
          </a:p>
          <a:p>
            <a:pPr>
              <a:defRPr/>
            </a:pPr>
            <a:r>
              <a:rPr lang="en-US" sz="2800" b="1" dirty="0"/>
              <a:t>for(c=1;c&lt;4;c++)</a:t>
            </a:r>
            <a:endParaRPr lang="zh-CN" altLang="en-US" sz="2800" dirty="0"/>
          </a:p>
          <a:p>
            <a:pPr>
              <a:defRPr/>
            </a:pPr>
            <a:r>
              <a:rPr lang="en-US" sz="2800" b="1" dirty="0"/>
              <a:t> fun();</a:t>
            </a:r>
            <a:endParaRPr lang="zh-CN" altLang="en-US" sz="2800" dirty="0"/>
          </a:p>
          <a:p>
            <a:pPr>
              <a:defRPr/>
            </a:pPr>
            <a:r>
              <a:rPr lang="en-US" sz="2800" b="1" dirty="0"/>
              <a:t>}</a:t>
            </a:r>
            <a:endParaRPr lang="zh-CN" altLang="en-US" sz="2800" dirty="0"/>
          </a:p>
          <a:p>
            <a:pPr marL="342900" indent="-342900">
              <a:spcBef>
                <a:spcPct val="20000"/>
              </a:spcBef>
              <a:defRPr/>
            </a:pPr>
            <a:endParaRPr lang="zh-CN" altLang="en-US" sz="2800" kern="0" dirty="0">
              <a:latin typeface="+mn-lt"/>
              <a:ea typeface="+mn-ea"/>
            </a:endParaRPr>
          </a:p>
        </p:txBody>
      </p:sp>
    </p:spTree>
    <p:extLst>
      <p:ext uri="{BB962C8B-B14F-4D97-AF65-F5344CB8AC3E}">
        <p14:creationId xmlns:p14="http://schemas.microsoft.com/office/powerpoint/2010/main" val="1455327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318005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a:t>2.</a:t>
            </a:r>
            <a:r>
              <a:rPr lang="zh-CN" altLang="zh-CN"/>
              <a:t>下面正确的函数定义形式是（ </a:t>
            </a:r>
            <a:r>
              <a:rPr lang="en-US" altLang="zh-CN"/>
              <a:t> </a:t>
            </a:r>
            <a:r>
              <a:rPr lang="en-US" altLang="zh-CN" smtClean="0"/>
              <a:t>A</a:t>
            </a:r>
            <a:r>
              <a:rPr lang="zh-CN" altLang="zh-CN" smtClean="0"/>
              <a:t>）</a:t>
            </a:r>
            <a:endParaRPr lang="zh-CN" altLang="zh-CN"/>
          </a:p>
          <a:p>
            <a:pPr marL="0" indent="0">
              <a:buNone/>
            </a:pPr>
            <a:r>
              <a:rPr lang="en-US" altLang="zh-CN"/>
              <a:t>A: double fun(int x,int y) { }</a:t>
            </a:r>
            <a:endParaRPr lang="zh-CN" altLang="zh-CN"/>
          </a:p>
          <a:p>
            <a:pPr marL="0" indent="0">
              <a:buNone/>
            </a:pPr>
            <a:r>
              <a:rPr lang="en-US" altLang="zh-CN"/>
              <a:t>B: double fun(int x;int y) { }</a:t>
            </a:r>
            <a:endParaRPr lang="zh-CN" altLang="zh-CN"/>
          </a:p>
          <a:p>
            <a:pPr marL="0" indent="0">
              <a:buNone/>
            </a:pPr>
            <a:r>
              <a:rPr lang="en-US" altLang="zh-CN"/>
              <a:t>C: double fun(int x,int y); </a:t>
            </a:r>
            <a:endParaRPr lang="zh-CN" altLang="zh-CN"/>
          </a:p>
          <a:p>
            <a:pPr marL="0" indent="0">
              <a:buNone/>
            </a:pPr>
            <a:r>
              <a:rPr lang="en-US" altLang="zh-CN"/>
              <a:t>D: double fun(int x,y); </a:t>
            </a:r>
            <a:endParaRPr lang="zh-CN" altLang="zh-CN"/>
          </a:p>
          <a:p>
            <a:endParaRPr lang="zh-CN" altLang="en-US"/>
          </a:p>
        </p:txBody>
      </p:sp>
    </p:spTree>
    <p:extLst>
      <p:ext uri="{BB962C8B-B14F-4D97-AF65-F5344CB8AC3E}">
        <p14:creationId xmlns:p14="http://schemas.microsoft.com/office/powerpoint/2010/main" val="2075578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a:t>C</a:t>
            </a:r>
            <a:r>
              <a:rPr lang="zh-CN" altLang="zh-CN"/>
              <a:t>语言允许函数返回值类型缺省定义，此时该函数隐含的返回值类型是（ </a:t>
            </a:r>
            <a:r>
              <a:rPr lang="en-US" altLang="zh-CN" smtClean="0"/>
              <a:t>    </a:t>
            </a:r>
            <a:r>
              <a:rPr lang="zh-CN" altLang="zh-CN"/>
              <a:t>）</a:t>
            </a:r>
          </a:p>
          <a:p>
            <a:pPr marL="0" indent="0">
              <a:buNone/>
            </a:pPr>
            <a:r>
              <a:rPr lang="en-US" altLang="zh-CN"/>
              <a:t>A: float </a:t>
            </a:r>
            <a:r>
              <a:rPr lang="zh-CN" altLang="zh-CN"/>
              <a:t>型</a:t>
            </a:r>
          </a:p>
          <a:p>
            <a:pPr marL="0" indent="0">
              <a:buNone/>
            </a:pPr>
            <a:r>
              <a:rPr lang="en-US" altLang="zh-CN"/>
              <a:t>B: int </a:t>
            </a:r>
            <a:r>
              <a:rPr lang="zh-CN" altLang="zh-CN"/>
              <a:t>型</a:t>
            </a:r>
          </a:p>
          <a:p>
            <a:pPr marL="0" indent="0">
              <a:buNone/>
            </a:pPr>
            <a:r>
              <a:rPr lang="en-US" altLang="zh-CN"/>
              <a:t>C: long </a:t>
            </a:r>
            <a:r>
              <a:rPr lang="zh-CN" altLang="zh-CN"/>
              <a:t>型</a:t>
            </a:r>
          </a:p>
          <a:p>
            <a:pPr marL="0" indent="0">
              <a:buNone/>
            </a:pPr>
            <a:r>
              <a:rPr lang="en-US" altLang="zh-CN"/>
              <a:t>D: double </a:t>
            </a:r>
            <a:r>
              <a:rPr lang="zh-CN" altLang="zh-CN"/>
              <a:t>型</a:t>
            </a:r>
          </a:p>
          <a:p>
            <a:pPr marL="0" indent="0">
              <a:buNone/>
            </a:pPr>
            <a:endParaRPr lang="zh-CN" altLang="en-US"/>
          </a:p>
        </p:txBody>
      </p:sp>
    </p:spTree>
    <p:extLst>
      <p:ext uri="{BB962C8B-B14F-4D97-AF65-F5344CB8AC3E}">
        <p14:creationId xmlns:p14="http://schemas.microsoft.com/office/powerpoint/2010/main" val="385143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a:t>5. C</a:t>
            </a:r>
            <a:r>
              <a:rPr lang="zh-CN" altLang="zh-CN"/>
              <a:t>语言规定，函数返回值的类型是由（</a:t>
            </a:r>
            <a:r>
              <a:rPr lang="en-US" altLang="zh-CN"/>
              <a:t> </a:t>
            </a:r>
            <a:r>
              <a:rPr lang="en-US" altLang="zh-CN" smtClean="0"/>
              <a:t> </a:t>
            </a:r>
            <a:r>
              <a:rPr lang="zh-CN" altLang="zh-CN" smtClean="0"/>
              <a:t>）</a:t>
            </a:r>
            <a:r>
              <a:rPr lang="en-US" altLang="zh-CN" smtClean="0"/>
              <a:t> </a:t>
            </a:r>
            <a:endParaRPr lang="zh-CN" altLang="zh-CN"/>
          </a:p>
          <a:p>
            <a:pPr marL="0" indent="0">
              <a:buNone/>
            </a:pPr>
            <a:r>
              <a:rPr lang="en-US" altLang="zh-CN"/>
              <a:t>A: return </a:t>
            </a:r>
            <a:r>
              <a:rPr lang="zh-CN" altLang="zh-CN"/>
              <a:t>语句中的表达式类型所决定；</a:t>
            </a:r>
          </a:p>
          <a:p>
            <a:pPr marL="0" indent="0">
              <a:buNone/>
            </a:pPr>
            <a:r>
              <a:rPr lang="en-US" altLang="zh-CN"/>
              <a:t>B: </a:t>
            </a:r>
            <a:r>
              <a:rPr lang="zh-CN" altLang="zh-CN"/>
              <a:t>调用该函数时的主调函数类型所决定；</a:t>
            </a:r>
          </a:p>
          <a:p>
            <a:pPr marL="0" indent="0">
              <a:buNone/>
            </a:pPr>
            <a:r>
              <a:rPr lang="en-US" altLang="zh-CN"/>
              <a:t>C: </a:t>
            </a:r>
            <a:r>
              <a:rPr lang="zh-CN" altLang="zh-CN"/>
              <a:t>调用该函数时系统临时决定；</a:t>
            </a:r>
          </a:p>
          <a:p>
            <a:pPr marL="0" indent="0">
              <a:buNone/>
            </a:pPr>
            <a:r>
              <a:rPr lang="en-US" altLang="zh-CN"/>
              <a:t>D: </a:t>
            </a:r>
            <a:r>
              <a:rPr lang="zh-CN" altLang="zh-CN"/>
              <a:t>在定义该函数时所指定的函数类型所决定</a:t>
            </a:r>
          </a:p>
          <a:p>
            <a:endParaRPr lang="zh-CN" altLang="en-US"/>
          </a:p>
        </p:txBody>
      </p:sp>
    </p:spTree>
    <p:extLst>
      <p:ext uri="{BB962C8B-B14F-4D97-AF65-F5344CB8AC3E}">
        <p14:creationId xmlns:p14="http://schemas.microsoft.com/office/powerpoint/2010/main" val="3022297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3267" name="Rectangle 3"/>
          <p:cNvSpPr>
            <a:spLocks noGrp="1" noChangeArrowheads="1"/>
          </p:cNvSpPr>
          <p:nvPr>
            <p:ph type="body" idx="1"/>
          </p:nvPr>
        </p:nvSpPr>
        <p:spPr>
          <a:xfrm>
            <a:off x="406400" y="1295400"/>
            <a:ext cx="11480800" cy="5181600"/>
          </a:xfrm>
        </p:spPr>
        <p:txBody>
          <a:bodyPr/>
          <a:lstStyle/>
          <a:p>
            <a:pPr marL="0" indent="0" algn="just" eaLnBrk="1" hangingPunct="1">
              <a:buFont typeface="Wingdings" pitchFamily="2" charset="2"/>
              <a:buChar char="l"/>
            </a:pPr>
            <a:r>
              <a:rPr lang="zh-CN" altLang="en-US" smtClean="0"/>
              <a:t>函数定义的一般形式：</a:t>
            </a:r>
          </a:p>
          <a:p>
            <a:pPr marL="0" indent="0" eaLnBrk="1" hangingPunct="1">
              <a:buFont typeface="Monotype Sorts" pitchFamily="2" charset="2"/>
              <a:buNone/>
            </a:pPr>
            <a:r>
              <a:rPr lang="en-US" altLang="zh-CN" smtClean="0"/>
              <a:t>[</a:t>
            </a:r>
            <a:r>
              <a:rPr lang="zh-CN" altLang="en-US" smtClean="0"/>
              <a:t>返回值类型</a:t>
            </a:r>
            <a:r>
              <a:rPr lang="en-US" altLang="zh-CN" smtClean="0"/>
              <a:t>]    </a:t>
            </a:r>
            <a:r>
              <a:rPr lang="zh-CN" altLang="en-US" smtClean="0"/>
              <a:t>函数名</a:t>
            </a:r>
            <a:r>
              <a:rPr lang="en-US" altLang="zh-CN" smtClean="0"/>
              <a:t>( [</a:t>
            </a:r>
            <a:r>
              <a:rPr lang="zh-CN" altLang="en-US" smtClean="0"/>
              <a:t>形式参数表</a:t>
            </a:r>
            <a:r>
              <a:rPr lang="en-US" altLang="zh-CN" smtClean="0"/>
              <a:t>] )</a:t>
            </a:r>
          </a:p>
          <a:p>
            <a:pPr marL="0" indent="0" eaLnBrk="1" hangingPunct="1">
              <a:buFont typeface="Monotype Sorts" pitchFamily="2" charset="2"/>
              <a:buNone/>
            </a:pPr>
            <a:r>
              <a:rPr lang="en-US" altLang="zh-CN" smtClean="0"/>
              <a:t>{                             </a:t>
            </a:r>
            <a:r>
              <a:rPr lang="en-US" altLang="zh-CN" sz="2800" smtClean="0"/>
              <a:t>/*</a:t>
            </a:r>
            <a:r>
              <a:rPr lang="zh-CN" altLang="en-US" sz="2800" smtClean="0"/>
              <a:t>函数体开始*</a:t>
            </a:r>
            <a:r>
              <a:rPr lang="en-US" altLang="zh-CN" sz="2800" smtClean="0"/>
              <a:t>/</a:t>
            </a:r>
          </a:p>
          <a:p>
            <a:pPr marL="0" indent="0" algn="just" eaLnBrk="1" hangingPunct="1">
              <a:buFont typeface="Monotype Sorts" pitchFamily="2" charset="2"/>
              <a:buNone/>
            </a:pPr>
            <a:r>
              <a:rPr lang="en-US" altLang="zh-CN" smtClean="0"/>
              <a:t>   </a:t>
            </a:r>
            <a:r>
              <a:rPr lang="zh-CN" altLang="en-US" smtClean="0"/>
              <a:t>声明部分</a:t>
            </a:r>
            <a:endParaRPr lang="zh-CN" altLang="en-US" sz="2800" smtClean="0"/>
          </a:p>
          <a:p>
            <a:pPr marL="0" indent="0" algn="just" eaLnBrk="1" hangingPunct="1">
              <a:buFont typeface="Monotype Sorts" pitchFamily="2" charset="2"/>
              <a:buNone/>
            </a:pPr>
            <a:r>
              <a:rPr lang="zh-CN" altLang="en-US" smtClean="0"/>
              <a:t>                                           </a:t>
            </a:r>
          </a:p>
          <a:p>
            <a:pPr marL="0" indent="0" algn="just" eaLnBrk="1" hangingPunct="1">
              <a:buFont typeface="Monotype Sorts" pitchFamily="2" charset="2"/>
              <a:buNone/>
            </a:pPr>
            <a:r>
              <a:rPr lang="zh-CN" altLang="en-US" smtClean="0"/>
              <a:t>   语句部分</a:t>
            </a:r>
            <a:endParaRPr lang="zh-CN" altLang="en-US" sz="2800" smtClean="0"/>
          </a:p>
          <a:p>
            <a:pPr marL="0" indent="0" algn="just" eaLnBrk="1" hangingPunct="1">
              <a:buFont typeface="Monotype Sorts" pitchFamily="2" charset="2"/>
              <a:buNone/>
            </a:pPr>
            <a:r>
              <a:rPr lang="zh-CN" altLang="en-US" smtClean="0"/>
              <a:t> </a:t>
            </a:r>
            <a:r>
              <a:rPr lang="en-US" altLang="zh-CN" smtClean="0"/>
              <a:t>}                           </a:t>
            </a:r>
            <a:r>
              <a:rPr lang="en-US" altLang="zh-CN" sz="2800" smtClean="0"/>
              <a:t>/*</a:t>
            </a:r>
            <a:r>
              <a:rPr lang="zh-CN" altLang="en-US" sz="2800" smtClean="0"/>
              <a:t>函数体结束*</a:t>
            </a:r>
            <a:r>
              <a:rPr lang="en-US" altLang="zh-CN" sz="2800" smtClean="0"/>
              <a:t>/</a:t>
            </a:r>
          </a:p>
          <a:p>
            <a:pPr marL="0" indent="0" algn="just" eaLnBrk="1" hangingPunct="1">
              <a:buFont typeface="Monotype Sorts" pitchFamily="2" charset="2"/>
              <a:buNone/>
            </a:pPr>
            <a:endParaRPr lang="en-US" altLang="zh-CN" smtClean="0"/>
          </a:p>
        </p:txBody>
      </p:sp>
      <p:grpSp>
        <p:nvGrpSpPr>
          <p:cNvPr id="2" name="Group 12"/>
          <p:cNvGrpSpPr>
            <a:grpSpLocks/>
          </p:cNvGrpSpPr>
          <p:nvPr/>
        </p:nvGrpSpPr>
        <p:grpSpPr bwMode="auto">
          <a:xfrm>
            <a:off x="8496305" y="3532608"/>
            <a:ext cx="1991784" cy="1360159"/>
            <a:chOff x="4014" y="2341"/>
            <a:chExt cx="941" cy="182"/>
          </a:xfrm>
        </p:grpSpPr>
        <p:sp>
          <p:nvSpPr>
            <p:cNvPr id="25608" name="AutoShape 5"/>
            <p:cNvSpPr>
              <a:spLocks/>
            </p:cNvSpPr>
            <p:nvPr/>
          </p:nvSpPr>
          <p:spPr bwMode="auto">
            <a:xfrm>
              <a:off x="4014" y="2432"/>
              <a:ext cx="245" cy="91"/>
            </a:xfrm>
            <a:prstGeom prst="rightBrace">
              <a:avLst>
                <a:gd name="adj1" fmla="val 105576"/>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p>
              <a:pPr fontAlgn="base">
                <a:spcBef>
                  <a:spcPct val="0"/>
                </a:spcBef>
                <a:spcAft>
                  <a:spcPct val="0"/>
                </a:spcAft>
              </a:pPr>
              <a:endParaRPr kumimoji="1" lang="zh-CN" altLang="en-US" sz="3200" smtClean="0">
                <a:solidFill>
                  <a:srgbClr val="000000"/>
                </a:solidFill>
                <a:latin typeface="Times New Roman" charset="0"/>
              </a:endParaRPr>
            </a:p>
          </p:txBody>
        </p:sp>
        <p:sp>
          <p:nvSpPr>
            <p:cNvPr id="25609" name="Text Box 7"/>
            <p:cNvSpPr txBox="1">
              <a:spLocks noChangeArrowheads="1"/>
            </p:cNvSpPr>
            <p:nvPr/>
          </p:nvSpPr>
          <p:spPr bwMode="auto">
            <a:xfrm>
              <a:off x="4286" y="2341"/>
              <a:ext cx="66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wrap="none">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fontAlgn="base" hangingPunct="1">
                <a:spcBef>
                  <a:spcPct val="0"/>
                </a:spcBef>
                <a:spcAft>
                  <a:spcPct val="0"/>
                </a:spcAft>
              </a:pPr>
              <a:r>
                <a:rPr lang="zh-CN" altLang="en-US" sz="3200" smtClean="0">
                  <a:solidFill>
                    <a:srgbClr val="CC0066"/>
                  </a:solidFill>
                  <a:latin typeface="Times New Roman" charset="0"/>
                </a:rPr>
                <a:t>函数体</a:t>
              </a:r>
            </a:p>
          </p:txBody>
        </p:sp>
      </p:grpSp>
      <p:grpSp>
        <p:nvGrpSpPr>
          <p:cNvPr id="3" name="Group 11"/>
          <p:cNvGrpSpPr>
            <a:grpSpLocks/>
          </p:cNvGrpSpPr>
          <p:nvPr/>
        </p:nvGrpSpPr>
        <p:grpSpPr bwMode="auto">
          <a:xfrm>
            <a:off x="527052" y="1268413"/>
            <a:ext cx="11184467" cy="1223962"/>
            <a:chOff x="249" y="799"/>
            <a:chExt cx="5284" cy="771"/>
          </a:xfrm>
        </p:grpSpPr>
        <p:sp>
          <p:nvSpPr>
            <p:cNvPr id="25606" name="Line 8"/>
            <p:cNvSpPr>
              <a:spLocks noChangeShapeType="1"/>
            </p:cNvSpPr>
            <p:nvPr/>
          </p:nvSpPr>
          <p:spPr bwMode="auto">
            <a:xfrm>
              <a:off x="249" y="1570"/>
              <a:ext cx="4309" cy="0"/>
            </a:xfrm>
            <a:prstGeom prst="line">
              <a:avLst/>
            </a:prstGeom>
            <a:noFill/>
            <a:ln w="57150">
              <a:solidFill>
                <a:srgbClr val="00808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pPr fontAlgn="base">
                <a:spcBef>
                  <a:spcPct val="0"/>
                </a:spcBef>
                <a:spcAft>
                  <a:spcPct val="0"/>
                </a:spcAft>
              </a:pPr>
              <a:endParaRPr kumimoji="1" lang="zh-CN" altLang="en-US" sz="4000" smtClean="0">
                <a:solidFill>
                  <a:srgbClr val="000000"/>
                </a:solidFill>
                <a:latin typeface="Arial" charset="0"/>
              </a:endParaRPr>
            </a:p>
          </p:txBody>
        </p:sp>
        <p:sp>
          <p:nvSpPr>
            <p:cNvPr id="25607" name="AutoShape 10"/>
            <p:cNvSpPr>
              <a:spLocks noChangeArrowheads="1"/>
            </p:cNvSpPr>
            <p:nvPr/>
          </p:nvSpPr>
          <p:spPr bwMode="auto">
            <a:xfrm>
              <a:off x="4241" y="799"/>
              <a:ext cx="1292" cy="409"/>
            </a:xfrm>
            <a:prstGeom prst="wedgeRectCallout">
              <a:avLst>
                <a:gd name="adj1" fmla="val -39940"/>
                <a:gd name="adj2" fmla="val 142667"/>
              </a:avLst>
            </a:prstGeom>
            <a:noFill/>
            <a:ln w="12700"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fontAlgn="base">
                <a:spcBef>
                  <a:spcPct val="0"/>
                </a:spcBef>
                <a:spcAft>
                  <a:spcPct val="0"/>
                </a:spcAft>
              </a:pPr>
              <a:r>
                <a:rPr kumimoji="1" lang="zh-CN" altLang="en-US" sz="3200" smtClean="0">
                  <a:solidFill>
                    <a:srgbClr val="000000"/>
                  </a:solidFill>
                  <a:latin typeface="Times New Roman" charset="0"/>
                </a:rPr>
                <a:t>函数首部</a:t>
              </a:r>
            </a:p>
          </p:txBody>
        </p:sp>
      </p:grpSp>
    </p:spTree>
    <p:extLst>
      <p:ext uri="{BB962C8B-B14F-4D97-AF65-F5344CB8AC3E}">
        <p14:creationId xmlns:p14="http://schemas.microsoft.com/office/powerpoint/2010/main" val="246881932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anim calcmode="lin" valueType="num">
                                      <p:cBhvr additive="base">
                                        <p:cTn id="7" dur="500" fill="hold"/>
                                        <p:tgtEl>
                                          <p:spTgt spid="523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3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3267">
                                            <p:txEl>
                                              <p:pRg st="1" end="1"/>
                                            </p:txEl>
                                          </p:spTgt>
                                        </p:tgtEl>
                                        <p:attrNameLst>
                                          <p:attrName>style.visibility</p:attrName>
                                        </p:attrNameLst>
                                      </p:cBhvr>
                                      <p:to>
                                        <p:strVal val="visible"/>
                                      </p:to>
                                    </p:set>
                                    <p:anim calcmode="lin" valueType="num">
                                      <p:cBhvr additive="base">
                                        <p:cTn id="13" dur="500" fill="hold"/>
                                        <p:tgtEl>
                                          <p:spTgt spid="523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3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ox(in)">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523267">
                                            <p:txEl>
                                              <p:pRg st="2" end="2"/>
                                            </p:txEl>
                                          </p:spTgt>
                                        </p:tgtEl>
                                        <p:attrNameLst>
                                          <p:attrName>style.visibility</p:attrName>
                                        </p:attrNameLst>
                                      </p:cBhvr>
                                      <p:to>
                                        <p:strVal val="visible"/>
                                      </p:to>
                                    </p:set>
                                    <p:anim calcmode="lin" valueType="num">
                                      <p:cBhvr additive="base">
                                        <p:cTn id="24" dur="500" fill="hold"/>
                                        <p:tgtEl>
                                          <p:spTgt spid="523267">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523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523267">
                                            <p:txEl>
                                              <p:pRg st="3" end="3"/>
                                            </p:txEl>
                                          </p:spTgt>
                                        </p:tgtEl>
                                        <p:attrNameLst>
                                          <p:attrName>style.visibility</p:attrName>
                                        </p:attrNameLst>
                                      </p:cBhvr>
                                      <p:to>
                                        <p:strVal val="visible"/>
                                      </p:to>
                                    </p:set>
                                    <p:anim calcmode="lin" valueType="num">
                                      <p:cBhvr additive="base">
                                        <p:cTn id="30" dur="500" fill="hold"/>
                                        <p:tgtEl>
                                          <p:spTgt spid="523267">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5232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523267">
                                            <p:txEl>
                                              <p:pRg st="5" end="5"/>
                                            </p:txEl>
                                          </p:spTgt>
                                        </p:tgtEl>
                                        <p:attrNameLst>
                                          <p:attrName>style.visibility</p:attrName>
                                        </p:attrNameLst>
                                      </p:cBhvr>
                                      <p:to>
                                        <p:strVal val="visible"/>
                                      </p:to>
                                    </p:set>
                                    <p:anim calcmode="lin" valueType="num">
                                      <p:cBhvr additive="base">
                                        <p:cTn id="36" dur="500" fill="hold"/>
                                        <p:tgtEl>
                                          <p:spTgt spid="523267">
                                            <p:txEl>
                                              <p:pRg st="5" end="5"/>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232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523267">
                                            <p:txEl>
                                              <p:pRg st="6" end="6"/>
                                            </p:txEl>
                                          </p:spTgt>
                                        </p:tgtEl>
                                        <p:attrNameLst>
                                          <p:attrName>style.visibility</p:attrName>
                                        </p:attrNameLst>
                                      </p:cBhvr>
                                      <p:to>
                                        <p:strVal val="visible"/>
                                      </p:to>
                                    </p:set>
                                    <p:anim calcmode="lin" valueType="num">
                                      <p:cBhvr additive="base">
                                        <p:cTn id="42" dur="500" fill="hold"/>
                                        <p:tgtEl>
                                          <p:spTgt spid="523267">
                                            <p:txEl>
                                              <p:pRg st="6" end="6"/>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52326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box(in)">
                                      <p:cBhvr>
                                        <p:cTn id="4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build="p"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a:t>6.</a:t>
            </a:r>
            <a:r>
              <a:rPr lang="zh-CN" altLang="zh-CN"/>
              <a:t>下面函数调用语句含有实参的个数为（</a:t>
            </a:r>
            <a:r>
              <a:rPr lang="en-US" altLang="zh-CN"/>
              <a:t>  </a:t>
            </a:r>
            <a:r>
              <a:rPr lang="en-US" altLang="zh-CN" smtClean="0"/>
              <a:t>   </a:t>
            </a:r>
            <a:r>
              <a:rPr lang="zh-CN" altLang="zh-CN"/>
              <a:t>）</a:t>
            </a:r>
          </a:p>
          <a:p>
            <a:pPr marL="0" indent="0">
              <a:buNone/>
            </a:pPr>
            <a:r>
              <a:rPr lang="en-US" altLang="zh-CN"/>
              <a:t>func((exp1,exp2),(exp3,exp4,exp5)); </a:t>
            </a:r>
            <a:endParaRPr lang="zh-CN" altLang="zh-CN"/>
          </a:p>
          <a:p>
            <a:pPr marL="0" indent="0">
              <a:buNone/>
            </a:pPr>
            <a:r>
              <a:rPr lang="en-US" altLang="zh-CN"/>
              <a:t>A: 1 </a:t>
            </a:r>
            <a:endParaRPr lang="zh-CN" altLang="zh-CN"/>
          </a:p>
          <a:p>
            <a:pPr marL="0" indent="0">
              <a:buNone/>
            </a:pPr>
            <a:r>
              <a:rPr lang="en-US" altLang="zh-CN"/>
              <a:t>B: 2 </a:t>
            </a:r>
            <a:endParaRPr lang="zh-CN" altLang="zh-CN"/>
          </a:p>
          <a:p>
            <a:pPr marL="0" indent="0">
              <a:buNone/>
            </a:pPr>
            <a:r>
              <a:rPr lang="en-US" altLang="zh-CN"/>
              <a:t>C: 5 </a:t>
            </a:r>
            <a:endParaRPr lang="zh-CN" altLang="zh-CN"/>
          </a:p>
          <a:p>
            <a:pPr marL="0" indent="0">
              <a:buNone/>
            </a:pPr>
            <a:r>
              <a:rPr lang="en-US" altLang="zh-CN"/>
              <a:t>D: 4 </a:t>
            </a:r>
            <a:endParaRPr lang="zh-CN" altLang="zh-CN"/>
          </a:p>
          <a:p>
            <a:endParaRPr lang="zh-CN" altLang="en-US"/>
          </a:p>
        </p:txBody>
      </p:sp>
    </p:spTree>
    <p:extLst>
      <p:ext uri="{BB962C8B-B14F-4D97-AF65-F5344CB8AC3E}">
        <p14:creationId xmlns:p14="http://schemas.microsoft.com/office/powerpoint/2010/main" val="467307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spcBef>
                <a:spcPts val="1800"/>
              </a:spcBef>
            </a:pPr>
            <a:r>
              <a:rPr lang="zh-CN" altLang="zh-CN" smtClean="0"/>
              <a:t>以下</a:t>
            </a:r>
            <a:r>
              <a:rPr lang="zh-CN" altLang="zh-CN"/>
              <a:t>叙述中正确的是</a:t>
            </a:r>
            <a:r>
              <a:rPr lang="zh-CN" altLang="zh-CN" smtClean="0"/>
              <a:t>（</a:t>
            </a:r>
            <a:r>
              <a:rPr lang="en-US" altLang="zh-CN" smtClean="0"/>
              <a:t> </a:t>
            </a:r>
            <a:r>
              <a:rPr lang="zh-CN" altLang="zh-CN" smtClean="0"/>
              <a:t>） </a:t>
            </a:r>
            <a:endParaRPr lang="zh-CN" altLang="zh-CN"/>
          </a:p>
          <a:p>
            <a:pPr marL="0" indent="0">
              <a:spcBef>
                <a:spcPts val="1800"/>
              </a:spcBef>
              <a:spcAft>
                <a:spcPts val="1200"/>
              </a:spcAft>
              <a:buNone/>
            </a:pPr>
            <a:r>
              <a:rPr lang="en-US" altLang="zh-CN"/>
              <a:t>A  </a:t>
            </a:r>
            <a:r>
              <a:rPr lang="zh-CN" altLang="zh-CN"/>
              <a:t>全局变量的作用域一定比局部变量的作用域范围</a:t>
            </a:r>
            <a:r>
              <a:rPr lang="zh-CN" altLang="zh-CN" smtClean="0"/>
              <a:t>大</a:t>
            </a:r>
            <a:r>
              <a:rPr lang="en-US" altLang="zh-CN"/>
              <a:t/>
            </a:r>
            <a:br>
              <a:rPr lang="en-US" altLang="zh-CN"/>
            </a:br>
            <a:r>
              <a:rPr lang="en-US" altLang="zh-CN"/>
              <a:t>B   </a:t>
            </a:r>
            <a:r>
              <a:rPr lang="zh-CN" altLang="zh-CN"/>
              <a:t>静态（</a:t>
            </a:r>
            <a:r>
              <a:rPr lang="en-US" altLang="zh-CN"/>
              <a:t>static</a:t>
            </a:r>
            <a:r>
              <a:rPr lang="zh-CN" altLang="zh-CN"/>
              <a:t>）类别变量的生存期贯穿于整个程序的运行</a:t>
            </a:r>
            <a:r>
              <a:rPr lang="zh-CN" altLang="zh-CN" smtClean="0"/>
              <a:t>期间</a:t>
            </a:r>
            <a:r>
              <a:rPr lang="en-US" altLang="zh-CN"/>
              <a:t/>
            </a:r>
            <a:br>
              <a:rPr lang="en-US" altLang="zh-CN"/>
            </a:br>
            <a:r>
              <a:rPr lang="en-US" altLang="zh-CN"/>
              <a:t>C  </a:t>
            </a:r>
            <a:r>
              <a:rPr lang="zh-CN" altLang="zh-CN"/>
              <a:t>函数的形参都属于全局变量 </a:t>
            </a:r>
            <a:r>
              <a:rPr lang="en-US" altLang="zh-CN"/>
              <a:t/>
            </a:r>
            <a:br>
              <a:rPr lang="en-US" altLang="zh-CN"/>
            </a:br>
            <a:r>
              <a:rPr lang="en-US" altLang="zh-CN"/>
              <a:t>D  </a:t>
            </a:r>
            <a:r>
              <a:rPr lang="zh-CN" altLang="zh-CN"/>
              <a:t>未在定义语句中赋初值的</a:t>
            </a:r>
            <a:r>
              <a:rPr lang="en-US" altLang="zh-CN"/>
              <a:t>auto</a:t>
            </a:r>
            <a:r>
              <a:rPr lang="zh-CN" altLang="zh-CN"/>
              <a:t>变量</a:t>
            </a:r>
            <a:r>
              <a:rPr lang="en-US" altLang="zh-CN"/>
              <a:t>(</a:t>
            </a:r>
            <a:r>
              <a:rPr lang="zh-CN" altLang="zh-CN"/>
              <a:t>不确定</a:t>
            </a:r>
            <a:r>
              <a:rPr lang="en-US" altLang="zh-CN"/>
              <a:t>)</a:t>
            </a:r>
            <a:r>
              <a:rPr lang="zh-CN" altLang="zh-CN"/>
              <a:t>和</a:t>
            </a:r>
            <a:r>
              <a:rPr lang="en-US" altLang="zh-CN"/>
              <a:t>static</a:t>
            </a:r>
            <a:r>
              <a:rPr lang="zh-CN" altLang="zh-CN"/>
              <a:t>变量（为</a:t>
            </a:r>
            <a:r>
              <a:rPr lang="en-US" altLang="zh-CN"/>
              <a:t>0</a:t>
            </a:r>
            <a:r>
              <a:rPr lang="zh-CN" altLang="zh-CN"/>
              <a:t>）的初值都是随机值</a:t>
            </a:r>
          </a:p>
          <a:p>
            <a:endParaRPr lang="zh-CN" altLang="en-US"/>
          </a:p>
        </p:txBody>
      </p:sp>
    </p:spTree>
    <p:extLst>
      <p:ext uri="{BB962C8B-B14F-4D97-AF65-F5344CB8AC3E}">
        <p14:creationId xmlns:p14="http://schemas.microsoft.com/office/powerpoint/2010/main" val="110951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lvl="0" indent="0">
              <a:buNone/>
            </a:pPr>
            <a:r>
              <a:rPr lang="en-US" altLang="zh-CN"/>
              <a:t>C</a:t>
            </a:r>
            <a:r>
              <a:rPr lang="zh-CN" altLang="zh-CN"/>
              <a:t>语言程序的基本单位是（</a:t>
            </a:r>
            <a:r>
              <a:rPr lang="en-US" altLang="zh-CN"/>
              <a:t>   </a:t>
            </a:r>
            <a:r>
              <a:rPr lang="en-US" altLang="zh-CN" smtClean="0"/>
              <a:t>  </a:t>
            </a:r>
            <a:r>
              <a:rPr lang="zh-CN" altLang="zh-CN" smtClean="0"/>
              <a:t>）</a:t>
            </a:r>
            <a:r>
              <a:rPr lang="en-US" altLang="zh-CN" smtClean="0"/>
              <a:t> </a:t>
            </a:r>
            <a:endParaRPr lang="zh-CN" altLang="zh-CN"/>
          </a:p>
          <a:p>
            <a:pPr marL="0" lvl="0" indent="0">
              <a:buNone/>
            </a:pPr>
            <a:r>
              <a:rPr lang="zh-CN" altLang="zh-CN"/>
              <a:t>程序行</a:t>
            </a:r>
          </a:p>
          <a:p>
            <a:pPr marL="0" lvl="0" indent="0">
              <a:buNone/>
            </a:pPr>
            <a:r>
              <a:rPr lang="zh-CN" altLang="zh-CN"/>
              <a:t>语句 </a:t>
            </a:r>
          </a:p>
          <a:p>
            <a:pPr marL="0" lvl="0" indent="0">
              <a:buNone/>
            </a:pPr>
            <a:r>
              <a:rPr lang="zh-CN" altLang="zh-CN"/>
              <a:t>函数</a:t>
            </a:r>
          </a:p>
          <a:p>
            <a:pPr marL="0" lvl="0" indent="0">
              <a:buNone/>
            </a:pPr>
            <a:r>
              <a:rPr lang="zh-CN" altLang="zh-CN"/>
              <a:t>字符</a:t>
            </a:r>
          </a:p>
          <a:p>
            <a:endParaRPr lang="zh-CN" altLang="en-US"/>
          </a:p>
        </p:txBody>
      </p:sp>
    </p:spTree>
    <p:extLst>
      <p:ext uri="{BB962C8B-B14F-4D97-AF65-F5344CB8AC3E}">
        <p14:creationId xmlns:p14="http://schemas.microsoft.com/office/powerpoint/2010/main" val="39982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a:t>27.</a:t>
            </a:r>
            <a:r>
              <a:rPr lang="zh-CN" altLang="zh-CN"/>
              <a:t>当调用函数时，实参是一个数组名，则向函数传送的是（</a:t>
            </a:r>
            <a:r>
              <a:rPr lang="en-US" altLang="zh-CN"/>
              <a:t>   </a:t>
            </a:r>
            <a:r>
              <a:rPr lang="en-US" altLang="zh-CN" smtClean="0"/>
              <a:t>  </a:t>
            </a:r>
            <a:r>
              <a:rPr lang="zh-CN" altLang="zh-CN" smtClean="0"/>
              <a:t>）</a:t>
            </a:r>
            <a:r>
              <a:rPr lang="en-US" altLang="zh-CN" smtClean="0"/>
              <a:t> </a:t>
            </a:r>
            <a:endParaRPr lang="zh-CN" altLang="zh-CN"/>
          </a:p>
          <a:p>
            <a:pPr marL="0" indent="0">
              <a:buNone/>
            </a:pPr>
            <a:r>
              <a:rPr lang="en-US" altLang="zh-CN"/>
              <a:t>A. </a:t>
            </a:r>
            <a:r>
              <a:rPr lang="zh-CN" altLang="zh-CN"/>
              <a:t>数组的长度</a:t>
            </a:r>
            <a:r>
              <a:rPr lang="en-US" altLang="zh-CN"/>
              <a:t> </a:t>
            </a:r>
            <a:endParaRPr lang="zh-CN" altLang="zh-CN"/>
          </a:p>
          <a:p>
            <a:pPr marL="0" indent="0">
              <a:buNone/>
            </a:pPr>
            <a:r>
              <a:rPr lang="en-US" altLang="zh-CN"/>
              <a:t>B. </a:t>
            </a:r>
            <a:r>
              <a:rPr lang="zh-CN" altLang="zh-CN"/>
              <a:t>数组的首地址</a:t>
            </a:r>
            <a:r>
              <a:rPr lang="en-US" altLang="zh-CN"/>
              <a:t> </a:t>
            </a:r>
            <a:endParaRPr lang="zh-CN" altLang="zh-CN"/>
          </a:p>
          <a:p>
            <a:pPr marL="0" indent="0">
              <a:buNone/>
            </a:pPr>
            <a:r>
              <a:rPr lang="en-US" altLang="zh-CN"/>
              <a:t>C. </a:t>
            </a:r>
            <a:r>
              <a:rPr lang="zh-CN" altLang="zh-CN"/>
              <a:t>数组每一个元素的地址</a:t>
            </a:r>
            <a:r>
              <a:rPr lang="en-US" altLang="zh-CN"/>
              <a:t> </a:t>
            </a:r>
            <a:endParaRPr lang="zh-CN" altLang="zh-CN"/>
          </a:p>
          <a:p>
            <a:pPr marL="0" indent="0">
              <a:buNone/>
            </a:pPr>
            <a:r>
              <a:rPr lang="en-US" altLang="zh-CN"/>
              <a:t>D. </a:t>
            </a:r>
            <a:r>
              <a:rPr lang="zh-CN" altLang="zh-CN"/>
              <a:t>数组每个元素中的值</a:t>
            </a:r>
          </a:p>
          <a:p>
            <a:endParaRPr lang="zh-CN" altLang="en-US"/>
          </a:p>
        </p:txBody>
      </p:sp>
    </p:spTree>
    <p:extLst>
      <p:ext uri="{BB962C8B-B14F-4D97-AF65-F5344CB8AC3E}">
        <p14:creationId xmlns:p14="http://schemas.microsoft.com/office/powerpoint/2010/main" val="482509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lvl="0" indent="0">
              <a:buNone/>
            </a:pPr>
            <a:r>
              <a:rPr lang="zh-CN" altLang="zh-CN"/>
              <a:t>若有以下函数调用语句：</a:t>
            </a:r>
            <a:r>
              <a:rPr lang="en-US" altLang="zh-CN"/>
              <a:t>fun(a+b,(x,y),fun(n+k,d,(a,b)));</a:t>
            </a:r>
            <a:r>
              <a:rPr lang="zh-CN" altLang="zh-CN"/>
              <a:t>在此函数调用语句中实参的个数是（</a:t>
            </a:r>
            <a:r>
              <a:rPr lang="en-US" altLang="zh-CN"/>
              <a:t>  </a:t>
            </a:r>
            <a:r>
              <a:rPr lang="en-US" altLang="zh-CN" smtClean="0"/>
              <a:t>   </a:t>
            </a:r>
            <a:r>
              <a:rPr lang="zh-CN" altLang="zh-CN" smtClean="0"/>
              <a:t>）</a:t>
            </a:r>
            <a:r>
              <a:rPr lang="en-US" altLang="zh-CN" smtClean="0"/>
              <a:t> </a:t>
            </a:r>
            <a:endParaRPr lang="zh-CN" altLang="zh-CN"/>
          </a:p>
          <a:p>
            <a:pPr marL="0" indent="0">
              <a:buNone/>
            </a:pPr>
            <a:r>
              <a:rPr lang="en-US" altLang="zh-CN"/>
              <a:t>A.3 </a:t>
            </a:r>
            <a:endParaRPr lang="zh-CN" altLang="zh-CN"/>
          </a:p>
          <a:p>
            <a:pPr marL="0" indent="0">
              <a:buNone/>
            </a:pPr>
            <a:r>
              <a:rPr lang="en-US" altLang="zh-CN"/>
              <a:t>B.4 </a:t>
            </a:r>
            <a:endParaRPr lang="zh-CN" altLang="zh-CN"/>
          </a:p>
          <a:p>
            <a:pPr marL="0" indent="0">
              <a:buNone/>
            </a:pPr>
            <a:r>
              <a:rPr lang="en-US" altLang="zh-CN"/>
              <a:t>C.5 </a:t>
            </a:r>
            <a:endParaRPr lang="zh-CN" altLang="zh-CN"/>
          </a:p>
          <a:p>
            <a:pPr marL="0" indent="0">
              <a:buNone/>
            </a:pPr>
            <a:r>
              <a:rPr lang="en-US" altLang="zh-CN"/>
              <a:t>D.6</a:t>
            </a:r>
            <a:endParaRPr lang="zh-CN" altLang="zh-CN"/>
          </a:p>
          <a:p>
            <a:pPr marL="0" indent="0">
              <a:buNone/>
            </a:pPr>
            <a:endParaRPr lang="zh-CN" altLang="en-US"/>
          </a:p>
        </p:txBody>
      </p:sp>
    </p:spTree>
    <p:extLst>
      <p:ext uri="{BB962C8B-B14F-4D97-AF65-F5344CB8AC3E}">
        <p14:creationId xmlns:p14="http://schemas.microsoft.com/office/powerpoint/2010/main" val="4076130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zh-CN" i="1" smtClean="0"/>
              <a:t>在</a:t>
            </a:r>
            <a:r>
              <a:rPr lang="en-US" altLang="zh-CN" i="1"/>
              <a:t>C</a:t>
            </a:r>
            <a:r>
              <a:rPr lang="zh-CN" altLang="zh-CN" i="1"/>
              <a:t>语言中，函数的隐含存储类别是（</a:t>
            </a:r>
            <a:r>
              <a:rPr lang="en-US" altLang="zh-CN" i="1"/>
              <a:t>  </a:t>
            </a:r>
            <a:r>
              <a:rPr lang="en-US" altLang="zh-CN" i="1" smtClean="0"/>
              <a:t>   </a:t>
            </a:r>
            <a:r>
              <a:rPr lang="zh-CN" altLang="zh-CN" i="1" smtClean="0"/>
              <a:t>）</a:t>
            </a:r>
            <a:r>
              <a:rPr lang="en-US" altLang="zh-CN" i="1" smtClean="0"/>
              <a:t> </a:t>
            </a:r>
            <a:endParaRPr lang="zh-CN" altLang="zh-CN"/>
          </a:p>
          <a:p>
            <a:pPr marL="0" indent="0">
              <a:buNone/>
            </a:pPr>
            <a:r>
              <a:rPr lang="en-US" altLang="zh-CN"/>
              <a:t>A. auto </a:t>
            </a:r>
            <a:endParaRPr lang="zh-CN" altLang="zh-CN"/>
          </a:p>
          <a:p>
            <a:pPr marL="0" indent="0">
              <a:buNone/>
            </a:pPr>
            <a:r>
              <a:rPr lang="en-US" altLang="zh-CN"/>
              <a:t>B. static </a:t>
            </a:r>
            <a:endParaRPr lang="zh-CN" altLang="zh-CN"/>
          </a:p>
          <a:p>
            <a:pPr marL="0" indent="0">
              <a:buNone/>
            </a:pPr>
            <a:r>
              <a:rPr lang="en-US" altLang="zh-CN" i="1"/>
              <a:t>C. extern </a:t>
            </a:r>
            <a:endParaRPr lang="zh-CN" altLang="zh-CN"/>
          </a:p>
          <a:p>
            <a:pPr marL="0" indent="0">
              <a:buNone/>
            </a:pPr>
            <a:r>
              <a:rPr lang="en-US" altLang="zh-CN"/>
              <a:t>D. </a:t>
            </a:r>
            <a:r>
              <a:rPr lang="zh-CN" altLang="zh-CN"/>
              <a:t>无存储类别</a:t>
            </a:r>
          </a:p>
          <a:p>
            <a:pPr marL="0" indent="0">
              <a:buNone/>
            </a:pPr>
            <a:endParaRPr lang="zh-CN" altLang="en-US"/>
          </a:p>
        </p:txBody>
      </p:sp>
    </p:spTree>
    <p:extLst>
      <p:ext uri="{BB962C8B-B14F-4D97-AF65-F5344CB8AC3E}">
        <p14:creationId xmlns:p14="http://schemas.microsoft.com/office/powerpoint/2010/main" val="2349396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smtClean="0"/>
              <a:t> </a:t>
            </a:r>
            <a:r>
              <a:rPr lang="zh-CN" altLang="zh-CN" smtClean="0"/>
              <a:t>以下</a:t>
            </a:r>
            <a:r>
              <a:rPr lang="zh-CN" altLang="zh-CN"/>
              <a:t>说法中正确的是（ </a:t>
            </a:r>
            <a:r>
              <a:rPr lang="en-US" altLang="zh-CN" smtClean="0"/>
              <a:t>    </a:t>
            </a:r>
            <a:r>
              <a:rPr lang="zh-CN" altLang="zh-CN" smtClean="0"/>
              <a:t>）</a:t>
            </a:r>
            <a:r>
              <a:rPr lang="en-US" altLang="zh-CN" smtClean="0"/>
              <a:t> </a:t>
            </a:r>
            <a:endParaRPr lang="zh-CN" altLang="zh-CN"/>
          </a:p>
          <a:p>
            <a:pPr marL="0" indent="0">
              <a:buNone/>
            </a:pPr>
            <a:r>
              <a:rPr lang="en-US" altLang="zh-CN"/>
              <a:t>A. C</a:t>
            </a:r>
            <a:r>
              <a:rPr lang="zh-CN" altLang="zh-CN"/>
              <a:t>语言程序总是从第一个的函数开始执行</a:t>
            </a:r>
            <a:r>
              <a:rPr lang="en-US" altLang="zh-CN"/>
              <a:t> </a:t>
            </a:r>
            <a:endParaRPr lang="zh-CN" altLang="zh-CN"/>
          </a:p>
          <a:p>
            <a:pPr marL="0" indent="0">
              <a:buNone/>
            </a:pPr>
            <a:r>
              <a:rPr lang="en-US" altLang="zh-CN"/>
              <a:t>B. </a:t>
            </a:r>
            <a:r>
              <a:rPr lang="zh-CN" altLang="zh-CN"/>
              <a:t>在</a:t>
            </a:r>
            <a:r>
              <a:rPr lang="en-US" altLang="zh-CN"/>
              <a:t>C</a:t>
            </a:r>
            <a:r>
              <a:rPr lang="zh-CN" altLang="zh-CN"/>
              <a:t>语言程序中</a:t>
            </a:r>
            <a:r>
              <a:rPr lang="en-US" altLang="zh-CN"/>
              <a:t>,</a:t>
            </a:r>
            <a:r>
              <a:rPr lang="zh-CN" altLang="zh-CN"/>
              <a:t>要调用的函数必须在</a:t>
            </a:r>
            <a:r>
              <a:rPr lang="en-US" altLang="zh-CN"/>
              <a:t>main()</a:t>
            </a:r>
            <a:r>
              <a:rPr lang="zh-CN" altLang="zh-CN"/>
              <a:t>函数中定义</a:t>
            </a:r>
            <a:r>
              <a:rPr lang="en-US" altLang="zh-CN"/>
              <a:t> </a:t>
            </a:r>
            <a:endParaRPr lang="zh-CN" altLang="zh-CN"/>
          </a:p>
          <a:p>
            <a:pPr marL="0" indent="0">
              <a:buNone/>
            </a:pPr>
            <a:r>
              <a:rPr lang="en-US" altLang="zh-CN"/>
              <a:t>C. C</a:t>
            </a:r>
            <a:r>
              <a:rPr lang="zh-CN" altLang="zh-CN"/>
              <a:t>语言程序总是从</a:t>
            </a:r>
            <a:r>
              <a:rPr lang="en-US" altLang="zh-CN"/>
              <a:t>main()</a:t>
            </a:r>
            <a:r>
              <a:rPr lang="zh-CN" altLang="zh-CN"/>
              <a:t>函数开始执行</a:t>
            </a:r>
            <a:r>
              <a:rPr lang="en-US" altLang="zh-CN"/>
              <a:t> </a:t>
            </a:r>
            <a:endParaRPr lang="zh-CN" altLang="zh-CN"/>
          </a:p>
          <a:p>
            <a:pPr marL="0" indent="0">
              <a:buNone/>
            </a:pPr>
            <a:r>
              <a:rPr lang="en-US" altLang="zh-CN"/>
              <a:t>D. C</a:t>
            </a:r>
            <a:r>
              <a:rPr lang="zh-CN" altLang="zh-CN"/>
              <a:t>语言程序中的</a:t>
            </a:r>
            <a:r>
              <a:rPr lang="en-US" altLang="zh-CN"/>
              <a:t>main()</a:t>
            </a:r>
            <a:r>
              <a:rPr lang="zh-CN" altLang="zh-CN"/>
              <a:t>函数必须放在程序的开始部分</a:t>
            </a:r>
          </a:p>
          <a:p>
            <a:endParaRPr lang="zh-CN" altLang="en-US"/>
          </a:p>
        </p:txBody>
      </p:sp>
    </p:spTree>
    <p:extLst>
      <p:ext uri="{BB962C8B-B14F-4D97-AF65-F5344CB8AC3E}">
        <p14:creationId xmlns:p14="http://schemas.microsoft.com/office/powerpoint/2010/main" val="984657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73394"/>
            <a:ext cx="4736690" cy="5203569"/>
          </a:xfrm>
        </p:spPr>
        <p:txBody>
          <a:bodyPr>
            <a:normAutofit/>
          </a:bodyPr>
          <a:lstStyle/>
          <a:p>
            <a:pPr marL="0" indent="0">
              <a:buNone/>
            </a:pPr>
            <a:r>
              <a:rPr lang="en-US" altLang="zh-CN"/>
              <a:t>#include &lt;stdio.h&gt; </a:t>
            </a:r>
            <a:endParaRPr lang="zh-CN" altLang="zh-CN"/>
          </a:p>
          <a:p>
            <a:pPr marL="0" indent="0">
              <a:buNone/>
            </a:pPr>
            <a:r>
              <a:rPr lang="en-US" altLang="zh-CN"/>
              <a:t>void num() </a:t>
            </a:r>
            <a:endParaRPr lang="zh-CN" altLang="zh-CN"/>
          </a:p>
          <a:p>
            <a:pPr marL="0" indent="0">
              <a:buNone/>
            </a:pPr>
            <a:r>
              <a:rPr lang="en-US" altLang="zh-CN"/>
              <a:t>{</a:t>
            </a:r>
            <a:endParaRPr lang="zh-CN" altLang="zh-CN"/>
          </a:p>
          <a:p>
            <a:pPr marL="0" indent="0">
              <a:buNone/>
            </a:pPr>
            <a:r>
              <a:rPr lang="en-US" altLang="zh-CN"/>
              <a:t>	extern int x,y; </a:t>
            </a:r>
            <a:endParaRPr lang="zh-CN" altLang="zh-CN"/>
          </a:p>
          <a:p>
            <a:pPr marL="0" indent="0">
              <a:buNone/>
            </a:pPr>
            <a:r>
              <a:rPr lang="en-US" altLang="zh-CN"/>
              <a:t>	int a=15,b=10;</a:t>
            </a:r>
            <a:endParaRPr lang="zh-CN" altLang="zh-CN"/>
          </a:p>
          <a:p>
            <a:pPr marL="0" indent="0">
              <a:buNone/>
            </a:pPr>
            <a:r>
              <a:rPr lang="en-US" altLang="zh-CN"/>
              <a:t>	x=a-b; </a:t>
            </a:r>
            <a:endParaRPr lang="zh-CN" altLang="zh-CN"/>
          </a:p>
          <a:p>
            <a:pPr marL="0" indent="0">
              <a:buNone/>
            </a:pPr>
            <a:r>
              <a:rPr lang="en-US" altLang="zh-CN"/>
              <a:t>	y=a+b;</a:t>
            </a:r>
            <a:endParaRPr lang="zh-CN" altLang="zh-CN"/>
          </a:p>
          <a:p>
            <a:pPr marL="0" indent="0">
              <a:buNone/>
            </a:pPr>
            <a:r>
              <a:rPr lang="en-US" altLang="zh-CN"/>
              <a:t>} </a:t>
            </a:r>
            <a:endParaRPr lang="zh-CN" altLang="zh-CN"/>
          </a:p>
          <a:p>
            <a:endParaRPr lang="zh-CN" altLang="en-US"/>
          </a:p>
        </p:txBody>
      </p:sp>
      <p:sp>
        <p:nvSpPr>
          <p:cNvPr id="4" name="内容占位符 2"/>
          <p:cNvSpPr txBox="1">
            <a:spLocks/>
          </p:cNvSpPr>
          <p:nvPr/>
        </p:nvSpPr>
        <p:spPr>
          <a:xfrm>
            <a:off x="6681020" y="914400"/>
            <a:ext cx="4675240" cy="52035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mtClean="0"/>
              <a:t>int x,y; </a:t>
            </a:r>
            <a:endParaRPr lang="zh-CN" altLang="zh-CN" smtClean="0"/>
          </a:p>
          <a:p>
            <a:pPr marL="0" indent="0">
              <a:buNone/>
            </a:pPr>
            <a:r>
              <a:rPr lang="en-US" altLang="zh-CN" smtClean="0"/>
              <a:t>main() </a:t>
            </a:r>
            <a:endParaRPr lang="zh-CN" altLang="zh-CN" smtClean="0"/>
          </a:p>
          <a:p>
            <a:pPr marL="0" indent="0">
              <a:buNone/>
            </a:pPr>
            <a:r>
              <a:rPr lang="en-US" altLang="zh-CN" smtClean="0"/>
              <a:t>{</a:t>
            </a:r>
            <a:endParaRPr lang="zh-CN" altLang="zh-CN" smtClean="0"/>
          </a:p>
          <a:p>
            <a:pPr marL="0" indent="0">
              <a:buNone/>
            </a:pPr>
            <a:r>
              <a:rPr lang="en-US" altLang="zh-CN" smtClean="0"/>
              <a:t>	int a=7,b=5; </a:t>
            </a:r>
            <a:endParaRPr lang="zh-CN" altLang="zh-CN" smtClean="0"/>
          </a:p>
          <a:p>
            <a:pPr marL="0" indent="0">
              <a:buNone/>
            </a:pPr>
            <a:r>
              <a:rPr lang="en-US" altLang="zh-CN" smtClean="0"/>
              <a:t>	x=a-b; </a:t>
            </a:r>
            <a:endParaRPr lang="zh-CN" altLang="zh-CN" smtClean="0"/>
          </a:p>
          <a:p>
            <a:pPr marL="0" indent="0">
              <a:buNone/>
            </a:pPr>
            <a:r>
              <a:rPr lang="en-US" altLang="zh-CN" smtClean="0"/>
              <a:t>	y=a+b;</a:t>
            </a:r>
            <a:endParaRPr lang="zh-CN" altLang="zh-CN" smtClean="0"/>
          </a:p>
          <a:p>
            <a:pPr marL="0" indent="0">
              <a:buNone/>
            </a:pPr>
            <a:r>
              <a:rPr lang="en-US" altLang="zh-CN" smtClean="0"/>
              <a:t>	num();</a:t>
            </a:r>
            <a:endParaRPr lang="zh-CN" altLang="zh-CN" smtClean="0"/>
          </a:p>
          <a:p>
            <a:pPr marL="0" indent="0">
              <a:buNone/>
            </a:pPr>
            <a:r>
              <a:rPr lang="en-US" altLang="zh-CN" smtClean="0"/>
              <a:t>	printf("%d,%d\n",x,y);</a:t>
            </a:r>
            <a:endParaRPr lang="zh-CN" altLang="zh-CN" smtClean="0"/>
          </a:p>
          <a:p>
            <a:pPr marL="0" indent="0">
              <a:buNone/>
            </a:pPr>
            <a:r>
              <a:rPr lang="en-US" altLang="zh-CN" smtClean="0"/>
              <a:t>} </a:t>
            </a:r>
            <a:endParaRPr lang="zh-CN" altLang="zh-CN" smtClean="0"/>
          </a:p>
          <a:p>
            <a:endParaRPr lang="zh-CN" altLang="en-US"/>
          </a:p>
        </p:txBody>
      </p:sp>
    </p:spTree>
    <p:extLst>
      <p:ext uri="{BB962C8B-B14F-4D97-AF65-F5344CB8AC3E}">
        <p14:creationId xmlns:p14="http://schemas.microsoft.com/office/powerpoint/2010/main" val="2387345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73394"/>
            <a:ext cx="4736690" cy="5203569"/>
          </a:xfrm>
        </p:spPr>
        <p:txBody>
          <a:bodyPr>
            <a:normAutofit/>
          </a:bodyPr>
          <a:lstStyle/>
          <a:p>
            <a:pPr marL="0" indent="0">
              <a:buNone/>
            </a:pPr>
            <a:r>
              <a:rPr lang="en-US" altLang="zh-CN"/>
              <a:t>#include &lt;stdio.h&gt;</a:t>
            </a:r>
            <a:endParaRPr lang="zh-CN" altLang="zh-CN"/>
          </a:p>
          <a:p>
            <a:pPr marL="0" indent="0">
              <a:buNone/>
            </a:pPr>
            <a:r>
              <a:rPr lang="en-US" altLang="zh-CN" smtClean="0"/>
              <a:t>int tr</a:t>
            </a:r>
            <a:r>
              <a:rPr lang="en-US" altLang="zh-CN"/>
              <a:t>()</a:t>
            </a:r>
            <a:endParaRPr lang="zh-CN" altLang="zh-CN"/>
          </a:p>
          <a:p>
            <a:pPr marL="0" indent="0">
              <a:buNone/>
            </a:pPr>
            <a:r>
              <a:rPr lang="en-US" altLang="zh-CN"/>
              <a:t>{</a:t>
            </a:r>
            <a:endParaRPr lang="zh-CN" altLang="zh-CN"/>
          </a:p>
          <a:p>
            <a:pPr marL="0" indent="0">
              <a:buNone/>
            </a:pPr>
            <a:r>
              <a:rPr lang="en-US" altLang="zh-CN"/>
              <a:t>	static int x=3;</a:t>
            </a:r>
            <a:endParaRPr lang="zh-CN" altLang="zh-CN"/>
          </a:p>
          <a:p>
            <a:pPr marL="0" indent="0">
              <a:buNone/>
            </a:pPr>
            <a:r>
              <a:rPr lang="en-US" altLang="zh-CN"/>
              <a:t>	x++;</a:t>
            </a:r>
            <a:endParaRPr lang="zh-CN" altLang="zh-CN"/>
          </a:p>
          <a:p>
            <a:pPr marL="0" indent="0">
              <a:buNone/>
            </a:pPr>
            <a:r>
              <a:rPr lang="en-US" altLang="zh-CN"/>
              <a:t>	return(x);</a:t>
            </a:r>
            <a:endParaRPr lang="zh-CN" altLang="zh-CN"/>
          </a:p>
          <a:p>
            <a:pPr marL="0" indent="0">
              <a:buNone/>
            </a:pPr>
            <a:r>
              <a:rPr lang="en-US" altLang="zh-CN"/>
              <a:t>}</a:t>
            </a:r>
            <a:endParaRPr lang="zh-CN" altLang="zh-CN"/>
          </a:p>
          <a:p>
            <a:endParaRPr lang="zh-CN" altLang="en-US"/>
          </a:p>
        </p:txBody>
      </p:sp>
      <p:sp>
        <p:nvSpPr>
          <p:cNvPr id="4" name="内容占位符 2"/>
          <p:cNvSpPr txBox="1">
            <a:spLocks/>
          </p:cNvSpPr>
          <p:nvPr/>
        </p:nvSpPr>
        <p:spPr>
          <a:xfrm>
            <a:off x="6681020" y="914400"/>
            <a:ext cx="4675240" cy="52035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mtClean="0"/>
              <a:t>int main</a:t>
            </a:r>
            <a:r>
              <a:rPr lang="en-US" altLang="zh-CN"/>
              <a:t>() </a:t>
            </a:r>
            <a:endParaRPr lang="zh-CN" altLang="zh-CN"/>
          </a:p>
          <a:p>
            <a:pPr marL="0" indent="0">
              <a:buNone/>
            </a:pPr>
            <a:r>
              <a:rPr lang="en-US" altLang="zh-CN"/>
              <a:t>{</a:t>
            </a:r>
            <a:endParaRPr lang="zh-CN" altLang="zh-CN"/>
          </a:p>
          <a:p>
            <a:pPr marL="0" indent="0">
              <a:buNone/>
            </a:pPr>
            <a:r>
              <a:rPr lang="en-US" altLang="zh-CN"/>
              <a:t>	int i, x;</a:t>
            </a:r>
            <a:endParaRPr lang="zh-CN" altLang="zh-CN"/>
          </a:p>
          <a:p>
            <a:pPr marL="0" indent="0">
              <a:buNone/>
            </a:pPr>
            <a:r>
              <a:rPr lang="en-US" altLang="zh-CN"/>
              <a:t>	for(i=0; i&lt;=2; i++ ) </a:t>
            </a:r>
            <a:endParaRPr lang="zh-CN" altLang="zh-CN"/>
          </a:p>
          <a:p>
            <a:pPr marL="0" indent="0">
              <a:buNone/>
            </a:pPr>
            <a:r>
              <a:rPr lang="en-US" altLang="zh-CN"/>
              <a:t>		x=tr();</a:t>
            </a:r>
            <a:endParaRPr lang="zh-CN" altLang="zh-CN"/>
          </a:p>
          <a:p>
            <a:pPr marL="0" indent="0">
              <a:buNone/>
            </a:pPr>
            <a:r>
              <a:rPr lang="en-US" altLang="zh-CN"/>
              <a:t>	printf("%d\n", x);</a:t>
            </a:r>
            <a:endParaRPr lang="zh-CN" altLang="zh-CN"/>
          </a:p>
          <a:p>
            <a:pPr marL="0" indent="0">
              <a:buNone/>
            </a:pPr>
            <a:r>
              <a:rPr lang="en-US" altLang="zh-CN"/>
              <a:t>}</a:t>
            </a:r>
            <a:endParaRPr lang="zh-CN" altLang="zh-CN"/>
          </a:p>
          <a:p>
            <a:endParaRPr lang="zh-CN" altLang="en-US"/>
          </a:p>
        </p:txBody>
      </p:sp>
    </p:spTree>
    <p:extLst>
      <p:ext uri="{BB962C8B-B14F-4D97-AF65-F5344CB8AC3E}">
        <p14:creationId xmlns:p14="http://schemas.microsoft.com/office/powerpoint/2010/main" val="243917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编写一函数， 打印如下图形， 给定</a:t>
            </a:r>
            <a:r>
              <a:rPr lang="en-US" altLang="zh-CN"/>
              <a:t>n</a:t>
            </a:r>
            <a:r>
              <a:rPr lang="zh-CN" altLang="en-US"/>
              <a:t>， 打印</a:t>
            </a:r>
            <a:r>
              <a:rPr lang="en-US" altLang="zh-CN"/>
              <a:t>n</a:t>
            </a:r>
            <a:r>
              <a:rPr lang="zh-CN" altLang="en-US"/>
              <a:t>行。</a:t>
            </a:r>
          </a:p>
        </p:txBody>
      </p:sp>
      <p:pic>
        <p:nvPicPr>
          <p:cNvPr id="4" name="图片 3"/>
          <p:cNvPicPr/>
          <p:nvPr/>
        </p:nvPicPr>
        <p:blipFill>
          <a:blip r:embed="rId2"/>
          <a:stretch>
            <a:fillRect/>
          </a:stretch>
        </p:blipFill>
        <p:spPr>
          <a:xfrm>
            <a:off x="804709" y="2562223"/>
            <a:ext cx="3870530" cy="3956563"/>
          </a:xfrm>
          <a:prstGeom prst="rect">
            <a:avLst/>
          </a:prstGeom>
        </p:spPr>
      </p:pic>
    </p:spTree>
    <p:extLst>
      <p:ext uri="{BB962C8B-B14F-4D97-AF65-F5344CB8AC3E}">
        <p14:creationId xmlns:p14="http://schemas.microsoft.com/office/powerpoint/2010/main" val="1498005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527054" y="1347787"/>
            <a:ext cx="11233151" cy="5229225"/>
          </a:xfrm>
        </p:spPr>
        <p:txBody>
          <a:bodyPr/>
          <a:lstStyle/>
          <a:p>
            <a:pPr eaLnBrk="1" hangingPunct="1">
              <a:lnSpc>
                <a:spcPct val="90000"/>
              </a:lnSpc>
            </a:pPr>
            <a:r>
              <a:rPr lang="zh-CN" altLang="en-US" smtClean="0"/>
              <a:t>例如</a:t>
            </a:r>
            <a:r>
              <a:rPr lang="en-US" altLang="zh-CN" smtClean="0"/>
              <a:t>:</a:t>
            </a:r>
          </a:p>
          <a:p>
            <a:pPr eaLnBrk="1" hangingPunct="1">
              <a:lnSpc>
                <a:spcPct val="90000"/>
              </a:lnSpc>
              <a:buFont typeface="Monotype Sorts" pitchFamily="2" charset="2"/>
              <a:buNone/>
            </a:pPr>
            <a:r>
              <a:rPr lang="en-US" altLang="zh-CN" sz="2800" smtClean="0"/>
              <a:t> </a:t>
            </a:r>
            <a:r>
              <a:rPr lang="en-US" altLang="zh-CN" smtClean="0">
                <a:solidFill>
                  <a:schemeClr val="tx2"/>
                </a:solidFill>
              </a:rPr>
              <a:t>float max(float x,float y)</a:t>
            </a:r>
            <a:endParaRPr lang="en-US" altLang="zh-CN" sz="2800" smtClean="0">
              <a:solidFill>
                <a:schemeClr val="tx2"/>
              </a:solidFill>
            </a:endParaRPr>
          </a:p>
          <a:p>
            <a:pPr algn="just" eaLnBrk="1" hangingPunct="1">
              <a:lnSpc>
                <a:spcPct val="90000"/>
              </a:lnSpc>
              <a:buFont typeface="Monotype Sorts" pitchFamily="2" charset="2"/>
              <a:buNone/>
            </a:pPr>
            <a:r>
              <a:rPr lang="en-US" altLang="zh-CN" smtClean="0">
                <a:solidFill>
                  <a:schemeClr val="tx2"/>
                </a:solidFill>
              </a:rPr>
              <a:t>  { float z;                      </a:t>
            </a:r>
            <a:endParaRPr lang="en-US" altLang="zh-CN" sz="2800" smtClean="0">
              <a:solidFill>
                <a:schemeClr val="tx2"/>
              </a:solidFill>
            </a:endParaRPr>
          </a:p>
          <a:p>
            <a:pPr algn="just" eaLnBrk="1" hangingPunct="1">
              <a:lnSpc>
                <a:spcPct val="90000"/>
              </a:lnSpc>
              <a:buFont typeface="Monotype Sorts" pitchFamily="2" charset="2"/>
              <a:buNone/>
            </a:pPr>
            <a:r>
              <a:rPr lang="en-US" altLang="zh-CN" smtClean="0">
                <a:solidFill>
                  <a:schemeClr val="tx2"/>
                </a:solidFill>
              </a:rPr>
              <a:t>    if(x&gt;y)            </a:t>
            </a:r>
          </a:p>
          <a:p>
            <a:pPr algn="just" eaLnBrk="1" hangingPunct="1">
              <a:lnSpc>
                <a:spcPct val="90000"/>
              </a:lnSpc>
              <a:buFont typeface="Monotype Sorts" pitchFamily="2" charset="2"/>
              <a:buNone/>
            </a:pPr>
            <a:r>
              <a:rPr lang="en-US" altLang="zh-CN" smtClean="0">
                <a:solidFill>
                  <a:schemeClr val="tx2"/>
                </a:solidFill>
              </a:rPr>
              <a:t>        z=x;</a:t>
            </a:r>
          </a:p>
          <a:p>
            <a:pPr algn="just" eaLnBrk="1" hangingPunct="1">
              <a:lnSpc>
                <a:spcPct val="90000"/>
              </a:lnSpc>
              <a:buFont typeface="Monotype Sorts" pitchFamily="2" charset="2"/>
              <a:buNone/>
            </a:pPr>
            <a:r>
              <a:rPr lang="en-US" altLang="zh-CN" smtClean="0">
                <a:solidFill>
                  <a:schemeClr val="tx2"/>
                </a:solidFill>
              </a:rPr>
              <a:t>    else                  	</a:t>
            </a:r>
          </a:p>
          <a:p>
            <a:pPr algn="just" eaLnBrk="1" hangingPunct="1">
              <a:lnSpc>
                <a:spcPct val="90000"/>
              </a:lnSpc>
              <a:buFont typeface="Monotype Sorts" pitchFamily="2" charset="2"/>
              <a:buNone/>
            </a:pPr>
            <a:r>
              <a:rPr lang="en-US" altLang="zh-CN" smtClean="0">
                <a:solidFill>
                  <a:schemeClr val="tx2"/>
                </a:solidFill>
              </a:rPr>
              <a:t>     z=y;                                                                                    </a:t>
            </a:r>
          </a:p>
          <a:p>
            <a:pPr algn="just" eaLnBrk="1" hangingPunct="1">
              <a:lnSpc>
                <a:spcPct val="90000"/>
              </a:lnSpc>
              <a:buFont typeface="Monotype Sorts" pitchFamily="2" charset="2"/>
              <a:buNone/>
            </a:pPr>
            <a:r>
              <a:rPr lang="en-US" altLang="zh-CN" smtClean="0">
                <a:solidFill>
                  <a:schemeClr val="tx2"/>
                </a:solidFill>
              </a:rPr>
              <a:t>  return(z);</a:t>
            </a:r>
          </a:p>
          <a:p>
            <a:pPr algn="just" eaLnBrk="1" hangingPunct="1">
              <a:lnSpc>
                <a:spcPct val="90000"/>
              </a:lnSpc>
              <a:buFont typeface="Monotype Sorts" pitchFamily="2" charset="2"/>
              <a:buNone/>
            </a:pPr>
            <a:r>
              <a:rPr lang="en-US" altLang="zh-CN" smtClean="0">
                <a:solidFill>
                  <a:schemeClr val="tx2"/>
                </a:solidFill>
              </a:rPr>
              <a:t>}</a:t>
            </a:r>
            <a:endParaRPr lang="en-US" altLang="zh-CN" smtClean="0"/>
          </a:p>
        </p:txBody>
      </p:sp>
      <p:grpSp>
        <p:nvGrpSpPr>
          <p:cNvPr id="2" name="Group 7"/>
          <p:cNvGrpSpPr>
            <a:grpSpLocks/>
          </p:cNvGrpSpPr>
          <p:nvPr/>
        </p:nvGrpSpPr>
        <p:grpSpPr bwMode="auto">
          <a:xfrm>
            <a:off x="3454405" y="3111912"/>
            <a:ext cx="4273551" cy="1485639"/>
            <a:chOff x="1632" y="2496"/>
            <a:chExt cx="1662" cy="279"/>
          </a:xfrm>
        </p:grpSpPr>
        <p:sp>
          <p:nvSpPr>
            <p:cNvPr id="26633" name="AutoShape 3"/>
            <p:cNvSpPr>
              <a:spLocks/>
            </p:cNvSpPr>
            <p:nvPr/>
          </p:nvSpPr>
          <p:spPr bwMode="auto">
            <a:xfrm>
              <a:off x="1632" y="2651"/>
              <a:ext cx="240" cy="124"/>
            </a:xfrm>
            <a:prstGeom prst="rightBrace">
              <a:avLst>
                <a:gd name="adj1" fmla="val 48333"/>
                <a:gd name="adj2" fmla="val 3947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fontAlgn="base">
                <a:spcBef>
                  <a:spcPct val="0"/>
                </a:spcBef>
                <a:spcAft>
                  <a:spcPct val="0"/>
                </a:spcAft>
              </a:pPr>
              <a:endParaRPr lang="zh-CN" altLang="en-US" sz="3200" smtClean="0">
                <a:solidFill>
                  <a:srgbClr val="000000"/>
                </a:solidFill>
              </a:endParaRPr>
            </a:p>
          </p:txBody>
        </p:sp>
        <p:sp>
          <p:nvSpPr>
            <p:cNvPr id="26634" name="Text Box 4"/>
            <p:cNvSpPr txBox="1">
              <a:spLocks noChangeArrowheads="1"/>
            </p:cNvSpPr>
            <p:nvPr/>
          </p:nvSpPr>
          <p:spPr bwMode="auto">
            <a:xfrm>
              <a:off x="2208" y="2496"/>
              <a:ext cx="1086" cy="11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fontAlgn="base" hangingPunct="1">
                <a:spcBef>
                  <a:spcPct val="50000"/>
                </a:spcBef>
                <a:spcAft>
                  <a:spcPct val="0"/>
                </a:spcAft>
              </a:pPr>
              <a:r>
                <a:rPr lang="zh-CN" altLang="en-US" sz="3200" b="1" smtClean="0">
                  <a:solidFill>
                    <a:srgbClr val="000000"/>
                  </a:solidFill>
                  <a:latin typeface="Times New Roman" charset="0"/>
                </a:rPr>
                <a:t>语句部分</a:t>
              </a:r>
            </a:p>
          </p:txBody>
        </p:sp>
      </p:grpSp>
      <p:grpSp>
        <p:nvGrpSpPr>
          <p:cNvPr id="3" name="Group 8"/>
          <p:cNvGrpSpPr>
            <a:grpSpLocks/>
          </p:cNvGrpSpPr>
          <p:nvPr/>
        </p:nvGrpSpPr>
        <p:grpSpPr bwMode="auto">
          <a:xfrm>
            <a:off x="9072038" y="2457663"/>
            <a:ext cx="2688167" cy="2010474"/>
            <a:chOff x="4694" y="2448"/>
            <a:chExt cx="1066" cy="252"/>
          </a:xfrm>
        </p:grpSpPr>
        <p:sp>
          <p:nvSpPr>
            <p:cNvPr id="26631" name="AutoShape 5"/>
            <p:cNvSpPr>
              <a:spLocks/>
            </p:cNvSpPr>
            <p:nvPr/>
          </p:nvSpPr>
          <p:spPr bwMode="auto">
            <a:xfrm>
              <a:off x="4694" y="2615"/>
              <a:ext cx="250" cy="85"/>
            </a:xfrm>
            <a:prstGeom prst="rightBrace">
              <a:avLst>
                <a:gd name="adj1" fmla="val 72467"/>
                <a:gd name="adj2" fmla="val 5104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fontAlgn="base">
                <a:spcBef>
                  <a:spcPct val="0"/>
                </a:spcBef>
                <a:spcAft>
                  <a:spcPct val="0"/>
                </a:spcAft>
              </a:pPr>
              <a:endParaRPr lang="zh-CN" altLang="en-US" sz="3200" smtClean="0">
                <a:solidFill>
                  <a:srgbClr val="000000"/>
                </a:solidFill>
              </a:endParaRPr>
            </a:p>
          </p:txBody>
        </p:sp>
        <p:sp>
          <p:nvSpPr>
            <p:cNvPr id="26632" name="Text Box 6"/>
            <p:cNvSpPr txBox="1">
              <a:spLocks noChangeArrowheads="1"/>
            </p:cNvSpPr>
            <p:nvPr/>
          </p:nvSpPr>
          <p:spPr bwMode="auto">
            <a:xfrm>
              <a:off x="4889" y="2448"/>
              <a:ext cx="871" cy="73"/>
            </a:xfrm>
            <a:prstGeom prst="rect">
              <a:avLst/>
            </a:prstGeom>
            <a:solidFill>
              <a:srgbClr val="FF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fontAlgn="base" hangingPunct="1">
                <a:spcBef>
                  <a:spcPct val="20000"/>
                </a:spcBef>
                <a:spcAft>
                  <a:spcPct val="0"/>
                </a:spcAft>
                <a:buFont typeface="Wingdings" pitchFamily="2" charset="2"/>
                <a:buNone/>
              </a:pPr>
              <a:r>
                <a:rPr lang="zh-CN" altLang="en-US" sz="3200" b="1" smtClean="0">
                  <a:solidFill>
                    <a:srgbClr val="000000"/>
                  </a:solidFill>
                  <a:latin typeface="Times New Roman" charset="0"/>
                </a:rPr>
                <a:t>函数体</a:t>
              </a:r>
              <a:endParaRPr lang="zh-CN" altLang="en-US" sz="3200" b="1" smtClean="0">
                <a:solidFill>
                  <a:srgbClr val="393939"/>
                </a:solidFill>
                <a:latin typeface="Times New Roman" charset="0"/>
                <a:ea typeface="楷体_GB2312" pitchFamily="49" charset="-122"/>
              </a:endParaRPr>
            </a:p>
          </p:txBody>
        </p:sp>
      </p:grpSp>
      <p:sp>
        <p:nvSpPr>
          <p:cNvPr id="499721" name="Text Box 9"/>
          <p:cNvSpPr txBox="1">
            <a:spLocks noChangeArrowheads="1"/>
          </p:cNvSpPr>
          <p:nvPr/>
        </p:nvSpPr>
        <p:spPr bwMode="auto">
          <a:xfrm>
            <a:off x="6383867" y="1773239"/>
            <a:ext cx="1832553" cy="584775"/>
          </a:xfrm>
          <a:prstGeom prst="rect">
            <a:avLst/>
          </a:prstGeom>
          <a:solidFill>
            <a:srgbClr val="FF99FF"/>
          </a:solidFill>
          <a:ln>
            <a:noFill/>
          </a:ln>
          <a:extLs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wrap="none">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fontAlgn="base" hangingPunct="1">
              <a:spcBef>
                <a:spcPct val="0"/>
              </a:spcBef>
              <a:spcAft>
                <a:spcPct val="0"/>
              </a:spcAft>
            </a:pPr>
            <a:r>
              <a:rPr kumimoji="0" lang="zh-CN" altLang="en-US" sz="3200" b="1" smtClean="0">
                <a:solidFill>
                  <a:srgbClr val="000000"/>
                </a:solidFill>
                <a:latin typeface="Times New Roman" charset="0"/>
              </a:rPr>
              <a:t>函数首部</a:t>
            </a:r>
          </a:p>
        </p:txBody>
      </p:sp>
      <p:sp>
        <p:nvSpPr>
          <p:cNvPr id="499722" name="Text Box 10"/>
          <p:cNvSpPr txBox="1">
            <a:spLocks noChangeArrowheads="1"/>
          </p:cNvSpPr>
          <p:nvPr/>
        </p:nvSpPr>
        <p:spPr bwMode="auto">
          <a:xfrm>
            <a:off x="3215221" y="2417770"/>
            <a:ext cx="1832553" cy="584775"/>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wrap="none">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fontAlgn="base" hangingPunct="1">
              <a:spcBef>
                <a:spcPct val="0"/>
              </a:spcBef>
              <a:spcAft>
                <a:spcPct val="0"/>
              </a:spcAft>
            </a:pPr>
            <a:r>
              <a:rPr kumimoji="0" lang="zh-CN" altLang="en-US" sz="3200" b="1" smtClean="0">
                <a:solidFill>
                  <a:srgbClr val="000000"/>
                </a:solidFill>
                <a:latin typeface="Times New Roman" charset="0"/>
              </a:rPr>
              <a:t>声明部分</a:t>
            </a:r>
          </a:p>
        </p:txBody>
      </p:sp>
    </p:spTree>
    <p:extLst>
      <p:ext uri="{BB962C8B-B14F-4D97-AF65-F5344CB8AC3E}">
        <p14:creationId xmlns:p14="http://schemas.microsoft.com/office/powerpoint/2010/main" val="845208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99721"/>
                                        </p:tgtEl>
                                        <p:attrNameLst>
                                          <p:attrName>style.visibility</p:attrName>
                                        </p:attrNameLst>
                                      </p:cBhvr>
                                      <p:to>
                                        <p:strVal val="visible"/>
                                      </p:to>
                                    </p:set>
                                    <p:anim calcmode="discrete" valueType="clr">
                                      <p:cBhvr override="childStyle">
                                        <p:cTn id="7" dur="80"/>
                                        <p:tgtEl>
                                          <p:spTgt spid="49972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99721"/>
                                        </p:tgtEl>
                                        <p:attrNameLst>
                                          <p:attrName>fillcolor</p:attrName>
                                        </p:attrNameLst>
                                      </p:cBhvr>
                                      <p:tavLst>
                                        <p:tav tm="0">
                                          <p:val>
                                            <p:clrVal>
                                              <a:schemeClr val="accent2"/>
                                            </p:clrVal>
                                          </p:val>
                                        </p:tav>
                                        <p:tav tm="50000">
                                          <p:val>
                                            <p:clrVal>
                                              <a:schemeClr val="hlink"/>
                                            </p:clrVal>
                                          </p:val>
                                        </p:tav>
                                      </p:tavLst>
                                    </p:anim>
                                    <p:set>
                                      <p:cBhvr>
                                        <p:cTn id="9" dur="80"/>
                                        <p:tgtEl>
                                          <p:spTgt spid="499721"/>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4"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ox(in)">
                                      <p:cBhvr>
                                        <p:cTn id="14" dur="500"/>
                                        <p:tgtEl>
                                          <p:spTgt spid="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499722"/>
                                        </p:tgtEl>
                                        <p:attrNameLst>
                                          <p:attrName>style.visibility</p:attrName>
                                        </p:attrNameLst>
                                      </p:cBhvr>
                                      <p:to>
                                        <p:strVal val="visible"/>
                                      </p:to>
                                    </p:set>
                                    <p:anim calcmode="discrete" valueType="clr">
                                      <p:cBhvr override="childStyle">
                                        <p:cTn id="19" dur="80"/>
                                        <p:tgtEl>
                                          <p:spTgt spid="499722"/>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499722"/>
                                        </p:tgtEl>
                                        <p:attrNameLst>
                                          <p:attrName>fillcolor</p:attrName>
                                        </p:attrNameLst>
                                      </p:cBhvr>
                                      <p:tavLst>
                                        <p:tav tm="0">
                                          <p:val>
                                            <p:clrVal>
                                              <a:schemeClr val="accent2"/>
                                            </p:clrVal>
                                          </p:val>
                                        </p:tav>
                                        <p:tav tm="50000">
                                          <p:val>
                                            <p:clrVal>
                                              <a:schemeClr val="hlink"/>
                                            </p:clrVal>
                                          </p:val>
                                        </p:tav>
                                      </p:tavLst>
                                    </p:anim>
                                    <p:set>
                                      <p:cBhvr>
                                        <p:cTn id="21" dur="80"/>
                                        <p:tgtEl>
                                          <p:spTgt spid="499722"/>
                                        </p:tgtEl>
                                        <p:attrNameLst>
                                          <p:attrName>fill.type</p:attrName>
                                        </p:attrNameLst>
                                      </p:cBhvr>
                                      <p:to>
                                        <p:strVal val="solid"/>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ox(in)">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21" grpId="0" animBg="1"/>
      <p:bldP spid="499722"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58645"/>
            <a:ext cx="10515600" cy="5218318"/>
          </a:xfrm>
        </p:spPr>
        <p:txBody>
          <a:bodyPr>
            <a:normAutofit fontScale="85000" lnSpcReduction="20000"/>
          </a:bodyPr>
          <a:lstStyle/>
          <a:p>
            <a:pPr marL="0" indent="0">
              <a:buNone/>
            </a:pPr>
            <a:r>
              <a:rPr lang="en-US" altLang="zh-CN"/>
              <a:t>void display(int n)</a:t>
            </a:r>
          </a:p>
          <a:p>
            <a:pPr marL="0" indent="0">
              <a:buNone/>
            </a:pPr>
            <a:r>
              <a:rPr lang="en-US" altLang="zh-CN"/>
              <a:t>{</a:t>
            </a:r>
          </a:p>
          <a:p>
            <a:pPr marL="0" indent="0">
              <a:buNone/>
            </a:pPr>
            <a:r>
              <a:rPr lang="en-US" altLang="zh-CN"/>
              <a:t>	int i,j,k;</a:t>
            </a:r>
          </a:p>
          <a:p>
            <a:pPr marL="0" indent="0">
              <a:buNone/>
            </a:pPr>
            <a:r>
              <a:rPr lang="en-US" altLang="zh-CN"/>
              <a:t>	</a:t>
            </a:r>
            <a:r>
              <a:rPr lang="en-US" altLang="zh-CN" smtClean="0"/>
              <a:t>for(i=0; i&lt;n</a:t>
            </a:r>
            <a:r>
              <a:rPr lang="en-US" altLang="zh-CN"/>
              <a:t>; i++)</a:t>
            </a:r>
          </a:p>
          <a:p>
            <a:pPr marL="0" indent="0">
              <a:buNone/>
            </a:pPr>
            <a:r>
              <a:rPr lang="en-US" altLang="zh-CN"/>
              <a:t>	{</a:t>
            </a:r>
          </a:p>
          <a:p>
            <a:pPr marL="0" indent="0">
              <a:buNone/>
            </a:pPr>
            <a:r>
              <a:rPr lang="en-US" altLang="zh-CN"/>
              <a:t>		</a:t>
            </a:r>
            <a:r>
              <a:rPr lang="en-US" altLang="zh-CN" smtClean="0"/>
              <a:t>for(j=0;j&lt;i</a:t>
            </a:r>
            <a:r>
              <a:rPr lang="en-US" altLang="zh-CN"/>
              <a:t>; j++)</a:t>
            </a:r>
          </a:p>
          <a:p>
            <a:pPr marL="0" indent="0">
              <a:buNone/>
            </a:pPr>
            <a:r>
              <a:rPr lang="en-US" altLang="zh-CN"/>
              <a:t>		</a:t>
            </a:r>
            <a:r>
              <a:rPr lang="en-US" altLang="zh-CN" smtClean="0"/>
              <a:t>	printf</a:t>
            </a:r>
            <a:r>
              <a:rPr lang="en-US" altLang="zh-CN"/>
              <a:t>("%2d",1);</a:t>
            </a:r>
          </a:p>
          <a:p>
            <a:pPr marL="0" indent="0">
              <a:buNone/>
            </a:pPr>
            <a:r>
              <a:rPr lang="en-US" altLang="zh-CN"/>
              <a:t>		k=1;</a:t>
            </a:r>
          </a:p>
          <a:p>
            <a:pPr marL="0" indent="0">
              <a:buNone/>
            </a:pPr>
            <a:r>
              <a:rPr lang="en-US" altLang="zh-CN"/>
              <a:t>		for(j=i; </a:t>
            </a:r>
            <a:r>
              <a:rPr lang="en-US" altLang="zh-CN" smtClean="0"/>
              <a:t>j&lt;n</a:t>
            </a:r>
            <a:r>
              <a:rPr lang="en-US" altLang="zh-CN"/>
              <a:t>; j++)</a:t>
            </a:r>
          </a:p>
          <a:p>
            <a:pPr marL="0" indent="0">
              <a:buNone/>
            </a:pPr>
            <a:r>
              <a:rPr lang="en-US" altLang="zh-CN"/>
              <a:t>			printf("%2d",k++);</a:t>
            </a:r>
          </a:p>
          <a:p>
            <a:pPr marL="0" indent="0">
              <a:buNone/>
            </a:pPr>
            <a:r>
              <a:rPr lang="en-US" altLang="zh-CN"/>
              <a:t>		printf("\n");</a:t>
            </a:r>
          </a:p>
          <a:p>
            <a:pPr marL="0" indent="0">
              <a:buNone/>
            </a:pPr>
            <a:r>
              <a:rPr lang="en-US" altLang="zh-CN"/>
              <a:t>	}</a:t>
            </a:r>
          </a:p>
          <a:p>
            <a:pPr marL="0" indent="0">
              <a:buNone/>
            </a:pPr>
            <a:r>
              <a:rPr lang="en-US" altLang="zh-CN"/>
              <a:t>}</a:t>
            </a:r>
            <a:endParaRPr lang="zh-CN" altLang="en-US"/>
          </a:p>
        </p:txBody>
      </p:sp>
    </p:spTree>
    <p:extLst>
      <p:ext uri="{BB962C8B-B14F-4D97-AF65-F5344CB8AC3E}">
        <p14:creationId xmlns:p14="http://schemas.microsoft.com/office/powerpoint/2010/main" val="3512445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折半</a:t>
            </a:r>
            <a:r>
              <a:rPr lang="zh-CN" altLang="en-US" smtClean="0"/>
              <a:t>查找，在</a:t>
            </a:r>
            <a:r>
              <a:rPr lang="en-US" altLang="zh-CN" smtClean="0"/>
              <a:t>n</a:t>
            </a:r>
            <a:r>
              <a:rPr lang="zh-CN" altLang="en-US" smtClean="0"/>
              <a:t>个元素的有序（假定为递增）数组中，用折半查找的方法 查找一个数。如果找到，返回该数在数组中下标的位置。否则返回</a:t>
            </a:r>
            <a:r>
              <a:rPr lang="en-US" altLang="zh-CN" smtClean="0"/>
              <a:t>-1.</a:t>
            </a:r>
            <a:endParaRPr lang="zh-CN" altLang="en-US"/>
          </a:p>
        </p:txBody>
      </p:sp>
    </p:spTree>
    <p:extLst>
      <p:ext uri="{BB962C8B-B14F-4D97-AF65-F5344CB8AC3E}">
        <p14:creationId xmlns:p14="http://schemas.microsoft.com/office/powerpoint/2010/main" val="1915072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1553" y="1173572"/>
            <a:ext cx="8444834" cy="4685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0681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14400"/>
            <a:ext cx="10515600" cy="5262563"/>
          </a:xfrm>
        </p:spPr>
        <p:txBody>
          <a:bodyPr>
            <a:normAutofit fontScale="77500" lnSpcReduction="20000"/>
          </a:bodyPr>
          <a:lstStyle/>
          <a:p>
            <a:pPr marL="0" indent="0">
              <a:buNone/>
            </a:pPr>
            <a:r>
              <a:rPr lang="en-US" altLang="zh-CN"/>
              <a:t>#include&lt;stdio.h&gt;</a:t>
            </a:r>
          </a:p>
          <a:p>
            <a:pPr marL="0" indent="0">
              <a:buNone/>
            </a:pPr>
            <a:r>
              <a:rPr lang="en-US" altLang="zh-CN"/>
              <a:t>#define N 6</a:t>
            </a:r>
          </a:p>
          <a:p>
            <a:pPr marL="0" indent="0">
              <a:buNone/>
            </a:pPr>
            <a:r>
              <a:rPr lang="en-US" altLang="zh-CN"/>
              <a:t>int biSearch(int a[], int n, int x);</a:t>
            </a:r>
          </a:p>
          <a:p>
            <a:pPr marL="0" indent="0">
              <a:buNone/>
            </a:pPr>
            <a:r>
              <a:rPr lang="en-US" altLang="zh-CN"/>
              <a:t>int main()</a:t>
            </a:r>
          </a:p>
          <a:p>
            <a:pPr marL="0" indent="0">
              <a:buNone/>
            </a:pPr>
            <a:r>
              <a:rPr lang="en-US" altLang="zh-CN"/>
              <a:t>{</a:t>
            </a:r>
          </a:p>
          <a:p>
            <a:pPr marL="0" indent="0">
              <a:buNone/>
            </a:pPr>
            <a:r>
              <a:rPr lang="en-US" altLang="zh-CN"/>
              <a:t>	int a[N], i,pos, x;</a:t>
            </a:r>
          </a:p>
          <a:p>
            <a:pPr marL="0" indent="0">
              <a:buNone/>
            </a:pPr>
            <a:r>
              <a:rPr lang="en-US" altLang="zh-CN"/>
              <a:t>	// </a:t>
            </a:r>
            <a:r>
              <a:rPr lang="zh-CN" altLang="en-US"/>
              <a:t>数据有序数组元素 </a:t>
            </a:r>
          </a:p>
          <a:p>
            <a:pPr marL="0" indent="0">
              <a:buNone/>
            </a:pPr>
            <a:r>
              <a:rPr lang="zh-CN" altLang="en-US"/>
              <a:t>	</a:t>
            </a:r>
            <a:r>
              <a:rPr lang="en-US" altLang="zh-CN"/>
              <a:t>for(i=0 ; i&lt;N ; i++)</a:t>
            </a:r>
          </a:p>
          <a:p>
            <a:pPr marL="0" indent="0">
              <a:buNone/>
            </a:pPr>
            <a:r>
              <a:rPr lang="en-US" altLang="zh-CN"/>
              <a:t>		scanf("%d", &amp;a[i]);</a:t>
            </a:r>
          </a:p>
          <a:p>
            <a:pPr marL="0" indent="0">
              <a:buNone/>
            </a:pPr>
            <a:r>
              <a:rPr lang="en-US" altLang="zh-CN"/>
              <a:t>	//</a:t>
            </a:r>
            <a:r>
              <a:rPr lang="zh-CN" altLang="en-US"/>
              <a:t>输入要查找的数</a:t>
            </a:r>
            <a:r>
              <a:rPr lang="en-US" altLang="zh-CN"/>
              <a:t>x</a:t>
            </a:r>
          </a:p>
          <a:p>
            <a:pPr marL="0" indent="0">
              <a:buNone/>
            </a:pPr>
            <a:r>
              <a:rPr lang="en-US" altLang="zh-CN"/>
              <a:t>	scanf("%d", &amp;x) ;</a:t>
            </a:r>
          </a:p>
          <a:p>
            <a:pPr marL="0" indent="0">
              <a:buNone/>
            </a:pPr>
            <a:r>
              <a:rPr lang="en-US" altLang="zh-CN"/>
              <a:t>	pos=biSearch(a,N,x);</a:t>
            </a:r>
          </a:p>
          <a:p>
            <a:pPr marL="0" indent="0">
              <a:buNone/>
            </a:pPr>
            <a:r>
              <a:rPr lang="en-US" altLang="zh-CN"/>
              <a:t>	printf("%d\n", pos);</a:t>
            </a:r>
          </a:p>
          <a:p>
            <a:pPr marL="0" indent="0">
              <a:buNone/>
            </a:pPr>
            <a:r>
              <a:rPr lang="en-US" altLang="zh-CN"/>
              <a:t>}</a:t>
            </a:r>
            <a:endParaRPr lang="zh-CN" altLang="en-US"/>
          </a:p>
        </p:txBody>
      </p:sp>
    </p:spTree>
    <p:extLst>
      <p:ext uri="{BB962C8B-B14F-4D97-AF65-F5344CB8AC3E}">
        <p14:creationId xmlns:p14="http://schemas.microsoft.com/office/powerpoint/2010/main" val="231004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52168"/>
            <a:ext cx="10515600" cy="5424795"/>
          </a:xfrm>
        </p:spPr>
        <p:txBody>
          <a:bodyPr>
            <a:normAutofit fontScale="85000" lnSpcReduction="20000"/>
          </a:bodyPr>
          <a:lstStyle/>
          <a:p>
            <a:pPr marL="0" indent="0">
              <a:buNone/>
            </a:pPr>
            <a:r>
              <a:rPr lang="en-US" altLang="zh-CN"/>
              <a:t>int biSearch(int a[], int n, int x)</a:t>
            </a:r>
          </a:p>
          <a:p>
            <a:pPr marL="0" indent="0">
              <a:buNone/>
            </a:pPr>
            <a:r>
              <a:rPr lang="en-US" altLang="zh-CN"/>
              <a:t>{</a:t>
            </a:r>
          </a:p>
          <a:p>
            <a:pPr marL="0" indent="0">
              <a:buNone/>
            </a:pPr>
            <a:r>
              <a:rPr lang="en-US" altLang="zh-CN"/>
              <a:t>	int begin, end, mid;</a:t>
            </a:r>
          </a:p>
          <a:p>
            <a:pPr marL="0" indent="0">
              <a:buNone/>
            </a:pPr>
            <a:r>
              <a:rPr lang="en-US" altLang="zh-CN"/>
              <a:t>	begin=0;</a:t>
            </a:r>
          </a:p>
          <a:p>
            <a:pPr marL="0" indent="0">
              <a:buNone/>
            </a:pPr>
            <a:r>
              <a:rPr lang="en-US" altLang="zh-CN"/>
              <a:t>	end=n-1; </a:t>
            </a:r>
          </a:p>
          <a:p>
            <a:pPr marL="0" indent="0">
              <a:buNone/>
            </a:pPr>
            <a:r>
              <a:rPr lang="en-US" altLang="zh-CN"/>
              <a:t>	while(begin&lt;=end)</a:t>
            </a:r>
          </a:p>
          <a:p>
            <a:pPr marL="0" indent="0">
              <a:buNone/>
            </a:pPr>
            <a:r>
              <a:rPr lang="en-US" altLang="zh-CN"/>
              <a:t>	{</a:t>
            </a:r>
          </a:p>
          <a:p>
            <a:pPr marL="0" indent="0">
              <a:buNone/>
            </a:pPr>
            <a:r>
              <a:rPr lang="en-US" altLang="zh-CN"/>
              <a:t>		mid=(begin + end)/2;</a:t>
            </a:r>
          </a:p>
          <a:p>
            <a:pPr marL="0" indent="0">
              <a:buNone/>
            </a:pPr>
            <a:r>
              <a:rPr lang="en-US" altLang="zh-CN"/>
              <a:t>		if(a[mid] == x) return mid;</a:t>
            </a:r>
          </a:p>
          <a:p>
            <a:pPr marL="0" indent="0">
              <a:buNone/>
            </a:pPr>
            <a:r>
              <a:rPr lang="en-US" altLang="zh-CN"/>
              <a:t>		else if( x &gt; a[mid] ) begin=mid+1;</a:t>
            </a:r>
          </a:p>
          <a:p>
            <a:pPr marL="0" indent="0">
              <a:buNone/>
            </a:pPr>
            <a:r>
              <a:rPr lang="en-US" altLang="zh-CN"/>
              <a:t>		     else end=mid-1;</a:t>
            </a:r>
          </a:p>
          <a:p>
            <a:pPr marL="0" indent="0">
              <a:buNone/>
            </a:pPr>
            <a:r>
              <a:rPr lang="en-US" altLang="zh-CN"/>
              <a:t>	}</a:t>
            </a:r>
          </a:p>
          <a:p>
            <a:pPr marL="0" indent="0">
              <a:buNone/>
            </a:pPr>
            <a:r>
              <a:rPr lang="en-US" altLang="zh-CN"/>
              <a:t>	return -1;</a:t>
            </a:r>
          </a:p>
          <a:p>
            <a:pPr marL="0" indent="0">
              <a:buNone/>
            </a:pPr>
            <a:r>
              <a:rPr lang="en-US" altLang="zh-CN"/>
              <a:t>}</a:t>
            </a:r>
            <a:endParaRPr lang="zh-CN" altLang="en-US"/>
          </a:p>
        </p:txBody>
      </p:sp>
    </p:spTree>
    <p:extLst>
      <p:ext uri="{BB962C8B-B14F-4D97-AF65-F5344CB8AC3E}">
        <p14:creationId xmlns:p14="http://schemas.microsoft.com/office/powerpoint/2010/main" val="3938917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84903"/>
            <a:ext cx="10515600" cy="5292060"/>
          </a:xfrm>
        </p:spPr>
        <p:txBody>
          <a:bodyPr/>
          <a:lstStyle/>
          <a:p>
            <a:r>
              <a:rPr lang="zh-CN" altLang="en-US"/>
              <a:t>辗转相除法求最大公约数</a:t>
            </a:r>
          </a:p>
        </p:txBody>
      </p:sp>
    </p:spTree>
    <p:extLst>
      <p:ext uri="{BB962C8B-B14F-4D97-AF65-F5344CB8AC3E}">
        <p14:creationId xmlns:p14="http://schemas.microsoft.com/office/powerpoint/2010/main" val="1388042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63677"/>
            <a:ext cx="5459361" cy="5513286"/>
          </a:xfrm>
        </p:spPr>
        <p:txBody>
          <a:bodyPr/>
          <a:lstStyle/>
          <a:p>
            <a:pPr marL="0" indent="0">
              <a:buNone/>
            </a:pPr>
            <a:r>
              <a:rPr lang="pt-BR" altLang="zh-CN"/>
              <a:t>int gys(int m, int n)</a:t>
            </a:r>
          </a:p>
          <a:p>
            <a:pPr marL="0" indent="0">
              <a:buNone/>
            </a:pPr>
            <a:r>
              <a:rPr lang="pt-BR" altLang="zh-CN"/>
              <a:t>{</a:t>
            </a:r>
          </a:p>
          <a:p>
            <a:pPr marL="0" indent="0">
              <a:buNone/>
            </a:pPr>
            <a:r>
              <a:rPr lang="pt-BR" altLang="zh-CN"/>
              <a:t>	int r;</a:t>
            </a:r>
          </a:p>
          <a:p>
            <a:pPr marL="0" indent="0">
              <a:buNone/>
            </a:pPr>
            <a:r>
              <a:rPr lang="pt-BR" altLang="zh-CN"/>
              <a:t>	if(m % n == 0) r=n;</a:t>
            </a:r>
          </a:p>
          <a:p>
            <a:pPr marL="0" indent="0">
              <a:buNone/>
            </a:pPr>
            <a:r>
              <a:rPr lang="pt-BR" altLang="zh-CN"/>
              <a:t>	else r=gys(n, m%n);</a:t>
            </a:r>
          </a:p>
          <a:p>
            <a:pPr marL="0" indent="0">
              <a:buNone/>
            </a:pPr>
            <a:r>
              <a:rPr lang="pt-BR" altLang="zh-CN"/>
              <a:t>	return r;</a:t>
            </a:r>
          </a:p>
          <a:p>
            <a:pPr marL="0" indent="0">
              <a:buNone/>
            </a:pPr>
            <a:r>
              <a:rPr lang="pt-BR" altLang="zh-CN"/>
              <a:t>}</a:t>
            </a:r>
            <a:endParaRPr lang="zh-CN" altLang="en-US"/>
          </a:p>
        </p:txBody>
      </p:sp>
      <p:sp>
        <p:nvSpPr>
          <p:cNvPr id="4" name="内容占位符 2"/>
          <p:cNvSpPr txBox="1">
            <a:spLocks/>
          </p:cNvSpPr>
          <p:nvPr/>
        </p:nvSpPr>
        <p:spPr>
          <a:xfrm>
            <a:off x="6457336" y="663677"/>
            <a:ext cx="5459361" cy="55132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altLang="zh-CN"/>
              <a:t>int gbs(int m, int n)</a:t>
            </a:r>
          </a:p>
          <a:p>
            <a:pPr marL="0" indent="0">
              <a:buNone/>
            </a:pPr>
            <a:r>
              <a:rPr lang="pt-BR" altLang="zh-CN"/>
              <a:t>{</a:t>
            </a:r>
          </a:p>
          <a:p>
            <a:pPr marL="0" indent="0">
              <a:buNone/>
            </a:pPr>
            <a:r>
              <a:rPr lang="pt-BR" altLang="zh-CN"/>
              <a:t>	return m*n/gys(m,n);</a:t>
            </a:r>
          </a:p>
          <a:p>
            <a:pPr marL="0" indent="0">
              <a:buNone/>
            </a:pPr>
            <a:r>
              <a:rPr lang="pt-BR" altLang="zh-CN"/>
              <a:t>}</a:t>
            </a:r>
            <a:endParaRPr lang="zh-CN" altLang="en-US"/>
          </a:p>
        </p:txBody>
      </p:sp>
    </p:spTree>
    <p:extLst>
      <p:ext uri="{BB962C8B-B14F-4D97-AF65-F5344CB8AC3E}">
        <p14:creationId xmlns:p14="http://schemas.microsoft.com/office/powerpoint/2010/main" val="2148920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17639"/>
            <a:ext cx="10515600" cy="5159324"/>
          </a:xfrm>
        </p:spPr>
        <p:txBody>
          <a:bodyPr/>
          <a:lstStyle/>
          <a:p>
            <a:r>
              <a:rPr lang="zh-CN" altLang="en-US"/>
              <a:t>求出</a:t>
            </a:r>
            <a:r>
              <a:rPr lang="en-US" altLang="zh-CN"/>
              <a:t>M*N</a:t>
            </a:r>
            <a:r>
              <a:rPr lang="zh-CN" altLang="en-US"/>
              <a:t>的二维数组周边元素</a:t>
            </a:r>
            <a:r>
              <a:rPr lang="zh-CN" altLang="en-US" smtClean="0"/>
              <a:t>的和</a:t>
            </a:r>
            <a:endParaRPr lang="zh-CN" altLang="en-US"/>
          </a:p>
        </p:txBody>
      </p:sp>
    </p:spTree>
    <p:extLst>
      <p:ext uri="{BB962C8B-B14F-4D97-AF65-F5344CB8AC3E}">
        <p14:creationId xmlns:p14="http://schemas.microsoft.com/office/powerpoint/2010/main" val="1428224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8710" y="294968"/>
            <a:ext cx="5589638" cy="6341805"/>
          </a:xfrm>
        </p:spPr>
        <p:txBody>
          <a:bodyPr>
            <a:normAutofit fontScale="77500" lnSpcReduction="20000"/>
          </a:bodyPr>
          <a:lstStyle/>
          <a:p>
            <a:pPr marL="0" indent="0">
              <a:buNone/>
            </a:pPr>
            <a:r>
              <a:rPr lang="en-US" altLang="zh-CN"/>
              <a:t>#include&lt;stdio.h&gt;</a:t>
            </a:r>
          </a:p>
          <a:p>
            <a:pPr marL="0" indent="0">
              <a:buNone/>
            </a:pPr>
            <a:r>
              <a:rPr lang="en-US" altLang="zh-CN"/>
              <a:t>#define N 5</a:t>
            </a:r>
          </a:p>
          <a:p>
            <a:pPr marL="0" indent="0">
              <a:buNone/>
            </a:pPr>
            <a:r>
              <a:rPr lang="en-US" altLang="zh-CN"/>
              <a:t>#define M 5</a:t>
            </a:r>
          </a:p>
          <a:p>
            <a:pPr marL="0" indent="0">
              <a:buNone/>
            </a:pPr>
            <a:r>
              <a:rPr lang="en-US" altLang="zh-CN"/>
              <a:t>double sum(double a[][N], int m);</a:t>
            </a:r>
          </a:p>
          <a:p>
            <a:pPr marL="0" indent="0">
              <a:buNone/>
            </a:pPr>
            <a:r>
              <a:rPr lang="en-US" altLang="zh-CN"/>
              <a:t>int main()</a:t>
            </a:r>
          </a:p>
          <a:p>
            <a:pPr marL="0" indent="0">
              <a:buNone/>
            </a:pPr>
            <a:r>
              <a:rPr lang="en-US" altLang="zh-CN"/>
              <a:t>{</a:t>
            </a:r>
          </a:p>
          <a:p>
            <a:pPr marL="0" indent="0">
              <a:buNone/>
            </a:pPr>
            <a:r>
              <a:rPr lang="en-US" altLang="zh-CN"/>
              <a:t>	double a[M][N],s;</a:t>
            </a:r>
          </a:p>
          <a:p>
            <a:pPr marL="0" indent="0">
              <a:buNone/>
            </a:pPr>
            <a:r>
              <a:rPr lang="en-US" altLang="zh-CN"/>
              <a:t>	 </a:t>
            </a:r>
          </a:p>
          <a:p>
            <a:pPr marL="0" indent="0">
              <a:buNone/>
            </a:pPr>
            <a:r>
              <a:rPr lang="en-US" altLang="zh-CN"/>
              <a:t>	int i,j;</a:t>
            </a:r>
          </a:p>
          <a:p>
            <a:pPr marL="0" indent="0">
              <a:buNone/>
            </a:pPr>
            <a:r>
              <a:rPr lang="en-US" altLang="zh-CN"/>
              <a:t>	for(i=0; i&lt;M; i++)</a:t>
            </a:r>
          </a:p>
          <a:p>
            <a:pPr marL="0" indent="0">
              <a:buNone/>
            </a:pPr>
            <a:r>
              <a:rPr lang="en-US" altLang="zh-CN"/>
              <a:t>		for(j=0; j&lt;N; j++)</a:t>
            </a:r>
          </a:p>
          <a:p>
            <a:pPr marL="0" indent="0">
              <a:buNone/>
            </a:pPr>
            <a:r>
              <a:rPr lang="en-US" altLang="zh-CN"/>
              <a:t>			scanf("%lf", &amp;a[i][j]); </a:t>
            </a:r>
          </a:p>
          <a:p>
            <a:pPr marL="0" indent="0">
              <a:buNone/>
            </a:pPr>
            <a:r>
              <a:rPr lang="en-US" altLang="zh-CN"/>
              <a:t>		</a:t>
            </a:r>
          </a:p>
          <a:p>
            <a:pPr marL="0" indent="0">
              <a:buNone/>
            </a:pPr>
            <a:r>
              <a:rPr lang="en-US" altLang="zh-CN"/>
              <a:t>	s=sum(a,M);</a:t>
            </a:r>
          </a:p>
          <a:p>
            <a:pPr marL="0" indent="0">
              <a:buNone/>
            </a:pPr>
            <a:r>
              <a:rPr lang="en-US" altLang="zh-CN"/>
              <a:t>	printf("%.2f \n", s);</a:t>
            </a:r>
          </a:p>
          <a:p>
            <a:pPr marL="0" indent="0">
              <a:buNone/>
            </a:pPr>
            <a:r>
              <a:rPr lang="en-US" altLang="zh-CN"/>
              <a:t>	return 0;</a:t>
            </a:r>
          </a:p>
          <a:p>
            <a:pPr marL="0" indent="0">
              <a:buNone/>
            </a:pPr>
            <a:r>
              <a:rPr lang="en-US" altLang="zh-CN"/>
              <a:t>}</a:t>
            </a:r>
            <a:endParaRPr lang="zh-CN" altLang="en-US"/>
          </a:p>
        </p:txBody>
      </p:sp>
      <p:sp>
        <p:nvSpPr>
          <p:cNvPr id="4" name="内容占位符 2"/>
          <p:cNvSpPr txBox="1">
            <a:spLocks/>
          </p:cNvSpPr>
          <p:nvPr/>
        </p:nvSpPr>
        <p:spPr>
          <a:xfrm>
            <a:off x="6282813" y="162232"/>
            <a:ext cx="5589638" cy="63418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200"/>
              <a:t>double sum(double a[][N], int m)</a:t>
            </a:r>
          </a:p>
          <a:p>
            <a:pPr marL="0" indent="0">
              <a:buNone/>
            </a:pPr>
            <a:r>
              <a:rPr lang="en-US" altLang="zh-CN" sz="2200"/>
              <a:t>{</a:t>
            </a:r>
          </a:p>
          <a:p>
            <a:pPr marL="0" indent="0">
              <a:buNone/>
            </a:pPr>
            <a:r>
              <a:rPr lang="en-US" altLang="zh-CN" sz="2200"/>
              <a:t>	double s=0;</a:t>
            </a:r>
          </a:p>
          <a:p>
            <a:pPr marL="0" indent="0">
              <a:buNone/>
            </a:pPr>
            <a:r>
              <a:rPr lang="en-US" altLang="zh-CN" sz="2200"/>
              <a:t>	int i,j;</a:t>
            </a:r>
          </a:p>
          <a:p>
            <a:pPr marL="0" indent="0">
              <a:buNone/>
            </a:pPr>
            <a:r>
              <a:rPr lang="en-US" altLang="zh-CN" sz="2200"/>
              <a:t>	for(j=0; j&lt;N; j++)</a:t>
            </a:r>
          </a:p>
          <a:p>
            <a:pPr marL="0" indent="0">
              <a:buNone/>
            </a:pPr>
            <a:r>
              <a:rPr lang="en-US" altLang="zh-CN" sz="2200"/>
              <a:t>		s= s+ a[0][j]+ a[m-1][j];</a:t>
            </a:r>
          </a:p>
          <a:p>
            <a:pPr marL="0" indent="0">
              <a:buNone/>
            </a:pPr>
            <a:r>
              <a:rPr lang="en-US" altLang="zh-CN" sz="2200"/>
              <a:t>	for(i=1; i&lt;m-1; i++)</a:t>
            </a:r>
          </a:p>
          <a:p>
            <a:pPr marL="0" indent="0">
              <a:buNone/>
            </a:pPr>
            <a:r>
              <a:rPr lang="en-US" altLang="zh-CN" sz="2200"/>
              <a:t>		s=s+a[i][0]+a[i][N-1];</a:t>
            </a:r>
          </a:p>
          <a:p>
            <a:pPr marL="0" indent="0">
              <a:buNone/>
            </a:pPr>
            <a:r>
              <a:rPr lang="en-US" altLang="zh-CN" sz="2200"/>
              <a:t>	return s;</a:t>
            </a:r>
          </a:p>
          <a:p>
            <a:pPr marL="0" indent="0">
              <a:buNone/>
            </a:pPr>
            <a:r>
              <a:rPr lang="en-US" altLang="zh-CN" sz="2200"/>
              <a:t>	</a:t>
            </a:r>
          </a:p>
          <a:p>
            <a:pPr marL="0" indent="0">
              <a:buNone/>
            </a:pPr>
            <a:r>
              <a:rPr lang="en-US" altLang="zh-CN" sz="2200"/>
              <a:t>}</a:t>
            </a:r>
            <a:endParaRPr lang="zh-CN" altLang="en-US" sz="2200"/>
          </a:p>
        </p:txBody>
      </p:sp>
    </p:spTree>
    <p:extLst>
      <p:ext uri="{BB962C8B-B14F-4D97-AF65-F5344CB8AC3E}">
        <p14:creationId xmlns:p14="http://schemas.microsoft.com/office/powerpoint/2010/main" val="3667819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编写程序删除字符串</a:t>
            </a:r>
            <a:r>
              <a:rPr lang="en-US" altLang="zh-CN"/>
              <a:t>s</a:t>
            </a:r>
            <a:r>
              <a:rPr lang="zh-CN" altLang="en-US"/>
              <a:t>中从下标</a:t>
            </a:r>
            <a:r>
              <a:rPr lang="en-US" altLang="zh-CN"/>
              <a:t>k</a:t>
            </a:r>
            <a:r>
              <a:rPr lang="zh-CN" altLang="en-US"/>
              <a:t>开始的</a:t>
            </a:r>
            <a:r>
              <a:rPr lang="en-US" altLang="zh-CN"/>
              <a:t>n</a:t>
            </a:r>
            <a:r>
              <a:rPr lang="zh-CN" altLang="en-US"/>
              <a:t>个字符</a:t>
            </a:r>
          </a:p>
        </p:txBody>
      </p:sp>
    </p:spTree>
    <p:extLst>
      <p:ext uri="{BB962C8B-B14F-4D97-AF65-F5344CB8AC3E}">
        <p14:creationId xmlns:p14="http://schemas.microsoft.com/office/powerpoint/2010/main" val="2554307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3" y="337595"/>
            <a:ext cx="5922104" cy="1325563"/>
          </a:xfrm>
        </p:spPr>
        <p:txBody>
          <a:bodyPr/>
          <a:lstStyle/>
          <a:p>
            <a:r>
              <a:rPr lang="zh-CN" altLang="en-US"/>
              <a:t>定义函数的方法</a:t>
            </a:r>
          </a:p>
        </p:txBody>
      </p:sp>
      <p:sp>
        <p:nvSpPr>
          <p:cNvPr id="4" name="矩形 3"/>
          <p:cNvSpPr/>
          <p:nvPr/>
        </p:nvSpPr>
        <p:spPr>
          <a:xfrm>
            <a:off x="918560" y="1888824"/>
            <a:ext cx="3417467" cy="1426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sz="2400" b="1"/>
              <a:t>类型名  函数名</a:t>
            </a:r>
            <a:r>
              <a:rPr lang="en-US" altLang="zh-CN" sz="2400" b="1"/>
              <a:t>()</a:t>
            </a:r>
          </a:p>
          <a:p>
            <a:r>
              <a:rPr lang="en-US" altLang="zh-CN" sz="2400" b="1"/>
              <a:t>{</a:t>
            </a:r>
          </a:p>
          <a:p>
            <a:pPr defTabSz="625475"/>
            <a:r>
              <a:rPr lang="en-US" altLang="zh-CN" sz="2400" b="1"/>
              <a:t>	</a:t>
            </a:r>
            <a:r>
              <a:rPr lang="zh-CN" altLang="en-US" sz="2400" b="1"/>
              <a:t>函数体</a:t>
            </a:r>
            <a:endParaRPr lang="en-US" altLang="zh-CN" sz="2400" b="1"/>
          </a:p>
          <a:p>
            <a:r>
              <a:rPr lang="en-US" altLang="zh-CN" sz="2400" b="1"/>
              <a:t>}</a:t>
            </a:r>
            <a:endParaRPr lang="zh-CN" altLang="en-US" sz="2400" b="1"/>
          </a:p>
        </p:txBody>
      </p:sp>
      <p:sp>
        <p:nvSpPr>
          <p:cNvPr id="3" name="文本框 2"/>
          <p:cNvSpPr txBox="1"/>
          <p:nvPr/>
        </p:nvSpPr>
        <p:spPr>
          <a:xfrm>
            <a:off x="1088352" y="1264677"/>
            <a:ext cx="3026449" cy="461665"/>
          </a:xfrm>
          <a:prstGeom prst="rect">
            <a:avLst/>
          </a:prstGeom>
          <a:noFill/>
        </p:spPr>
        <p:txBody>
          <a:bodyPr wrap="square" rtlCol="0">
            <a:spAutoFit/>
          </a:bodyPr>
          <a:lstStyle/>
          <a:p>
            <a:r>
              <a:rPr lang="zh-CN" altLang="en-US" sz="2400"/>
              <a:t>定义无参函数</a:t>
            </a:r>
          </a:p>
        </p:txBody>
      </p:sp>
      <p:cxnSp>
        <p:nvCxnSpPr>
          <p:cNvPr id="12" name="直接连接符 11"/>
          <p:cNvCxnSpPr/>
          <p:nvPr/>
        </p:nvCxnSpPr>
        <p:spPr>
          <a:xfrm>
            <a:off x="918559" y="1775989"/>
            <a:ext cx="5237075"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155634" y="1888823"/>
            <a:ext cx="3121103" cy="1426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sz="2400" b="1"/>
              <a:t>类型名  函数名</a:t>
            </a:r>
            <a:r>
              <a:rPr lang="en-US" altLang="zh-CN" sz="2400" b="1"/>
              <a:t>(void)</a:t>
            </a:r>
          </a:p>
          <a:p>
            <a:r>
              <a:rPr lang="en-US" altLang="zh-CN" sz="2400" b="1"/>
              <a:t>{</a:t>
            </a:r>
          </a:p>
          <a:p>
            <a:pPr defTabSz="625475"/>
            <a:r>
              <a:rPr lang="en-US" altLang="zh-CN" sz="2400" b="1"/>
              <a:t>	</a:t>
            </a:r>
            <a:r>
              <a:rPr lang="zh-CN" altLang="en-US" sz="2400" b="1"/>
              <a:t>函数体</a:t>
            </a:r>
            <a:endParaRPr lang="en-US" altLang="zh-CN" sz="2400" b="1"/>
          </a:p>
          <a:p>
            <a:r>
              <a:rPr lang="en-US" altLang="zh-CN" sz="2400" b="1"/>
              <a:t>}</a:t>
            </a:r>
            <a:endParaRPr lang="zh-CN" altLang="en-US" sz="2400" b="1"/>
          </a:p>
        </p:txBody>
      </p:sp>
      <p:sp>
        <p:nvSpPr>
          <p:cNvPr id="16" name="文本框 15"/>
          <p:cNvSpPr txBox="1"/>
          <p:nvPr/>
        </p:nvSpPr>
        <p:spPr>
          <a:xfrm>
            <a:off x="4670478" y="2368436"/>
            <a:ext cx="417444" cy="369332"/>
          </a:xfrm>
          <a:prstGeom prst="rect">
            <a:avLst/>
          </a:prstGeom>
          <a:noFill/>
        </p:spPr>
        <p:txBody>
          <a:bodyPr wrap="square" rtlCol="0">
            <a:spAutoFit/>
          </a:bodyPr>
          <a:lstStyle/>
          <a:p>
            <a:pPr algn="ctr"/>
            <a:r>
              <a:rPr lang="zh-CN" altLang="en-US"/>
              <a:t>或</a:t>
            </a:r>
          </a:p>
        </p:txBody>
      </p:sp>
    </p:spTree>
    <p:extLst>
      <p:ext uri="{BB962C8B-B14F-4D97-AF65-F5344CB8AC3E}">
        <p14:creationId xmlns:p14="http://schemas.microsoft.com/office/powerpoint/2010/main" val="57905423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8710" y="516194"/>
            <a:ext cx="5147187" cy="5660769"/>
          </a:xfrm>
        </p:spPr>
        <p:txBody>
          <a:bodyPr/>
          <a:lstStyle/>
          <a:p>
            <a:pPr marL="0" indent="0">
              <a:buNone/>
            </a:pPr>
            <a:r>
              <a:rPr lang="en-US" altLang="zh-CN" sz="2400"/>
              <a:t>#include&lt;stdio.h&gt;</a:t>
            </a:r>
          </a:p>
          <a:p>
            <a:pPr marL="0" indent="0">
              <a:buNone/>
            </a:pPr>
            <a:r>
              <a:rPr lang="en-US" altLang="zh-CN" sz="2400"/>
              <a:t>#include&lt;string.h&gt;</a:t>
            </a:r>
          </a:p>
          <a:p>
            <a:pPr marL="0" indent="0">
              <a:buNone/>
            </a:pPr>
            <a:r>
              <a:rPr lang="en-US" altLang="zh-CN" sz="2400"/>
              <a:t>void deletes(char s[], int k, int n);</a:t>
            </a:r>
          </a:p>
          <a:p>
            <a:pPr marL="0" indent="0">
              <a:buNone/>
            </a:pPr>
            <a:r>
              <a:rPr lang="en-US" altLang="zh-CN" sz="2400"/>
              <a:t>int main()</a:t>
            </a:r>
          </a:p>
          <a:p>
            <a:pPr marL="0" indent="0">
              <a:buNone/>
            </a:pPr>
            <a:r>
              <a:rPr lang="en-US" altLang="zh-CN" sz="2400"/>
              <a:t>{	char s[80];</a:t>
            </a:r>
          </a:p>
          <a:p>
            <a:pPr marL="0" indent="0">
              <a:buNone/>
            </a:pPr>
            <a:r>
              <a:rPr lang="en-US" altLang="zh-CN" sz="2400"/>
              <a:t>	int k,n;</a:t>
            </a:r>
          </a:p>
          <a:p>
            <a:pPr marL="0" indent="0">
              <a:buNone/>
            </a:pPr>
            <a:r>
              <a:rPr lang="en-US" altLang="zh-CN" sz="2400"/>
              <a:t>	gets(s);</a:t>
            </a:r>
          </a:p>
          <a:p>
            <a:pPr marL="0" indent="0">
              <a:buNone/>
            </a:pPr>
            <a:r>
              <a:rPr lang="en-US" altLang="zh-CN" sz="2400"/>
              <a:t>	scanf("%d%d", &amp;k,&amp;n);</a:t>
            </a:r>
          </a:p>
          <a:p>
            <a:pPr marL="0" indent="0">
              <a:buNone/>
            </a:pPr>
            <a:r>
              <a:rPr lang="en-US" altLang="zh-CN" sz="2400"/>
              <a:t>	deletes(s,k,n);</a:t>
            </a:r>
          </a:p>
          <a:p>
            <a:pPr marL="0" indent="0">
              <a:buNone/>
            </a:pPr>
            <a:r>
              <a:rPr lang="en-US" altLang="zh-CN" sz="2400"/>
              <a:t>	puts(s);</a:t>
            </a:r>
          </a:p>
          <a:p>
            <a:pPr marL="0" indent="0">
              <a:buNone/>
            </a:pPr>
            <a:endParaRPr lang="zh-CN" altLang="en-US"/>
          </a:p>
        </p:txBody>
      </p:sp>
      <p:sp>
        <p:nvSpPr>
          <p:cNvPr id="4" name="内容占位符 2"/>
          <p:cNvSpPr txBox="1">
            <a:spLocks/>
          </p:cNvSpPr>
          <p:nvPr/>
        </p:nvSpPr>
        <p:spPr>
          <a:xfrm>
            <a:off x="5427406" y="412955"/>
            <a:ext cx="6445045" cy="566076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a:t>void deletes(char s[], int k, int n)</a:t>
            </a:r>
          </a:p>
          <a:p>
            <a:pPr marL="0" indent="0">
              <a:buNone/>
            </a:pPr>
            <a:r>
              <a:rPr lang="en-US" altLang="zh-CN"/>
              <a:t>{</a:t>
            </a:r>
          </a:p>
          <a:p>
            <a:pPr marL="0" indent="0">
              <a:buNone/>
            </a:pPr>
            <a:r>
              <a:rPr lang="en-US" altLang="zh-CN"/>
              <a:t>	int i,len,j;</a:t>
            </a:r>
          </a:p>
          <a:p>
            <a:pPr marL="0" indent="0">
              <a:buNone/>
            </a:pPr>
            <a:r>
              <a:rPr lang="en-US" altLang="zh-CN"/>
              <a:t>	len=strlen(s);</a:t>
            </a:r>
          </a:p>
          <a:p>
            <a:pPr marL="0" indent="0">
              <a:buNone/>
            </a:pPr>
            <a:r>
              <a:rPr lang="en-US" altLang="zh-CN"/>
              <a:t>	if(k&gt;=len) return ;</a:t>
            </a:r>
          </a:p>
          <a:p>
            <a:pPr marL="0" indent="0">
              <a:buNone/>
            </a:pPr>
            <a:r>
              <a:rPr lang="en-US" altLang="zh-CN"/>
              <a:t>	if(k+n&gt;=len) </a:t>
            </a:r>
          </a:p>
          <a:p>
            <a:pPr marL="0" indent="0">
              <a:buNone/>
            </a:pPr>
            <a:r>
              <a:rPr lang="en-US" altLang="zh-CN"/>
              <a:t>		s[k]='\0';</a:t>
            </a:r>
          </a:p>
          <a:p>
            <a:pPr marL="0" indent="0">
              <a:buNone/>
            </a:pPr>
            <a:r>
              <a:rPr lang="en-US" altLang="zh-CN"/>
              <a:t>	else</a:t>
            </a:r>
          </a:p>
          <a:p>
            <a:pPr marL="0" indent="0">
              <a:buNone/>
            </a:pPr>
            <a:r>
              <a:rPr lang="en-US" altLang="zh-CN"/>
              <a:t>	{</a:t>
            </a:r>
          </a:p>
          <a:p>
            <a:pPr marL="0" indent="0">
              <a:buNone/>
            </a:pPr>
            <a:r>
              <a:rPr lang="en-US" altLang="zh-CN"/>
              <a:t>		for(i=k, j=k+n;s[j]!='\0'; j++,i++ )</a:t>
            </a:r>
          </a:p>
          <a:p>
            <a:pPr marL="0" indent="0">
              <a:buNone/>
            </a:pPr>
            <a:r>
              <a:rPr lang="en-US" altLang="zh-CN"/>
              <a:t>			s[i]=s[j];</a:t>
            </a:r>
          </a:p>
          <a:p>
            <a:pPr marL="0" indent="0">
              <a:buNone/>
            </a:pPr>
            <a:r>
              <a:rPr lang="en-US" altLang="zh-CN"/>
              <a:t>		s[i]='\0';</a:t>
            </a:r>
          </a:p>
          <a:p>
            <a:pPr marL="0" indent="0">
              <a:buNone/>
            </a:pPr>
            <a:r>
              <a:rPr lang="en-US" altLang="zh-CN"/>
              <a:t>	}	</a:t>
            </a:r>
          </a:p>
          <a:p>
            <a:pPr marL="0" indent="0">
              <a:buNone/>
            </a:pPr>
            <a:r>
              <a:rPr lang="en-US" altLang="zh-CN"/>
              <a:t>		</a:t>
            </a:r>
          </a:p>
          <a:p>
            <a:pPr marL="0" indent="0">
              <a:buNone/>
            </a:pPr>
            <a:r>
              <a:rPr lang="en-US" altLang="zh-CN"/>
              <a:t>}</a:t>
            </a:r>
            <a:endParaRPr lang="zh-CN" altLang="en-US"/>
          </a:p>
        </p:txBody>
      </p:sp>
    </p:spTree>
    <p:extLst>
      <p:ext uri="{BB962C8B-B14F-4D97-AF65-F5344CB8AC3E}">
        <p14:creationId xmlns:p14="http://schemas.microsoft.com/office/powerpoint/2010/main" val="1347625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3" y="337595"/>
            <a:ext cx="5922104" cy="798033"/>
          </a:xfrm>
        </p:spPr>
        <p:txBody>
          <a:bodyPr/>
          <a:lstStyle/>
          <a:p>
            <a:r>
              <a:rPr lang="zh-CN" altLang="en-US"/>
              <a:t>定义函数的方法</a:t>
            </a:r>
          </a:p>
        </p:txBody>
      </p:sp>
      <p:sp>
        <p:nvSpPr>
          <p:cNvPr id="27" name="矩形 26"/>
          <p:cNvSpPr/>
          <p:nvPr/>
        </p:nvSpPr>
        <p:spPr>
          <a:xfrm>
            <a:off x="1000526" y="1775990"/>
            <a:ext cx="4279397" cy="2088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sz="2400" b="1"/>
              <a:t>类型名  函数名</a:t>
            </a:r>
            <a:r>
              <a:rPr lang="en-US" altLang="zh-CN" sz="2400" b="1"/>
              <a:t>(</a:t>
            </a:r>
            <a:r>
              <a:rPr lang="zh-CN" altLang="en-US" sz="2400" b="1"/>
              <a:t>形式参数表列</a:t>
            </a:r>
            <a:r>
              <a:rPr lang="en-US" altLang="zh-CN" sz="2400" b="1"/>
              <a:t>)</a:t>
            </a:r>
          </a:p>
          <a:p>
            <a:r>
              <a:rPr lang="en-US" altLang="zh-CN" sz="2400" b="1"/>
              <a:t>{</a:t>
            </a:r>
          </a:p>
          <a:p>
            <a:pPr defTabSz="625475"/>
            <a:r>
              <a:rPr lang="en-US" altLang="zh-CN" sz="2400" b="1"/>
              <a:t>	</a:t>
            </a:r>
            <a:r>
              <a:rPr lang="zh-CN" altLang="en-US" sz="2400" b="1"/>
              <a:t>函数体</a:t>
            </a:r>
            <a:endParaRPr lang="en-US" altLang="zh-CN" sz="2400" b="1"/>
          </a:p>
          <a:p>
            <a:r>
              <a:rPr lang="en-US" altLang="zh-CN" sz="2400" b="1"/>
              <a:t>}</a:t>
            </a:r>
            <a:endParaRPr lang="zh-CN" altLang="en-US" sz="2400" b="1"/>
          </a:p>
        </p:txBody>
      </p:sp>
      <p:sp>
        <p:nvSpPr>
          <p:cNvPr id="28" name="文本框 27"/>
          <p:cNvSpPr txBox="1"/>
          <p:nvPr/>
        </p:nvSpPr>
        <p:spPr>
          <a:xfrm>
            <a:off x="953298" y="1341960"/>
            <a:ext cx="3515463" cy="461665"/>
          </a:xfrm>
          <a:prstGeom prst="rect">
            <a:avLst/>
          </a:prstGeom>
          <a:noFill/>
        </p:spPr>
        <p:txBody>
          <a:bodyPr wrap="square" rtlCol="0">
            <a:spAutoFit/>
          </a:bodyPr>
          <a:lstStyle/>
          <a:p>
            <a:r>
              <a:rPr lang="zh-CN" altLang="en-US" sz="2400"/>
              <a:t>定义有参函数</a:t>
            </a:r>
          </a:p>
        </p:txBody>
      </p:sp>
      <p:cxnSp>
        <p:nvCxnSpPr>
          <p:cNvPr id="29" name="直接连接符 28"/>
          <p:cNvCxnSpPr/>
          <p:nvPr/>
        </p:nvCxnSpPr>
        <p:spPr>
          <a:xfrm>
            <a:off x="1000525" y="1663156"/>
            <a:ext cx="3257531"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5985481" y="2345316"/>
            <a:ext cx="5134803" cy="3097806"/>
          </a:xfrm>
          <a:prstGeom prst="roundRect">
            <a:avLst>
              <a:gd name="adj" fmla="val 2292"/>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2400" dirty="0">
                <a:solidFill>
                  <a:schemeClr val="tx1"/>
                </a:solidFill>
              </a:rPr>
              <a:t>int max(int </a:t>
            </a:r>
            <a:r>
              <a:rPr lang="en-US" altLang="zh-CN" sz="2400" dirty="0" err="1">
                <a:solidFill>
                  <a:schemeClr val="tx1"/>
                </a:solidFill>
              </a:rPr>
              <a:t>x,int</a:t>
            </a:r>
            <a:r>
              <a:rPr lang="en-US" altLang="zh-CN" sz="2400" dirty="0">
                <a:solidFill>
                  <a:schemeClr val="tx1"/>
                </a:solidFill>
              </a:rPr>
              <a:t> y)</a:t>
            </a:r>
          </a:p>
          <a:p>
            <a:pPr defTabSz="363538">
              <a:lnSpc>
                <a:spcPct val="120000"/>
              </a:lnSpc>
            </a:pPr>
            <a:r>
              <a:rPr lang="en-US" altLang="zh-CN" sz="2400" dirty="0">
                <a:solidFill>
                  <a:schemeClr val="tx1"/>
                </a:solidFill>
              </a:rPr>
              <a:t>{	int z;		</a:t>
            </a:r>
            <a:r>
              <a:rPr lang="en-US" altLang="zh-CN" sz="2400" dirty="0">
                <a:solidFill>
                  <a:srgbClr val="008000"/>
                </a:solidFill>
              </a:rPr>
              <a:t>//</a:t>
            </a:r>
            <a:r>
              <a:rPr lang="zh-CN" altLang="en-US" sz="2400" dirty="0">
                <a:solidFill>
                  <a:srgbClr val="008000"/>
                </a:solidFill>
              </a:rPr>
              <a:t>声明部分</a:t>
            </a:r>
          </a:p>
          <a:p>
            <a:pPr defTabSz="363538">
              <a:lnSpc>
                <a:spcPct val="120000"/>
              </a:lnSpc>
            </a:pPr>
            <a:r>
              <a:rPr lang="zh-CN" altLang="en-US" sz="2400" dirty="0">
                <a:solidFill>
                  <a:schemeClr val="tx1"/>
                </a:solidFill>
              </a:rPr>
              <a:t>	</a:t>
            </a:r>
            <a:r>
              <a:rPr lang="en-US" altLang="zh-CN" sz="2400" dirty="0">
                <a:solidFill>
                  <a:schemeClr val="tx1"/>
                </a:solidFill>
              </a:rPr>
              <a:t>z=x&gt;</a:t>
            </a:r>
            <a:r>
              <a:rPr lang="en-US" altLang="zh-CN" sz="2400" dirty="0" err="1">
                <a:solidFill>
                  <a:schemeClr val="tx1"/>
                </a:solidFill>
              </a:rPr>
              <a:t>y?x:y</a:t>
            </a:r>
            <a:r>
              <a:rPr lang="en-US" altLang="zh-CN" sz="2400" dirty="0">
                <a:solidFill>
                  <a:schemeClr val="tx1"/>
                </a:solidFill>
              </a:rPr>
              <a:t>;	</a:t>
            </a:r>
            <a:r>
              <a:rPr lang="en-US" altLang="zh-CN" sz="2400" dirty="0">
                <a:solidFill>
                  <a:srgbClr val="008000"/>
                </a:solidFill>
              </a:rPr>
              <a:t>//</a:t>
            </a:r>
            <a:r>
              <a:rPr lang="zh-CN" altLang="en-US" sz="2400" dirty="0">
                <a:solidFill>
                  <a:srgbClr val="008000"/>
                </a:solidFill>
              </a:rPr>
              <a:t>执行语句部分</a:t>
            </a:r>
          </a:p>
          <a:p>
            <a:pPr defTabSz="363538">
              <a:lnSpc>
                <a:spcPct val="120000"/>
              </a:lnSpc>
            </a:pPr>
            <a:r>
              <a:rPr lang="zh-CN" altLang="en-US" sz="2400" dirty="0">
                <a:solidFill>
                  <a:schemeClr val="tx1"/>
                </a:solidFill>
              </a:rPr>
              <a:t>	</a:t>
            </a:r>
            <a:r>
              <a:rPr lang="en-US" altLang="zh-CN" sz="2400" dirty="0">
                <a:solidFill>
                  <a:schemeClr val="tx1"/>
                </a:solidFill>
              </a:rPr>
              <a:t>return(z);</a:t>
            </a:r>
          </a:p>
          <a:p>
            <a:pPr defTabSz="363538">
              <a:lnSpc>
                <a:spcPct val="120000"/>
              </a:lnSpc>
            </a:pPr>
            <a:r>
              <a:rPr lang="en-US" altLang="zh-CN" sz="2400" dirty="0">
                <a:solidFill>
                  <a:schemeClr val="tx1"/>
                </a:solidFill>
              </a:rPr>
              <a:t>}</a:t>
            </a:r>
          </a:p>
        </p:txBody>
      </p:sp>
    </p:spTree>
    <p:extLst>
      <p:ext uri="{BB962C8B-B14F-4D97-AF65-F5344CB8AC3E}">
        <p14:creationId xmlns:p14="http://schemas.microsoft.com/office/powerpoint/2010/main" val="28776244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3" y="337595"/>
            <a:ext cx="5922104" cy="798033"/>
          </a:xfrm>
        </p:spPr>
        <p:txBody>
          <a:bodyPr/>
          <a:lstStyle/>
          <a:p>
            <a:r>
              <a:rPr lang="zh-CN" altLang="en-US"/>
              <a:t>定义函数的方法</a:t>
            </a:r>
          </a:p>
        </p:txBody>
      </p:sp>
      <p:sp>
        <p:nvSpPr>
          <p:cNvPr id="32" name="矩形 31"/>
          <p:cNvSpPr/>
          <p:nvPr/>
        </p:nvSpPr>
        <p:spPr>
          <a:xfrm>
            <a:off x="1077250" y="1831564"/>
            <a:ext cx="5087575" cy="1118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sz="2400" b="1"/>
              <a:t>类型名  函数名</a:t>
            </a:r>
            <a:r>
              <a:rPr lang="en-US" altLang="zh-CN" sz="2400" b="1"/>
              <a:t>()</a:t>
            </a:r>
          </a:p>
          <a:p>
            <a:r>
              <a:rPr lang="en-US" altLang="zh-CN" sz="2400" b="1"/>
              <a:t>{ }</a:t>
            </a:r>
            <a:endParaRPr lang="zh-CN" altLang="en-US" sz="2400" b="1"/>
          </a:p>
        </p:txBody>
      </p:sp>
      <p:sp>
        <p:nvSpPr>
          <p:cNvPr id="39" name="文本框 38"/>
          <p:cNvSpPr txBox="1"/>
          <p:nvPr/>
        </p:nvSpPr>
        <p:spPr>
          <a:xfrm>
            <a:off x="1030023" y="1407473"/>
            <a:ext cx="1979544" cy="461665"/>
          </a:xfrm>
          <a:prstGeom prst="rect">
            <a:avLst/>
          </a:prstGeom>
          <a:noFill/>
        </p:spPr>
        <p:txBody>
          <a:bodyPr wrap="square" rtlCol="0">
            <a:spAutoFit/>
          </a:bodyPr>
          <a:lstStyle/>
          <a:p>
            <a:r>
              <a:rPr lang="zh-CN" altLang="en-US" sz="2400"/>
              <a:t>定义空函数</a:t>
            </a:r>
          </a:p>
        </p:txBody>
      </p:sp>
      <p:cxnSp>
        <p:nvCxnSpPr>
          <p:cNvPr id="41" name="直接连接符 40"/>
          <p:cNvCxnSpPr/>
          <p:nvPr/>
        </p:nvCxnSpPr>
        <p:spPr>
          <a:xfrm>
            <a:off x="1077251" y="1718730"/>
            <a:ext cx="5087575"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42" name="MH_Desc_1"/>
          <p:cNvSpPr/>
          <p:nvPr>
            <p:custDataLst>
              <p:tags r:id="rId1"/>
            </p:custDataLst>
          </p:nvPr>
        </p:nvSpPr>
        <p:spPr>
          <a:xfrm>
            <a:off x="1081200" y="3543590"/>
            <a:ext cx="5087575" cy="85143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400">
                <a:solidFill>
                  <a:schemeClr val="tx1"/>
                </a:solidFill>
              </a:rPr>
              <a:t>函数体为空，什么也不做。</a:t>
            </a:r>
          </a:p>
        </p:txBody>
      </p:sp>
    </p:spTree>
    <p:extLst>
      <p:ext uri="{BB962C8B-B14F-4D97-AF65-F5344CB8AC3E}">
        <p14:creationId xmlns:p14="http://schemas.microsoft.com/office/powerpoint/2010/main" val="236542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body" idx="1"/>
          </p:nvPr>
        </p:nvSpPr>
        <p:spPr>
          <a:xfrm>
            <a:off x="431802" y="981075"/>
            <a:ext cx="11233151" cy="5233988"/>
          </a:xfrm>
        </p:spPr>
        <p:txBody>
          <a:bodyPr/>
          <a:lstStyle/>
          <a:p>
            <a:pPr marL="273050" indent="-273050" algn="just" eaLnBrk="1" hangingPunct="1">
              <a:buFont typeface="Wingdings" pitchFamily="2" charset="2"/>
              <a:buChar char="§"/>
            </a:pPr>
            <a:r>
              <a:rPr lang="zh-CN" altLang="en-US" b="1" smtClean="0">
                <a:solidFill>
                  <a:srgbClr val="CC0066"/>
                </a:solidFill>
              </a:rPr>
              <a:t>如何定义函数首部？</a:t>
            </a:r>
          </a:p>
          <a:p>
            <a:pPr lvl="1" algn="just" eaLnBrk="1" hangingPunct="1">
              <a:buFont typeface="Wingdings" pitchFamily="2" charset="2"/>
              <a:buChar char=""/>
            </a:pPr>
            <a:r>
              <a:rPr lang="zh-CN" altLang="en-US" sz="3200" smtClean="0"/>
              <a:t>给该函数命名</a:t>
            </a:r>
            <a:r>
              <a:rPr lang="zh-CN" altLang="en-US" sz="3200" smtClean="0">
                <a:solidFill>
                  <a:srgbClr val="CC0066"/>
                </a:solidFill>
              </a:rPr>
              <a:t>（函数名）</a:t>
            </a:r>
            <a:endParaRPr lang="zh-CN" altLang="en-US" sz="3200" smtClean="0"/>
          </a:p>
          <a:p>
            <a:pPr lvl="1" algn="just" eaLnBrk="1" hangingPunct="1">
              <a:buFont typeface="Wingdings" pitchFamily="2" charset="2"/>
              <a:buChar char=""/>
            </a:pPr>
            <a:r>
              <a:rPr lang="zh-CN" altLang="en-US" sz="3200" smtClean="0"/>
              <a:t>函数的执行需要哪些数据，将需要的数据定义为</a:t>
            </a:r>
            <a:r>
              <a:rPr lang="zh-CN" altLang="en-US" sz="3200" smtClean="0">
                <a:solidFill>
                  <a:srgbClr val="CC0066"/>
                </a:solidFill>
              </a:rPr>
              <a:t>函数的形式参数</a:t>
            </a:r>
            <a:r>
              <a:rPr lang="zh-CN" altLang="en-US" sz="3200" smtClean="0"/>
              <a:t>。</a:t>
            </a:r>
          </a:p>
          <a:p>
            <a:pPr lvl="1" algn="just" eaLnBrk="1" hangingPunct="1">
              <a:buFont typeface="Wingdings" pitchFamily="2" charset="2"/>
              <a:buChar char="s"/>
            </a:pPr>
            <a:r>
              <a:rPr lang="zh-CN" altLang="en-US" sz="3200" smtClean="0"/>
              <a:t>函数执行结束后会得到什么结果，将该结果定义为</a:t>
            </a:r>
            <a:r>
              <a:rPr lang="zh-CN" altLang="en-US" sz="3200" smtClean="0">
                <a:solidFill>
                  <a:srgbClr val="CC0066"/>
                </a:solidFill>
              </a:rPr>
              <a:t>函数的返回值</a:t>
            </a:r>
            <a:r>
              <a:rPr lang="zh-CN" altLang="en-US" sz="3200" smtClean="0"/>
              <a:t>。</a:t>
            </a:r>
          </a:p>
          <a:p>
            <a:pPr marL="1146175" lvl="2" algn="just" eaLnBrk="1" hangingPunct="1">
              <a:buFont typeface="Wingdings" pitchFamily="2" charset="2"/>
              <a:buChar char="s"/>
            </a:pPr>
            <a:endParaRPr lang="en-US" altLang="zh-CN" sz="3200" smtClean="0">
              <a:solidFill>
                <a:srgbClr val="CC0066"/>
              </a:solidFill>
            </a:endParaRPr>
          </a:p>
        </p:txBody>
      </p:sp>
      <p:sp>
        <p:nvSpPr>
          <p:cNvPr id="617476" name="Rectangle 4"/>
          <p:cNvSpPr>
            <a:spLocks noChangeArrowheads="1"/>
          </p:cNvSpPr>
          <p:nvPr/>
        </p:nvSpPr>
        <p:spPr bwMode="auto">
          <a:xfrm>
            <a:off x="4368800" y="5084763"/>
            <a:ext cx="2946400" cy="9906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endParaRPr lang="zh-CN" altLang="zh-CN" sz="3200">
              <a:solidFill>
                <a:srgbClr val="000000"/>
              </a:solidFill>
              <a:latin typeface="Times New Roman" charset="0"/>
            </a:endParaRPr>
          </a:p>
        </p:txBody>
      </p:sp>
      <p:grpSp>
        <p:nvGrpSpPr>
          <p:cNvPr id="2" name="Group 10"/>
          <p:cNvGrpSpPr>
            <a:grpSpLocks/>
          </p:cNvGrpSpPr>
          <p:nvPr/>
        </p:nvGrpSpPr>
        <p:grpSpPr bwMode="auto">
          <a:xfrm>
            <a:off x="1488017" y="5032375"/>
            <a:ext cx="2743200" cy="717550"/>
            <a:chOff x="703" y="3170"/>
            <a:chExt cx="1296" cy="452"/>
          </a:xfrm>
        </p:grpSpPr>
        <p:sp>
          <p:nvSpPr>
            <p:cNvPr id="33801" name="AutoShape 5"/>
            <p:cNvSpPr>
              <a:spLocks noChangeArrowheads="1"/>
            </p:cNvSpPr>
            <p:nvPr/>
          </p:nvSpPr>
          <p:spPr bwMode="auto">
            <a:xfrm>
              <a:off x="703" y="3430"/>
              <a:ext cx="1296" cy="192"/>
            </a:xfrm>
            <a:prstGeom prst="rightArrow">
              <a:avLst>
                <a:gd name="adj1" fmla="val 50000"/>
                <a:gd name="adj2" fmla="val 168750"/>
              </a:avLst>
            </a:prstGeom>
            <a:solidFill>
              <a:schemeClr val="accent1"/>
            </a:solidFill>
            <a:ln w="12700">
              <a:solidFill>
                <a:schemeClr val="tx1"/>
              </a:solidFill>
              <a:miter lim="800000"/>
              <a:headEnd type="none" w="sm" len="sm"/>
              <a:tailEnd type="none" w="sm" len="sm"/>
            </a:ln>
          </p:spPr>
          <p:txBody>
            <a:bodyPr wrap="none" anchor="ctr"/>
            <a:lstStyle/>
            <a:p>
              <a:endParaRPr kumimoji="0" lang="zh-CN" altLang="en-US" sz="3200">
                <a:solidFill>
                  <a:srgbClr val="000000"/>
                </a:solidFill>
                <a:latin typeface="Times New Roman" charset="0"/>
              </a:endParaRPr>
            </a:p>
          </p:txBody>
        </p:sp>
        <p:sp>
          <p:nvSpPr>
            <p:cNvPr id="33802" name="Text Box 6"/>
            <p:cNvSpPr txBox="1">
              <a:spLocks noChangeArrowheads="1"/>
            </p:cNvSpPr>
            <p:nvPr/>
          </p:nvSpPr>
          <p:spPr bwMode="auto">
            <a:xfrm>
              <a:off x="793" y="3170"/>
              <a:ext cx="76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zh-CN" altLang="en-US" sz="2800">
                  <a:solidFill>
                    <a:srgbClr val="000000"/>
                  </a:solidFill>
                  <a:latin typeface="Times New Roman" charset="0"/>
                </a:rPr>
                <a:t>形式参数</a:t>
              </a:r>
            </a:p>
          </p:txBody>
        </p:sp>
      </p:grpSp>
      <p:grpSp>
        <p:nvGrpSpPr>
          <p:cNvPr id="3" name="Group 11"/>
          <p:cNvGrpSpPr>
            <a:grpSpLocks/>
          </p:cNvGrpSpPr>
          <p:nvPr/>
        </p:nvGrpSpPr>
        <p:grpSpPr bwMode="auto">
          <a:xfrm>
            <a:off x="7344833" y="5013325"/>
            <a:ext cx="2336800" cy="660400"/>
            <a:chOff x="3470" y="3158"/>
            <a:chExt cx="1104" cy="416"/>
          </a:xfrm>
        </p:grpSpPr>
        <p:sp>
          <p:nvSpPr>
            <p:cNvPr id="33799" name="AutoShape 7"/>
            <p:cNvSpPr>
              <a:spLocks noChangeArrowheads="1"/>
            </p:cNvSpPr>
            <p:nvPr/>
          </p:nvSpPr>
          <p:spPr bwMode="auto">
            <a:xfrm>
              <a:off x="3470" y="3430"/>
              <a:ext cx="1104" cy="144"/>
            </a:xfrm>
            <a:prstGeom prst="rightArrow">
              <a:avLst>
                <a:gd name="adj1" fmla="val 50000"/>
                <a:gd name="adj2" fmla="val 191667"/>
              </a:avLst>
            </a:prstGeom>
            <a:solidFill>
              <a:schemeClr val="accent1"/>
            </a:solidFill>
            <a:ln w="12700">
              <a:solidFill>
                <a:schemeClr val="tx1"/>
              </a:solidFill>
              <a:miter lim="800000"/>
              <a:headEnd type="none" w="sm" len="sm"/>
              <a:tailEnd type="none" w="sm" len="sm"/>
            </a:ln>
          </p:spPr>
          <p:txBody>
            <a:bodyPr wrap="none" anchor="ctr"/>
            <a:lstStyle/>
            <a:p>
              <a:endParaRPr kumimoji="0" lang="zh-CN" altLang="en-US" sz="3200">
                <a:solidFill>
                  <a:srgbClr val="000000"/>
                </a:solidFill>
                <a:latin typeface="Times New Roman" charset="0"/>
              </a:endParaRPr>
            </a:p>
          </p:txBody>
        </p:sp>
        <p:sp>
          <p:nvSpPr>
            <p:cNvPr id="33800" name="Text Box 8"/>
            <p:cNvSpPr txBox="1">
              <a:spLocks noChangeArrowheads="1"/>
            </p:cNvSpPr>
            <p:nvPr/>
          </p:nvSpPr>
          <p:spPr bwMode="auto">
            <a:xfrm>
              <a:off x="3515" y="3158"/>
              <a:ext cx="5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zh-CN" altLang="en-US" sz="2800">
                  <a:solidFill>
                    <a:srgbClr val="000000"/>
                  </a:solidFill>
                  <a:latin typeface="Times New Roman" charset="0"/>
                </a:rPr>
                <a:t>返回值</a:t>
              </a:r>
            </a:p>
          </p:txBody>
        </p:sp>
      </p:grpSp>
      <p:sp>
        <p:nvSpPr>
          <p:cNvPr id="617481" name="Text Box 9"/>
          <p:cNvSpPr txBox="1">
            <a:spLocks noChangeArrowheads="1"/>
          </p:cNvSpPr>
          <p:nvPr/>
        </p:nvSpPr>
        <p:spPr bwMode="auto">
          <a:xfrm>
            <a:off x="4897967" y="5229227"/>
            <a:ext cx="14157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wrap="none">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kumimoji="0" lang="zh-CN" altLang="en-US" sz="3200">
                <a:solidFill>
                  <a:srgbClr val="000000"/>
                </a:solidFill>
                <a:latin typeface="Times New Roman" charset="0"/>
              </a:rPr>
              <a:t>函数名</a:t>
            </a:r>
          </a:p>
        </p:txBody>
      </p:sp>
    </p:spTree>
    <p:extLst>
      <p:ext uri="{BB962C8B-B14F-4D97-AF65-F5344CB8AC3E}">
        <p14:creationId xmlns:p14="http://schemas.microsoft.com/office/powerpoint/2010/main" val="14975227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617474">
                                            <p:txEl>
                                              <p:pRg st="1" end="1"/>
                                            </p:txEl>
                                          </p:spTgt>
                                        </p:tgtEl>
                                        <p:attrNameLst>
                                          <p:attrName>style.visibility</p:attrName>
                                        </p:attrNameLst>
                                      </p:cBhvr>
                                      <p:to>
                                        <p:strVal val="visible"/>
                                      </p:to>
                                    </p:set>
                                    <p:anim calcmode="discrete" valueType="clr">
                                      <p:cBhvr override="childStyle">
                                        <p:cTn id="7" dur="80"/>
                                        <p:tgtEl>
                                          <p:spTgt spid="61747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17474">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617474">
                                            <p:txEl>
                                              <p:pRg st="1" end="1"/>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617476"/>
                                        </p:tgtEl>
                                        <p:attrNameLst>
                                          <p:attrName>style.visibility</p:attrName>
                                        </p:attrNameLst>
                                      </p:cBhvr>
                                      <p:to>
                                        <p:strVal val="visible"/>
                                      </p:to>
                                    </p:set>
                                    <p:animEffect transition="in" filter="box(in)">
                                      <p:cBhvr>
                                        <p:cTn id="14" dur="500"/>
                                        <p:tgtEl>
                                          <p:spTgt spid="61747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617481"/>
                                        </p:tgtEl>
                                        <p:attrNameLst>
                                          <p:attrName>style.visibility</p:attrName>
                                        </p:attrNameLst>
                                      </p:cBhvr>
                                      <p:to>
                                        <p:strVal val="visible"/>
                                      </p:to>
                                    </p:set>
                                    <p:anim calcmode="discrete" valueType="clr">
                                      <p:cBhvr override="childStyle">
                                        <p:cTn id="19" dur="80"/>
                                        <p:tgtEl>
                                          <p:spTgt spid="617481"/>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617481"/>
                                        </p:tgtEl>
                                        <p:attrNameLst>
                                          <p:attrName>fillcolor</p:attrName>
                                        </p:attrNameLst>
                                      </p:cBhvr>
                                      <p:tavLst>
                                        <p:tav tm="0">
                                          <p:val>
                                            <p:clrVal>
                                              <a:schemeClr val="accent2"/>
                                            </p:clrVal>
                                          </p:val>
                                        </p:tav>
                                        <p:tav tm="50000">
                                          <p:val>
                                            <p:clrVal>
                                              <a:schemeClr val="hlink"/>
                                            </p:clrVal>
                                          </p:val>
                                        </p:tav>
                                      </p:tavLst>
                                    </p:anim>
                                    <p:set>
                                      <p:cBhvr>
                                        <p:cTn id="21" dur="80"/>
                                        <p:tgtEl>
                                          <p:spTgt spid="617481"/>
                                        </p:tgtEl>
                                        <p:attrNameLst>
                                          <p:attrName>fill.type</p:attrName>
                                        </p:attrNameLst>
                                      </p:cBhvr>
                                      <p:to>
                                        <p:strVal val="solid"/>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7" presetClass="entr" presetSubtype="0" fill="hold" nodeType="clickEffect">
                                  <p:stCondLst>
                                    <p:cond delay="0"/>
                                  </p:stCondLst>
                                  <p:iterate type="lt">
                                    <p:tmPct val="50000"/>
                                  </p:iterate>
                                  <p:childTnLst>
                                    <p:set>
                                      <p:cBhvr>
                                        <p:cTn id="25" dur="1" fill="hold">
                                          <p:stCondLst>
                                            <p:cond delay="0"/>
                                          </p:stCondLst>
                                        </p:cTn>
                                        <p:tgtEl>
                                          <p:spTgt spid="617474">
                                            <p:txEl>
                                              <p:pRg st="2" end="2"/>
                                            </p:txEl>
                                          </p:spTgt>
                                        </p:tgtEl>
                                        <p:attrNameLst>
                                          <p:attrName>style.visibility</p:attrName>
                                        </p:attrNameLst>
                                      </p:cBhvr>
                                      <p:to>
                                        <p:strVal val="visible"/>
                                      </p:to>
                                    </p:set>
                                    <p:anim calcmode="discrete" valueType="clr">
                                      <p:cBhvr override="childStyle">
                                        <p:cTn id="26" dur="80"/>
                                        <p:tgtEl>
                                          <p:spTgt spid="61747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617474">
                                            <p:txEl>
                                              <p:pRg st="2" end="2"/>
                                            </p:txEl>
                                          </p:spTgt>
                                        </p:tgtEl>
                                        <p:attrNameLst>
                                          <p:attrName>fillcolor</p:attrName>
                                        </p:attrNameLst>
                                      </p:cBhvr>
                                      <p:tavLst>
                                        <p:tav tm="0">
                                          <p:val>
                                            <p:clrVal>
                                              <a:schemeClr val="accent2"/>
                                            </p:clrVal>
                                          </p:val>
                                        </p:tav>
                                        <p:tav tm="50000">
                                          <p:val>
                                            <p:clrVal>
                                              <a:schemeClr val="hlink"/>
                                            </p:clrVal>
                                          </p:val>
                                        </p:tav>
                                      </p:tavLst>
                                    </p:anim>
                                    <p:set>
                                      <p:cBhvr>
                                        <p:cTn id="28" dur="80"/>
                                        <p:tgtEl>
                                          <p:spTgt spid="617474">
                                            <p:txEl>
                                              <p:pRg st="2" end="2"/>
                                            </p:txEl>
                                          </p:spTgt>
                                        </p:tgtEl>
                                        <p:attrNameLst>
                                          <p:attrName>fill.type</p:attrName>
                                        </p:attrNameLst>
                                      </p:cBhvr>
                                      <p:to>
                                        <p:strVal val="solid"/>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box(in)">
                                      <p:cBhvr>
                                        <p:cTn id="33" dur="500"/>
                                        <p:tgtEl>
                                          <p:spTgt spid="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7" presetClass="entr" presetSubtype="0" fill="hold" nodeType="clickEffect">
                                  <p:stCondLst>
                                    <p:cond delay="0"/>
                                  </p:stCondLst>
                                  <p:iterate type="lt">
                                    <p:tmPct val="50000"/>
                                  </p:iterate>
                                  <p:childTnLst>
                                    <p:set>
                                      <p:cBhvr>
                                        <p:cTn id="37" dur="1" fill="hold">
                                          <p:stCondLst>
                                            <p:cond delay="0"/>
                                          </p:stCondLst>
                                        </p:cTn>
                                        <p:tgtEl>
                                          <p:spTgt spid="617474">
                                            <p:txEl>
                                              <p:pRg st="3" end="3"/>
                                            </p:txEl>
                                          </p:spTgt>
                                        </p:tgtEl>
                                        <p:attrNameLst>
                                          <p:attrName>style.visibility</p:attrName>
                                        </p:attrNameLst>
                                      </p:cBhvr>
                                      <p:to>
                                        <p:strVal val="visible"/>
                                      </p:to>
                                    </p:set>
                                    <p:anim calcmode="discrete" valueType="clr">
                                      <p:cBhvr override="childStyle">
                                        <p:cTn id="38" dur="80"/>
                                        <p:tgtEl>
                                          <p:spTgt spid="617474">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617474">
                                            <p:txEl>
                                              <p:pRg st="3" end="3"/>
                                            </p:txEl>
                                          </p:spTgt>
                                        </p:tgtEl>
                                        <p:attrNameLst>
                                          <p:attrName>fillcolor</p:attrName>
                                        </p:attrNameLst>
                                      </p:cBhvr>
                                      <p:tavLst>
                                        <p:tav tm="0">
                                          <p:val>
                                            <p:clrVal>
                                              <a:schemeClr val="accent2"/>
                                            </p:clrVal>
                                          </p:val>
                                        </p:tav>
                                        <p:tav tm="50000">
                                          <p:val>
                                            <p:clrVal>
                                              <a:schemeClr val="hlink"/>
                                            </p:clrVal>
                                          </p:val>
                                        </p:tav>
                                      </p:tavLst>
                                    </p:anim>
                                    <p:set>
                                      <p:cBhvr>
                                        <p:cTn id="40" dur="80"/>
                                        <p:tgtEl>
                                          <p:spTgt spid="617474">
                                            <p:txEl>
                                              <p:pRg st="3" end="3"/>
                                            </p:txEl>
                                          </p:spTgt>
                                        </p:tgtEl>
                                        <p:attrNameLst>
                                          <p:attrName>fill.type</p:attrName>
                                        </p:attrNameLst>
                                      </p:cBhvr>
                                      <p:to>
                                        <p:strVal val="solid"/>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box(in)">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6" grpId="0" animBg="1"/>
      <p:bldP spid="61748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内容占位符 2"/>
          <p:cNvSpPr>
            <a:spLocks noGrp="1"/>
          </p:cNvSpPr>
          <p:nvPr>
            <p:ph idx="1"/>
          </p:nvPr>
        </p:nvSpPr>
        <p:spPr/>
        <p:txBody>
          <a:bodyPr/>
          <a:lstStyle/>
          <a:p>
            <a:r>
              <a:rPr lang="zh-CN" altLang="en-US" smtClean="0">
                <a:latin typeface="宋体" pitchFamily="2" charset="-122"/>
              </a:rPr>
              <a:t>自定义函数，求出两个数中较小者</a:t>
            </a:r>
            <a:endParaRPr lang="en-US" altLang="zh-CN" smtClean="0">
              <a:latin typeface="宋体" pitchFamily="2" charset="-122"/>
            </a:endParaRPr>
          </a:p>
          <a:p>
            <a:r>
              <a:rPr lang="zh-CN" altLang="en-US" smtClean="0">
                <a:latin typeface="宋体" pitchFamily="2" charset="-122"/>
              </a:rPr>
              <a:t>自定义函数，求出两个数的最大公约数</a:t>
            </a:r>
            <a:endParaRPr lang="en-US" altLang="zh-CN" smtClean="0">
              <a:latin typeface="宋体" pitchFamily="2" charset="-122"/>
            </a:endParaRPr>
          </a:p>
          <a:p>
            <a:r>
              <a:rPr lang="zh-CN" altLang="en-US" smtClean="0">
                <a:latin typeface="宋体" pitchFamily="2" charset="-122"/>
              </a:rPr>
              <a:t>自定义函数，</a:t>
            </a:r>
            <a:r>
              <a:rPr lang="zh-CN" altLang="en-US" smtClean="0"/>
              <a:t>判断一个整数数为几位数</a:t>
            </a:r>
            <a:endParaRPr lang="en-US" altLang="zh-CN" smtClean="0">
              <a:latin typeface="宋体" pitchFamily="2" charset="-122"/>
            </a:endParaRPr>
          </a:p>
          <a:p>
            <a:r>
              <a:rPr lang="zh-CN" altLang="en-US" smtClean="0">
                <a:latin typeface="宋体" pitchFamily="2" charset="-122"/>
              </a:rPr>
              <a:t>自定义函数，求出这</a:t>
            </a:r>
            <a:r>
              <a:rPr lang="en-US" altLang="zh-CN" smtClean="0">
                <a:latin typeface="宋体" pitchFamily="2" charset="-122"/>
              </a:rPr>
              <a:t>10</a:t>
            </a:r>
            <a:r>
              <a:rPr lang="zh-CN" altLang="en-US" smtClean="0">
                <a:latin typeface="宋体" pitchFamily="2" charset="-122"/>
              </a:rPr>
              <a:t>个整数的平均值</a:t>
            </a:r>
            <a:endParaRPr lang="en-US" altLang="zh-CN" smtClean="0">
              <a:latin typeface="宋体" pitchFamily="2" charset="-122"/>
            </a:endParaRPr>
          </a:p>
          <a:p>
            <a:r>
              <a:rPr lang="zh-CN" altLang="en-US" smtClean="0">
                <a:latin typeface="宋体" pitchFamily="2" charset="-122"/>
              </a:rPr>
              <a:t>自定义函数，求出一个年（</a:t>
            </a:r>
            <a:r>
              <a:rPr lang="en-US" altLang="zh-CN" smtClean="0">
                <a:latin typeface="宋体" pitchFamily="2" charset="-122"/>
              </a:rPr>
              <a:t>year</a:t>
            </a:r>
            <a:r>
              <a:rPr lang="zh-CN" altLang="en-US" smtClean="0">
                <a:latin typeface="宋体" pitchFamily="2" charset="-122"/>
              </a:rPr>
              <a:t>）是不是闰年</a:t>
            </a:r>
            <a:endParaRPr lang="en-US" altLang="zh-CN" smtClean="0">
              <a:latin typeface="宋体" pitchFamily="2" charset="-122"/>
            </a:endParaRPr>
          </a:p>
          <a:p>
            <a:r>
              <a:rPr lang="zh-CN" altLang="en-US">
                <a:latin typeface="宋体" pitchFamily="2" charset="-122"/>
              </a:rPr>
              <a:t>自定义函数</a:t>
            </a:r>
            <a:r>
              <a:rPr lang="zh-CN" altLang="en-US" smtClean="0">
                <a:latin typeface="宋体" pitchFamily="2" charset="-122"/>
              </a:rPr>
              <a:t>，输出一数组内容</a:t>
            </a:r>
            <a:endParaRPr lang="en-US" altLang="zh-CN" smtClean="0">
              <a:latin typeface="宋体" pitchFamily="2" charset="-122"/>
            </a:endParaRPr>
          </a:p>
          <a:p>
            <a:endParaRPr lang="zh-CN" altLang="en-US" smtClean="0"/>
          </a:p>
        </p:txBody>
      </p:sp>
    </p:spTree>
    <p:extLst>
      <p:ext uri="{BB962C8B-B14F-4D97-AF65-F5344CB8AC3E}">
        <p14:creationId xmlns:p14="http://schemas.microsoft.com/office/powerpoint/2010/main" val="1901474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711202" y="1196978"/>
            <a:ext cx="10378017" cy="696913"/>
          </a:xfrm>
        </p:spPr>
        <p:txBody>
          <a:bodyPr/>
          <a:lstStyle/>
          <a:p>
            <a:pPr algn="just" eaLnBrk="1" hangingPunct="1">
              <a:buFont typeface="Monotype Sorts" pitchFamily="2" charset="2"/>
              <a:buNone/>
            </a:pPr>
            <a:r>
              <a:rPr lang="zh-CN" altLang="en-US" smtClean="0">
                <a:latin typeface="宋体" pitchFamily="2" charset="-122"/>
              </a:rPr>
              <a:t>（</a:t>
            </a:r>
            <a:r>
              <a:rPr lang="en-US" altLang="zh-CN" smtClean="0">
                <a:latin typeface="宋体" pitchFamily="2" charset="-122"/>
              </a:rPr>
              <a:t>2</a:t>
            </a:r>
            <a:r>
              <a:rPr lang="zh-CN" altLang="en-US" smtClean="0">
                <a:latin typeface="宋体" pitchFamily="2" charset="-122"/>
              </a:rPr>
              <a:t>）函数体：函数具体功能的实现部分</a:t>
            </a:r>
          </a:p>
        </p:txBody>
      </p:sp>
      <p:sp>
        <p:nvSpPr>
          <p:cNvPr id="519171" name="Text Box 3"/>
          <p:cNvSpPr txBox="1">
            <a:spLocks noChangeArrowheads="1"/>
          </p:cNvSpPr>
          <p:nvPr/>
        </p:nvSpPr>
        <p:spPr bwMode="auto">
          <a:xfrm>
            <a:off x="527052" y="2682878"/>
            <a:ext cx="768349"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zh-CN" altLang="en-US" sz="3200">
                <a:solidFill>
                  <a:srgbClr val="CC0066"/>
                </a:solidFill>
                <a:latin typeface="Times New Roman" charset="0"/>
              </a:rPr>
              <a:t>说明部分</a:t>
            </a:r>
          </a:p>
        </p:txBody>
      </p:sp>
      <p:sp>
        <p:nvSpPr>
          <p:cNvPr id="519172" name="AutoShape 4"/>
          <p:cNvSpPr>
            <a:spLocks/>
          </p:cNvSpPr>
          <p:nvPr/>
        </p:nvSpPr>
        <p:spPr bwMode="auto">
          <a:xfrm>
            <a:off x="1200151" y="3585857"/>
            <a:ext cx="1246716" cy="680918"/>
          </a:xfrm>
          <a:prstGeom prst="leftBrace">
            <a:avLst>
              <a:gd name="adj1" fmla="val 27617"/>
              <a:gd name="adj2" fmla="val 50569"/>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zh-CN" altLang="en-US" sz="3200">
              <a:latin typeface="Times New Roman" charset="0"/>
            </a:endParaRPr>
          </a:p>
        </p:txBody>
      </p:sp>
      <p:sp>
        <p:nvSpPr>
          <p:cNvPr id="519173" name="Text Box 5"/>
          <p:cNvSpPr txBox="1">
            <a:spLocks noChangeArrowheads="1"/>
          </p:cNvSpPr>
          <p:nvPr/>
        </p:nvSpPr>
        <p:spPr bwMode="auto">
          <a:xfrm>
            <a:off x="2349502" y="1916113"/>
            <a:ext cx="94107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zh-CN" altLang="en-US" sz="3200" b="1">
                <a:solidFill>
                  <a:srgbClr val="000000"/>
                </a:solidFill>
                <a:latin typeface="Times New Roman" charset="0"/>
              </a:rPr>
              <a:t>变量定义</a:t>
            </a:r>
            <a:r>
              <a:rPr lang="zh-CN" altLang="en-US" sz="3200">
                <a:latin typeface="Times New Roman" charset="0"/>
              </a:rPr>
              <a:t>：定义本函数中</a:t>
            </a:r>
            <a:r>
              <a:rPr lang="zh-CN" altLang="en-US" sz="3200">
                <a:solidFill>
                  <a:srgbClr val="CC0066"/>
                </a:solidFill>
                <a:latin typeface="Times New Roman" charset="0"/>
              </a:rPr>
              <a:t>除形式参数以外</a:t>
            </a:r>
            <a:r>
              <a:rPr lang="zh-CN" altLang="en-US" sz="3200">
                <a:latin typeface="Times New Roman" charset="0"/>
              </a:rPr>
              <a:t>还需要使用的变量，不能与形式参数重名。</a:t>
            </a:r>
          </a:p>
        </p:txBody>
      </p:sp>
      <p:sp>
        <p:nvSpPr>
          <p:cNvPr id="519174" name="Text Box 6"/>
          <p:cNvSpPr txBox="1">
            <a:spLocks noChangeArrowheads="1"/>
          </p:cNvSpPr>
          <p:nvPr/>
        </p:nvSpPr>
        <p:spPr bwMode="auto">
          <a:xfrm>
            <a:off x="2446868" y="4724400"/>
            <a:ext cx="931333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zh-CN" altLang="en-US" sz="3200" b="1">
                <a:latin typeface="Times New Roman" charset="0"/>
              </a:rPr>
              <a:t>函数声明</a:t>
            </a:r>
            <a:r>
              <a:rPr lang="en-US" altLang="zh-CN" sz="3200">
                <a:latin typeface="Times New Roman" charset="0"/>
              </a:rPr>
              <a:t>:</a:t>
            </a:r>
            <a:r>
              <a:rPr lang="zh-CN" altLang="en-US" sz="3200">
                <a:latin typeface="Times New Roman" charset="0"/>
              </a:rPr>
              <a:t>声明本函数中调用的，但</a:t>
            </a:r>
            <a:r>
              <a:rPr lang="zh-CN" altLang="en-US" sz="3200">
                <a:solidFill>
                  <a:srgbClr val="CC0066"/>
                </a:solidFill>
                <a:latin typeface="Times New Roman" charset="0"/>
              </a:rPr>
              <a:t>定义位置在本函数之后</a:t>
            </a:r>
            <a:r>
              <a:rPr lang="zh-CN" altLang="en-US" sz="3200">
                <a:latin typeface="Times New Roman" charset="0"/>
              </a:rPr>
              <a:t>的被调用函数。</a:t>
            </a:r>
          </a:p>
        </p:txBody>
      </p:sp>
    </p:spTree>
    <p:extLst>
      <p:ext uri="{BB962C8B-B14F-4D97-AF65-F5344CB8AC3E}">
        <p14:creationId xmlns:p14="http://schemas.microsoft.com/office/powerpoint/2010/main" val="434062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19171">
                                            <p:txEl>
                                              <p:pRg st="0" end="0"/>
                                            </p:txEl>
                                          </p:spTgt>
                                        </p:tgtEl>
                                        <p:attrNameLst>
                                          <p:attrName>style.visibility</p:attrName>
                                        </p:attrNameLst>
                                      </p:cBhvr>
                                      <p:to>
                                        <p:strVal val="visible"/>
                                      </p:to>
                                    </p:set>
                                    <p:animEffect transition="in" filter="box(in)">
                                      <p:cBhvr>
                                        <p:cTn id="7" dur="500"/>
                                        <p:tgtEl>
                                          <p:spTgt spid="519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19172"/>
                                        </p:tgtEl>
                                        <p:attrNameLst>
                                          <p:attrName>style.visibility</p:attrName>
                                        </p:attrNameLst>
                                      </p:cBhvr>
                                      <p:to>
                                        <p:strVal val="visible"/>
                                      </p:to>
                                    </p:set>
                                    <p:animEffect transition="in" filter="box(in)">
                                      <p:cBhvr>
                                        <p:cTn id="12" dur="500"/>
                                        <p:tgtEl>
                                          <p:spTgt spid="5191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7" presetClass="entr" presetSubtype="0" fill="hold" grpId="0" nodeType="clickEffect">
                                  <p:stCondLst>
                                    <p:cond delay="0"/>
                                  </p:stCondLst>
                                  <p:iterate type="lt">
                                    <p:tmPct val="50000"/>
                                  </p:iterate>
                                  <p:childTnLst>
                                    <p:set>
                                      <p:cBhvr>
                                        <p:cTn id="16" dur="1" fill="hold">
                                          <p:stCondLst>
                                            <p:cond delay="0"/>
                                          </p:stCondLst>
                                        </p:cTn>
                                        <p:tgtEl>
                                          <p:spTgt spid="519173"/>
                                        </p:tgtEl>
                                        <p:attrNameLst>
                                          <p:attrName>style.visibility</p:attrName>
                                        </p:attrNameLst>
                                      </p:cBhvr>
                                      <p:to>
                                        <p:strVal val="visible"/>
                                      </p:to>
                                    </p:set>
                                    <p:anim calcmode="discrete" valueType="clr">
                                      <p:cBhvr override="childStyle">
                                        <p:cTn id="17" dur="80"/>
                                        <p:tgtEl>
                                          <p:spTgt spid="519173"/>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519173"/>
                                        </p:tgtEl>
                                        <p:attrNameLst>
                                          <p:attrName>fillcolor</p:attrName>
                                        </p:attrNameLst>
                                      </p:cBhvr>
                                      <p:tavLst>
                                        <p:tav tm="0">
                                          <p:val>
                                            <p:clrVal>
                                              <a:schemeClr val="accent2"/>
                                            </p:clrVal>
                                          </p:val>
                                        </p:tav>
                                        <p:tav tm="50000">
                                          <p:val>
                                            <p:clrVal>
                                              <a:schemeClr val="hlink"/>
                                            </p:clrVal>
                                          </p:val>
                                        </p:tav>
                                      </p:tavLst>
                                    </p:anim>
                                    <p:set>
                                      <p:cBhvr>
                                        <p:cTn id="19" dur="80"/>
                                        <p:tgtEl>
                                          <p:spTgt spid="519173"/>
                                        </p:tgtEl>
                                        <p:attrNameLst>
                                          <p:attrName>fill.type</p:attrName>
                                        </p:attrNameLst>
                                      </p:cBhvr>
                                      <p:to>
                                        <p:strVal val="solid"/>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7" presetClass="entr" presetSubtype="0" fill="hold" grpId="0" nodeType="clickEffect">
                                  <p:stCondLst>
                                    <p:cond delay="0"/>
                                  </p:stCondLst>
                                  <p:iterate type="lt">
                                    <p:tmPct val="50000"/>
                                  </p:iterate>
                                  <p:childTnLst>
                                    <p:set>
                                      <p:cBhvr>
                                        <p:cTn id="23" dur="1" fill="hold">
                                          <p:stCondLst>
                                            <p:cond delay="0"/>
                                          </p:stCondLst>
                                        </p:cTn>
                                        <p:tgtEl>
                                          <p:spTgt spid="519174"/>
                                        </p:tgtEl>
                                        <p:attrNameLst>
                                          <p:attrName>style.visibility</p:attrName>
                                        </p:attrNameLst>
                                      </p:cBhvr>
                                      <p:to>
                                        <p:strVal val="visible"/>
                                      </p:to>
                                    </p:set>
                                    <p:anim calcmode="discrete" valueType="clr">
                                      <p:cBhvr override="childStyle">
                                        <p:cTn id="24" dur="80"/>
                                        <p:tgtEl>
                                          <p:spTgt spid="519174"/>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519174"/>
                                        </p:tgtEl>
                                        <p:attrNameLst>
                                          <p:attrName>fillcolor</p:attrName>
                                        </p:attrNameLst>
                                      </p:cBhvr>
                                      <p:tavLst>
                                        <p:tav tm="0">
                                          <p:val>
                                            <p:clrVal>
                                              <a:schemeClr val="accent2"/>
                                            </p:clrVal>
                                          </p:val>
                                        </p:tav>
                                        <p:tav tm="50000">
                                          <p:val>
                                            <p:clrVal>
                                              <a:schemeClr val="hlink"/>
                                            </p:clrVal>
                                          </p:val>
                                        </p:tav>
                                      </p:tavLst>
                                    </p:anim>
                                    <p:set>
                                      <p:cBhvr>
                                        <p:cTn id="26" dur="80"/>
                                        <p:tgtEl>
                                          <p:spTgt spid="51917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2" grpId="0" animBg="1"/>
      <p:bldP spid="519173" grpId="0"/>
      <p:bldP spid="51917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a:t>为什么要用函数</a:t>
            </a:r>
          </a:p>
        </p:txBody>
      </p:sp>
      <mc:AlternateContent xmlns:mc="http://schemas.openxmlformats.org/markup-compatibility/2006" xmlns:a14="http://schemas.microsoft.com/office/drawing/2010/main">
        <mc:Choice Requires="a14">
          <p:sp>
            <p:nvSpPr>
              <p:cNvPr id="2" name="圆角矩形 1"/>
              <p:cNvSpPr/>
              <p:nvPr/>
            </p:nvSpPr>
            <p:spPr>
              <a:xfrm>
                <a:off x="896177" y="855408"/>
                <a:ext cx="3189127" cy="5884607"/>
              </a:xfrm>
              <a:prstGeom prst="roundRect">
                <a:avLst>
                  <a:gd name="adj" fmla="val 2282"/>
                </a:avLst>
              </a:prstGeom>
              <a:ln>
                <a:tailEnd type="triangle" w="lg" len="lg"/>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8000" tIns="45720" rIns="0" bIns="45720" numCol="1" spcCol="0" rtlCol="0" fromWordArt="0" anchor="t" anchorCtr="0" forceAA="0" compatLnSpc="1">
                <a:prstTxWarp prst="textNoShape">
                  <a:avLst/>
                </a:prstTxWarp>
                <a:noAutofit/>
              </a:bodyPr>
              <a:lstStyle/>
              <a:p>
                <a:pPr defTabSz="357188"/>
                <a:r>
                  <a:rPr lang="en-US" altLang="zh-CN" b="1" dirty="0"/>
                  <a:t>int main()</a:t>
                </a:r>
              </a:p>
              <a:p>
                <a:pPr defTabSz="357188"/>
                <a:r>
                  <a:rPr lang="en-US" altLang="zh-CN" b="1" dirty="0"/>
                  <a:t>{</a:t>
                </a:r>
              </a:p>
              <a:p>
                <a:pPr defTabSz="357188"/>
                <a:r>
                  <a:rPr lang="en-US" altLang="zh-CN" b="1"/>
                  <a:t>	</a:t>
                </a:r>
                <a:r>
                  <a:rPr lang="en-US" altLang="zh-CN" b="1" smtClean="0"/>
                  <a:t>……</a:t>
                </a:r>
              </a:p>
              <a:p>
                <a:pPr defTabSz="357188"/>
                <a:r>
                  <a:rPr lang="en-US" altLang="zh-CN" b="1"/>
                  <a:t>	</a:t>
                </a:r>
                <a:r>
                  <a:rPr lang="en-US" altLang="zh-CN" b="1" smtClean="0"/>
                  <a:t>{</a:t>
                </a:r>
                <a:endParaRPr lang="en-US" altLang="zh-CN" b="1" dirty="0"/>
              </a:p>
              <a:p>
                <a:pPr defTabSz="357188"/>
                <a:r>
                  <a:rPr lang="en-US" altLang="zh-CN" b="1" dirty="0"/>
                  <a:t>		</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oMath>
                </a14:m>
                <a:r>
                  <a:rPr lang="en-US" altLang="zh-CN" b="1" dirty="0"/>
                  <a:t>	</a:t>
                </a:r>
                <a:r>
                  <a:rPr lang="zh-CN" altLang="en-US" b="1" dirty="0"/>
                  <a:t>功能</a:t>
                </a:r>
                <a:r>
                  <a:rPr lang="en-US" altLang="zh-CN" b="1" dirty="0"/>
                  <a:t>1</a:t>
                </a:r>
                <a:r>
                  <a:rPr lang="zh-CN" altLang="en-US" b="1" dirty="0"/>
                  <a:t>内容</a:t>
                </a:r>
                <a:endParaRPr lang="en-US" altLang="zh-CN" b="1" dirty="0"/>
              </a:p>
              <a:p>
                <a:pPr defTabSz="357188"/>
                <a:r>
                  <a:rPr lang="en-US" altLang="zh-CN" b="1" dirty="0"/>
                  <a:t>	}</a:t>
                </a:r>
              </a:p>
              <a:p>
                <a:pPr defTabSz="357188"/>
                <a:endParaRPr lang="en-US" altLang="zh-CN" b="1" dirty="0"/>
              </a:p>
              <a:p>
                <a:pPr defTabSz="357188"/>
                <a:r>
                  <a:rPr lang="en-US" altLang="zh-CN" b="1" dirty="0"/>
                  <a:t>	{</a:t>
                </a:r>
              </a:p>
              <a:p>
                <a:pPr defTabSz="357188"/>
                <a:r>
                  <a:rPr lang="en-US" altLang="zh-CN" b="1" dirty="0"/>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r>
                  <a:rPr lang="en-US" altLang="zh-CN" b="1" dirty="0"/>
                  <a:t>	</a:t>
                </a:r>
                <a:r>
                  <a:rPr lang="zh-CN" altLang="en-US" b="1" dirty="0"/>
                  <a:t>功能</a:t>
                </a:r>
                <a:r>
                  <a:rPr lang="en-US" altLang="zh-CN" b="1" dirty="0"/>
                  <a:t>2</a:t>
                </a:r>
                <a:r>
                  <a:rPr lang="zh-CN" altLang="en-US" b="1" dirty="0"/>
                  <a:t>内容</a:t>
                </a:r>
                <a:endParaRPr lang="en-US" altLang="zh-CN" b="1" dirty="0"/>
              </a:p>
              <a:p>
                <a:pPr defTabSz="357188"/>
                <a:r>
                  <a:rPr lang="en-US" altLang="zh-CN" b="1" dirty="0"/>
                  <a:t>	}</a:t>
                </a:r>
              </a:p>
              <a:p>
                <a:pPr defTabSz="357188"/>
                <a:endParaRPr lang="en-US" altLang="zh-CN" b="1" dirty="0"/>
              </a:p>
              <a:p>
                <a:pPr defTabSz="357188"/>
                <a:r>
                  <a:rPr lang="en-US" altLang="zh-CN" b="1" dirty="0"/>
                  <a:t>	{</a:t>
                </a:r>
              </a:p>
              <a:p>
                <a:pPr defTabSz="357188"/>
                <a:r>
                  <a:rPr lang="en-US" altLang="zh-CN" b="1" dirty="0"/>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r>
                  <a:rPr lang="en-US" altLang="zh-CN" b="1" dirty="0"/>
                  <a:t>	</a:t>
                </a:r>
                <a:r>
                  <a:rPr lang="zh-CN" altLang="en-US" b="1" dirty="0"/>
                  <a:t>功能</a:t>
                </a:r>
                <a:r>
                  <a:rPr lang="en-US" altLang="zh-CN" b="1" dirty="0"/>
                  <a:t>1</a:t>
                </a:r>
                <a:r>
                  <a:rPr lang="zh-CN" altLang="en-US" b="1" dirty="0"/>
                  <a:t>内容</a:t>
                </a:r>
                <a:endParaRPr lang="en-US" altLang="zh-CN" b="1" dirty="0"/>
              </a:p>
              <a:p>
                <a:pPr defTabSz="357188"/>
                <a:r>
                  <a:rPr lang="en-US" altLang="zh-CN" b="1" dirty="0"/>
                  <a:t>	}</a:t>
                </a:r>
              </a:p>
              <a:p>
                <a:pPr defTabSz="357188"/>
                <a:endParaRPr lang="en-US" altLang="zh-CN" b="1" dirty="0"/>
              </a:p>
              <a:p>
                <a:pPr defTabSz="357188"/>
                <a:r>
                  <a:rPr lang="en-US" altLang="zh-CN" b="1" dirty="0"/>
                  <a:t>	{</a:t>
                </a:r>
              </a:p>
              <a:p>
                <a:pPr defTabSz="357188"/>
                <a:r>
                  <a:rPr lang="en-US" altLang="zh-CN" b="1" dirty="0"/>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r>
                  <a:rPr lang="en-US" altLang="zh-CN" b="1" dirty="0"/>
                  <a:t>	</a:t>
                </a:r>
                <a:r>
                  <a:rPr lang="zh-CN" altLang="en-US" b="1" dirty="0"/>
                  <a:t>功能</a:t>
                </a:r>
                <a:r>
                  <a:rPr lang="en-US" altLang="zh-CN" b="1" dirty="0"/>
                  <a:t>2</a:t>
                </a:r>
                <a:r>
                  <a:rPr lang="zh-CN" altLang="en-US" b="1" dirty="0"/>
                  <a:t>内容</a:t>
                </a:r>
                <a:endParaRPr lang="en-US" altLang="zh-CN" b="1" dirty="0"/>
              </a:p>
              <a:p>
                <a:pPr defTabSz="357188"/>
                <a:r>
                  <a:rPr lang="en-US" altLang="zh-CN" b="1"/>
                  <a:t>	</a:t>
                </a:r>
                <a:r>
                  <a:rPr lang="en-US" altLang="zh-CN" b="1" smtClean="0"/>
                  <a:t>}</a:t>
                </a:r>
              </a:p>
              <a:p>
                <a:pPr defTabSz="357188"/>
                <a:r>
                  <a:rPr lang="en-US" altLang="zh-CN" b="1"/>
                  <a:t>	</a:t>
                </a:r>
                <a:r>
                  <a:rPr lang="en-US" altLang="zh-CN" b="1" smtClean="0"/>
                  <a:t>……</a:t>
                </a:r>
                <a:endParaRPr lang="en-US" altLang="zh-CN" b="1" dirty="0"/>
              </a:p>
              <a:p>
                <a:pPr defTabSz="357188"/>
                <a:r>
                  <a:rPr lang="en-US" altLang="zh-CN" b="1" dirty="0"/>
                  <a:t>}</a:t>
                </a:r>
                <a:endParaRPr lang="zh-CN" altLang="en-US" b="1" dirty="0"/>
              </a:p>
            </p:txBody>
          </p:sp>
        </mc:Choice>
        <mc:Fallback xmlns="">
          <p:sp>
            <p:nvSpPr>
              <p:cNvPr id="2" name="圆角矩形 1"/>
              <p:cNvSpPr>
                <a:spLocks noRot="1" noChangeAspect="1" noMove="1" noResize="1" noEditPoints="1" noAdjustHandles="1" noChangeArrowheads="1" noChangeShapeType="1" noTextEdit="1"/>
              </p:cNvSpPr>
              <p:nvPr/>
            </p:nvSpPr>
            <p:spPr>
              <a:xfrm>
                <a:off x="896177" y="855408"/>
                <a:ext cx="3189127" cy="5884607"/>
              </a:xfrm>
              <a:prstGeom prst="roundRect">
                <a:avLst>
                  <a:gd name="adj" fmla="val 2282"/>
                </a:avLst>
              </a:prstGeom>
              <a:blipFill rotWithShape="1">
                <a:blip r:embed="rId2"/>
                <a:stretch>
                  <a:fillRect l="-190"/>
                </a:stretch>
              </a:blipFill>
              <a:ln>
                <a:tailEnd type="triangle" w="lg" len="lg"/>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圆角矩形 9"/>
              <p:cNvSpPr/>
              <p:nvPr/>
            </p:nvSpPr>
            <p:spPr>
              <a:xfrm>
                <a:off x="7787147" y="855406"/>
                <a:ext cx="3539613" cy="5707626"/>
              </a:xfrm>
              <a:prstGeom prst="roundRect">
                <a:avLst>
                  <a:gd name="adj" fmla="val 2282"/>
                </a:avLst>
              </a:prstGeom>
              <a:ln>
                <a:tailEnd type="triangle" w="lg" len="lg"/>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8000" tIns="45720" rIns="0" bIns="45720" numCol="1" spcCol="0" rtlCol="0" fromWordArt="0" anchor="t" anchorCtr="0" forceAA="0" compatLnSpc="1">
                <a:prstTxWarp prst="textNoShape">
                  <a:avLst/>
                </a:prstTxWarp>
                <a:noAutofit/>
              </a:bodyPr>
              <a:lstStyle/>
              <a:p>
                <a:pPr defTabSz="357188"/>
                <a:r>
                  <a:rPr lang="zh-CN" altLang="en-US" b="1" dirty="0"/>
                  <a:t>功能</a:t>
                </a:r>
                <a:r>
                  <a:rPr lang="en-US" altLang="zh-CN" b="1" dirty="0"/>
                  <a:t>1</a:t>
                </a:r>
                <a:r>
                  <a:rPr lang="zh-CN" altLang="en-US" b="1" dirty="0"/>
                  <a:t>函数</a:t>
                </a:r>
                <a:r>
                  <a:rPr lang="en-US" altLang="zh-CN" b="1" dirty="0"/>
                  <a:t>()</a:t>
                </a:r>
              </a:p>
              <a:p>
                <a:pPr defTabSz="357188"/>
                <a:r>
                  <a:rPr lang="en-US" altLang="zh-CN" b="1" dirty="0"/>
                  <a:t>{</a:t>
                </a:r>
              </a:p>
              <a:p>
                <a:pPr defTabSz="357188"/>
                <a:r>
                  <a:rPr lang="en-US" altLang="zh-CN" b="1" dirty="0"/>
                  <a:t>	</a:t>
                </a:r>
                <a:r>
                  <a:rPr lang="en-US" altLang="zh-CN" b="1" dirty="0">
                    <a:ea typeface="Cambria Math" panose="02040503050406030204" pitchFamily="18" charset="0"/>
                  </a:rPr>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r>
                  <a:rPr lang="en-US" altLang="zh-CN" b="1" dirty="0"/>
                  <a:t>	</a:t>
                </a:r>
                <a:r>
                  <a:rPr lang="zh-CN" altLang="en-US" b="1" dirty="0"/>
                  <a:t>功能</a:t>
                </a:r>
                <a:r>
                  <a:rPr lang="en-US" altLang="zh-CN" b="1" dirty="0"/>
                  <a:t>1</a:t>
                </a:r>
                <a:r>
                  <a:rPr lang="zh-CN" altLang="en-US" b="1" dirty="0"/>
                  <a:t>内容</a:t>
                </a:r>
                <a:endParaRPr lang="en-US" altLang="zh-CN" b="1" dirty="0"/>
              </a:p>
              <a:p>
                <a:pPr defTabSz="357188"/>
                <a:r>
                  <a:rPr lang="en-US" altLang="zh-CN" b="1" dirty="0"/>
                  <a:t>}</a:t>
                </a:r>
              </a:p>
              <a:p>
                <a:pPr defTabSz="357188"/>
                <a:endParaRPr lang="en-US" altLang="zh-CN" b="1" dirty="0"/>
              </a:p>
              <a:p>
                <a:pPr defTabSz="357188"/>
                <a:r>
                  <a:rPr lang="zh-CN" altLang="en-US" b="1" dirty="0"/>
                  <a:t>功能</a:t>
                </a:r>
                <a:r>
                  <a:rPr lang="en-US" altLang="zh-CN" b="1" dirty="0"/>
                  <a:t>2</a:t>
                </a:r>
                <a:r>
                  <a:rPr lang="zh-CN" altLang="en-US" b="1" dirty="0"/>
                  <a:t>函数</a:t>
                </a:r>
                <a:r>
                  <a:rPr lang="en-US" altLang="zh-CN" b="1" dirty="0"/>
                  <a:t>()</a:t>
                </a:r>
              </a:p>
              <a:p>
                <a:pPr defTabSz="357188"/>
                <a:r>
                  <a:rPr lang="en-US" altLang="zh-CN" b="1" dirty="0"/>
                  <a:t>{</a:t>
                </a:r>
              </a:p>
              <a:p>
                <a:pPr defTabSz="357188"/>
                <a:r>
                  <a:rPr lang="en-US" altLang="zh-CN" b="1" dirty="0"/>
                  <a:t>	</a:t>
                </a:r>
                <a:r>
                  <a:rPr lang="en-US" altLang="zh-CN" b="1" dirty="0">
                    <a:ea typeface="Cambria Math" panose="02040503050406030204" pitchFamily="18" charset="0"/>
                  </a:rPr>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r>
                  <a:rPr lang="en-US" altLang="zh-CN" b="1" dirty="0"/>
                  <a:t>	</a:t>
                </a:r>
                <a:r>
                  <a:rPr lang="zh-CN" altLang="en-US" b="1" dirty="0"/>
                  <a:t>功能</a:t>
                </a:r>
                <a:r>
                  <a:rPr lang="en-US" altLang="zh-CN" b="1" dirty="0"/>
                  <a:t>2</a:t>
                </a:r>
                <a:r>
                  <a:rPr lang="zh-CN" altLang="en-US" b="1" dirty="0"/>
                  <a:t>内容</a:t>
                </a:r>
                <a:endParaRPr lang="en-US" altLang="zh-CN" b="1" dirty="0"/>
              </a:p>
              <a:p>
                <a:pPr defTabSz="357188"/>
                <a:r>
                  <a:rPr lang="en-US" altLang="zh-CN" b="1" dirty="0"/>
                  <a:t>}</a:t>
                </a:r>
              </a:p>
              <a:p>
                <a:pPr defTabSz="357188"/>
                <a:endParaRPr lang="en-US" altLang="zh-CN" b="1" dirty="0"/>
              </a:p>
              <a:p>
                <a:pPr defTabSz="357188"/>
                <a:r>
                  <a:rPr lang="en-US" altLang="zh-CN" b="1" dirty="0"/>
                  <a:t>int main()</a:t>
                </a:r>
              </a:p>
              <a:p>
                <a:pPr defTabSz="357188"/>
                <a:r>
                  <a:rPr lang="en-US" altLang="zh-CN" b="1" dirty="0"/>
                  <a:t>{</a:t>
                </a:r>
              </a:p>
              <a:p>
                <a:pPr defTabSz="357188"/>
                <a:r>
                  <a:rPr lang="en-US" altLang="zh-CN" b="1"/>
                  <a:t>	</a:t>
                </a:r>
                <a:r>
                  <a:rPr lang="en-US" altLang="zh-CN" b="1" smtClean="0"/>
                  <a:t>……</a:t>
                </a:r>
              </a:p>
              <a:p>
                <a:pPr defTabSz="357188"/>
                <a:r>
                  <a:rPr lang="en-US" altLang="zh-CN" b="1"/>
                  <a:t>	</a:t>
                </a:r>
                <a:r>
                  <a:rPr lang="zh-CN" altLang="en-US" b="1" smtClean="0"/>
                  <a:t>调用</a:t>
                </a:r>
                <a:r>
                  <a:rPr lang="zh-CN" altLang="en-US" b="1" dirty="0"/>
                  <a:t>功能</a:t>
                </a:r>
                <a:r>
                  <a:rPr lang="en-US" altLang="zh-CN" b="1" dirty="0"/>
                  <a:t>1</a:t>
                </a:r>
              </a:p>
              <a:p>
                <a:pPr defTabSz="357188"/>
                <a:r>
                  <a:rPr lang="en-US" altLang="zh-CN" b="1" dirty="0"/>
                  <a:t>	</a:t>
                </a:r>
                <a:r>
                  <a:rPr lang="zh-CN" altLang="en-US" b="1" dirty="0"/>
                  <a:t>调用功能</a:t>
                </a:r>
                <a:r>
                  <a:rPr lang="en-US" altLang="zh-CN" b="1" dirty="0"/>
                  <a:t>2</a:t>
                </a:r>
              </a:p>
              <a:p>
                <a:pPr defTabSz="357188"/>
                <a:r>
                  <a:rPr lang="en-US" altLang="zh-CN" b="1" dirty="0"/>
                  <a:t>	</a:t>
                </a:r>
                <a:r>
                  <a:rPr lang="zh-CN" altLang="en-US" b="1" dirty="0"/>
                  <a:t>调用功能</a:t>
                </a:r>
                <a:r>
                  <a:rPr lang="en-US" altLang="zh-CN" b="1" dirty="0"/>
                  <a:t>1</a:t>
                </a:r>
              </a:p>
              <a:p>
                <a:pPr defTabSz="357188"/>
                <a:r>
                  <a:rPr lang="en-US" altLang="zh-CN" b="1" dirty="0"/>
                  <a:t>	</a:t>
                </a:r>
                <a:r>
                  <a:rPr lang="zh-CN" altLang="en-US" b="1" dirty="0"/>
                  <a:t>调用</a:t>
                </a:r>
                <a:r>
                  <a:rPr lang="zh-CN" altLang="en-US" b="1"/>
                  <a:t>功能</a:t>
                </a:r>
                <a:r>
                  <a:rPr lang="en-US" altLang="zh-CN" b="1" smtClean="0"/>
                  <a:t>2</a:t>
                </a:r>
              </a:p>
              <a:p>
                <a:pPr defTabSz="357188"/>
                <a:r>
                  <a:rPr lang="en-US" altLang="zh-CN" b="1"/>
                  <a:t>	</a:t>
                </a:r>
                <a:r>
                  <a:rPr lang="en-US" altLang="zh-CN" b="1" smtClean="0"/>
                  <a:t>……</a:t>
                </a:r>
                <a:endParaRPr lang="en-US" altLang="zh-CN" b="1" dirty="0"/>
              </a:p>
              <a:p>
                <a:pPr defTabSz="357188"/>
                <a:r>
                  <a:rPr lang="en-US" altLang="zh-CN" b="1" dirty="0"/>
                  <a:t>}</a:t>
                </a:r>
                <a:endParaRPr lang="zh-CN" altLang="en-US" b="1" dirty="0"/>
              </a:p>
            </p:txBody>
          </p:sp>
        </mc:Choice>
        <mc:Fallback xmlns="">
          <p:sp>
            <p:nvSpPr>
              <p:cNvPr id="10" name="圆角矩形 9"/>
              <p:cNvSpPr>
                <a:spLocks noRot="1" noChangeAspect="1" noMove="1" noResize="1" noEditPoints="1" noAdjustHandles="1" noChangeArrowheads="1" noChangeShapeType="1" noTextEdit="1"/>
              </p:cNvSpPr>
              <p:nvPr/>
            </p:nvSpPr>
            <p:spPr>
              <a:xfrm>
                <a:off x="7787147" y="855406"/>
                <a:ext cx="3539613" cy="5707626"/>
              </a:xfrm>
              <a:prstGeom prst="roundRect">
                <a:avLst>
                  <a:gd name="adj" fmla="val 2282"/>
                </a:avLst>
              </a:prstGeom>
              <a:blipFill rotWithShape="1">
                <a:blip r:embed="rId3"/>
                <a:stretch>
                  <a:fillRect/>
                </a:stretch>
              </a:blipFill>
              <a:ln>
                <a:tailEnd type="triangle" w="lg" len="lg"/>
              </a:ln>
            </p:spPr>
            <p:txBody>
              <a:bodyPr/>
              <a:lstStyle/>
              <a:p>
                <a:r>
                  <a:rPr lang="zh-CN" altLang="en-US">
                    <a:noFill/>
                  </a:rPr>
                  <a:t> </a:t>
                </a:r>
              </a:p>
            </p:txBody>
          </p:sp>
        </mc:Fallback>
      </mc:AlternateContent>
      <p:sp>
        <p:nvSpPr>
          <p:cNvPr id="3" name="文本框 2"/>
          <p:cNvSpPr txBox="1"/>
          <p:nvPr/>
        </p:nvSpPr>
        <p:spPr>
          <a:xfrm>
            <a:off x="5488644" y="3190349"/>
            <a:ext cx="636105" cy="523220"/>
          </a:xfrm>
          <a:prstGeom prst="rect">
            <a:avLst/>
          </a:prstGeom>
          <a:noFill/>
        </p:spPr>
        <p:txBody>
          <a:bodyPr wrap="square" rtlCol="0">
            <a:spAutoFit/>
          </a:bodyPr>
          <a:lstStyle/>
          <a:p>
            <a:r>
              <a:rPr lang="en-US" altLang="zh-CN" sz="2800" b="1" dirty="0">
                <a:ln w="0"/>
                <a:solidFill>
                  <a:schemeClr val="accent1"/>
                </a:solidFill>
                <a:effectLst>
                  <a:outerShdw blurRad="38100" dist="25400" dir="5400000" algn="ctr" rotWithShape="0">
                    <a:srgbClr val="6E747A">
                      <a:alpha val="43000"/>
                    </a:srgbClr>
                  </a:outerShdw>
                </a:effectLst>
              </a:rPr>
              <a:t>VS.</a:t>
            </a:r>
            <a:endParaRPr lang="zh-CN" altLang="en-US" sz="2800" b="1">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69010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zh-CN" altLang="en-US" smtClean="0">
                <a:latin typeface="宋体" pitchFamily="2" charset="-122"/>
              </a:rPr>
              <a:t>自定义</a:t>
            </a:r>
            <a:r>
              <a:rPr lang="zh-CN" altLang="en-US" dirty="0" smtClean="0">
                <a:latin typeface="宋体" pitchFamily="2" charset="-122"/>
              </a:rPr>
              <a:t>函数中求出两个数的最大公约数</a:t>
            </a:r>
            <a:endParaRPr lang="en-US" altLang="zh-CN" dirty="0" smtClean="0">
              <a:latin typeface="宋体" pitchFamily="2" charset="-122"/>
            </a:endParaRPr>
          </a:p>
          <a:p>
            <a:pPr>
              <a:defRPr/>
            </a:pPr>
            <a:r>
              <a:rPr lang="zh-CN" altLang="en-US" dirty="0" smtClean="0"/>
              <a:t>从键盘输入一个整数，判断该数为</a:t>
            </a:r>
            <a:r>
              <a:rPr lang="zh-CN" altLang="en-US" smtClean="0"/>
              <a:t>几位数</a:t>
            </a:r>
            <a:endParaRPr lang="en-US" altLang="zh-CN" smtClean="0"/>
          </a:p>
          <a:p>
            <a:pPr>
              <a:defRPr/>
            </a:pPr>
            <a:r>
              <a:rPr lang="zh-CN" altLang="en-US" smtClean="0"/>
              <a:t>输入一个字符， 判断是否是大写字母</a:t>
            </a:r>
            <a:endParaRPr lang="en-US" altLang="zh-CN" dirty="0"/>
          </a:p>
          <a:p>
            <a:pPr marL="0" indent="0">
              <a:buFont typeface="Monotype Sorts" pitchFamily="2" charset="2"/>
              <a:buNone/>
              <a:defRPr/>
            </a:pPr>
            <a:endParaRPr lang="zh-CN" altLang="en-US" dirty="0"/>
          </a:p>
        </p:txBody>
      </p:sp>
    </p:spTree>
    <p:extLst>
      <p:ext uri="{BB962C8B-B14F-4D97-AF65-F5344CB8AC3E}">
        <p14:creationId xmlns:p14="http://schemas.microsoft.com/office/powerpoint/2010/main" val="322349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88542" y="1825625"/>
            <a:ext cx="7165258" cy="4351338"/>
          </a:xfrm>
        </p:spPr>
        <p:txBody>
          <a:bodyPr/>
          <a:lstStyle/>
          <a:p>
            <a:r>
              <a:rPr lang="zh-CN" altLang="en-US">
                <a:latin typeface="宋体" pitchFamily="2" charset="-122"/>
              </a:rPr>
              <a:t>自定义函数中求出两个数的最大公约数</a:t>
            </a:r>
            <a:endParaRPr lang="en-US" altLang="zh-CN">
              <a:latin typeface="宋体" pitchFamily="2" charset="-122"/>
            </a:endParaRPr>
          </a:p>
          <a:p>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267" y="943590"/>
            <a:ext cx="2419350"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5839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调用函数</a:t>
            </a:r>
          </a:p>
        </p:txBody>
      </p:sp>
    </p:spTree>
    <p:extLst>
      <p:ext uri="{BB962C8B-B14F-4D97-AF65-F5344CB8AC3E}">
        <p14:creationId xmlns:p14="http://schemas.microsoft.com/office/powerpoint/2010/main" val="3429358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5923"/>
            <a:ext cx="10515600" cy="1325563"/>
          </a:xfrm>
        </p:spPr>
        <p:txBody>
          <a:bodyPr/>
          <a:lstStyle/>
          <a:p>
            <a:r>
              <a:rPr lang="zh-CN" altLang="en-US"/>
              <a:t>函数调用的形式</a:t>
            </a:r>
          </a:p>
        </p:txBody>
      </p:sp>
      <p:sp>
        <p:nvSpPr>
          <p:cNvPr id="4" name="矩形 3"/>
          <p:cNvSpPr/>
          <p:nvPr/>
        </p:nvSpPr>
        <p:spPr>
          <a:xfrm>
            <a:off x="927100" y="1072084"/>
            <a:ext cx="36576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t>函数名</a:t>
            </a:r>
            <a:r>
              <a:rPr lang="en-US" altLang="zh-CN" sz="2400" b="1"/>
              <a:t>(</a:t>
            </a:r>
            <a:r>
              <a:rPr lang="zh-CN" altLang="en-US" sz="2400" b="1"/>
              <a:t>实参表列</a:t>
            </a:r>
            <a:r>
              <a:rPr lang="en-US" altLang="zh-CN" sz="2400" b="1"/>
              <a:t>)</a:t>
            </a:r>
            <a:endParaRPr lang="zh-CN" altLang="en-US" sz="2400" b="1"/>
          </a:p>
        </p:txBody>
      </p:sp>
      <p:sp>
        <p:nvSpPr>
          <p:cNvPr id="5" name="圆角矩形 4"/>
          <p:cNvSpPr/>
          <p:nvPr/>
        </p:nvSpPr>
        <p:spPr>
          <a:xfrm>
            <a:off x="4962387" y="760731"/>
            <a:ext cx="5125511" cy="870155"/>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2400">
                <a:solidFill>
                  <a:schemeClr val="tx1"/>
                </a:solidFill>
              </a:rPr>
              <a:t>print_star();	</a:t>
            </a:r>
            <a:r>
              <a:rPr lang="en-US" altLang="zh-CN" sz="2400">
                <a:solidFill>
                  <a:srgbClr val="008000"/>
                </a:solidFill>
              </a:rPr>
              <a:t>//</a:t>
            </a:r>
            <a:r>
              <a:rPr lang="zh-CN" altLang="en-US" sz="2400">
                <a:solidFill>
                  <a:srgbClr val="008000"/>
                </a:solidFill>
              </a:rPr>
              <a:t>调用无参函数</a:t>
            </a:r>
          </a:p>
          <a:p>
            <a:pPr defTabSz="363538"/>
            <a:r>
              <a:rPr lang="en-US" altLang="zh-CN" sz="2400">
                <a:solidFill>
                  <a:schemeClr val="tx1"/>
                </a:solidFill>
              </a:rPr>
              <a:t>c=max(a,b);	</a:t>
            </a:r>
            <a:r>
              <a:rPr lang="en-US" altLang="zh-CN" sz="2400">
                <a:solidFill>
                  <a:srgbClr val="008000"/>
                </a:solidFill>
              </a:rPr>
              <a:t>//</a:t>
            </a:r>
            <a:r>
              <a:rPr lang="zh-CN" altLang="en-US" sz="2400">
                <a:solidFill>
                  <a:srgbClr val="008000"/>
                </a:solidFill>
              </a:rPr>
              <a:t>调用有参函数</a:t>
            </a:r>
          </a:p>
        </p:txBody>
      </p:sp>
      <p:sp>
        <p:nvSpPr>
          <p:cNvPr id="6" name="MH_Desc_1"/>
          <p:cNvSpPr/>
          <p:nvPr>
            <p:custDataLst>
              <p:tags r:id="rId1"/>
            </p:custDataLst>
          </p:nvPr>
        </p:nvSpPr>
        <p:spPr>
          <a:xfrm>
            <a:off x="516195" y="1769808"/>
            <a:ext cx="10933684" cy="497020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2400" b="1">
                <a:solidFill>
                  <a:schemeClr val="tx1"/>
                </a:solidFill>
              </a:rPr>
              <a:t>1. </a:t>
            </a:r>
            <a:r>
              <a:rPr lang="zh-CN" altLang="en-US" sz="2400" b="1">
                <a:solidFill>
                  <a:schemeClr val="tx1"/>
                </a:solidFill>
              </a:rPr>
              <a:t>函数调用语句</a:t>
            </a:r>
          </a:p>
          <a:p>
            <a:pPr algn="just">
              <a:lnSpc>
                <a:spcPct val="150000"/>
              </a:lnSpc>
              <a:defRPr/>
            </a:pPr>
            <a:r>
              <a:rPr lang="zh-CN" altLang="en-US" sz="2400">
                <a:solidFill>
                  <a:schemeClr val="tx1"/>
                </a:solidFill>
              </a:rPr>
              <a:t>把函数调用单独作为一个语句。如</a:t>
            </a:r>
            <a:r>
              <a:rPr lang="en-US" altLang="zh-CN" sz="2400">
                <a:solidFill>
                  <a:schemeClr val="tx1"/>
                </a:solidFill>
              </a:rPr>
              <a:t>printf_star();</a:t>
            </a:r>
          </a:p>
          <a:p>
            <a:pPr algn="just">
              <a:lnSpc>
                <a:spcPct val="150000"/>
              </a:lnSpc>
              <a:defRPr/>
            </a:pPr>
            <a:r>
              <a:rPr lang="zh-CN" altLang="en-US" sz="2400">
                <a:solidFill>
                  <a:schemeClr val="tx1"/>
                </a:solidFill>
              </a:rPr>
              <a:t>这时不要求函数带回值，只要求函数完成一定的操作。</a:t>
            </a:r>
          </a:p>
          <a:p>
            <a:pPr algn="just">
              <a:lnSpc>
                <a:spcPct val="150000"/>
              </a:lnSpc>
              <a:defRPr/>
            </a:pPr>
            <a:r>
              <a:rPr lang="en-US" altLang="zh-CN" sz="2400" b="1">
                <a:solidFill>
                  <a:schemeClr val="tx1"/>
                </a:solidFill>
              </a:rPr>
              <a:t>2. </a:t>
            </a:r>
            <a:r>
              <a:rPr lang="zh-CN" altLang="en-US" sz="2400" b="1">
                <a:solidFill>
                  <a:schemeClr val="tx1"/>
                </a:solidFill>
              </a:rPr>
              <a:t>函数表达式</a:t>
            </a:r>
          </a:p>
          <a:p>
            <a:pPr algn="just">
              <a:lnSpc>
                <a:spcPct val="150000"/>
              </a:lnSpc>
              <a:defRPr/>
            </a:pPr>
            <a:r>
              <a:rPr lang="zh-CN" altLang="en-US" sz="2400">
                <a:solidFill>
                  <a:schemeClr val="tx1"/>
                </a:solidFill>
              </a:rPr>
              <a:t>函数调用出现在另一个表达式中，如</a:t>
            </a:r>
            <a:r>
              <a:rPr lang="en-US" altLang="zh-CN" sz="2400">
                <a:solidFill>
                  <a:schemeClr val="tx1"/>
                </a:solidFill>
              </a:rPr>
              <a:t>c=max(a,b);</a:t>
            </a:r>
            <a:r>
              <a:rPr lang="zh-CN" altLang="en-US" sz="2400">
                <a:solidFill>
                  <a:schemeClr val="tx1"/>
                </a:solidFill>
              </a:rPr>
              <a:t> </a:t>
            </a:r>
            <a:endParaRPr lang="en-US" altLang="zh-CN" sz="2400">
              <a:solidFill>
                <a:schemeClr val="tx1"/>
              </a:solidFill>
            </a:endParaRPr>
          </a:p>
          <a:p>
            <a:pPr algn="just">
              <a:lnSpc>
                <a:spcPct val="150000"/>
              </a:lnSpc>
              <a:defRPr/>
            </a:pPr>
            <a:r>
              <a:rPr lang="zh-CN" altLang="en-US" sz="2400">
                <a:solidFill>
                  <a:schemeClr val="tx1"/>
                </a:solidFill>
              </a:rPr>
              <a:t>这时要求函数带回一个确定的值以参加表达式的运算。</a:t>
            </a:r>
            <a:endParaRPr lang="en-US" altLang="zh-CN" sz="2400">
              <a:solidFill>
                <a:schemeClr val="tx1"/>
              </a:solidFill>
            </a:endParaRPr>
          </a:p>
          <a:p>
            <a:pPr algn="just">
              <a:lnSpc>
                <a:spcPct val="150000"/>
              </a:lnSpc>
              <a:defRPr/>
            </a:pPr>
            <a:r>
              <a:rPr lang="en-US" altLang="zh-CN" sz="2400" b="1">
                <a:solidFill>
                  <a:schemeClr val="tx1"/>
                </a:solidFill>
              </a:rPr>
              <a:t>3. </a:t>
            </a:r>
            <a:r>
              <a:rPr lang="zh-CN" altLang="en-US" sz="2400" b="1">
                <a:solidFill>
                  <a:schemeClr val="tx1"/>
                </a:solidFill>
              </a:rPr>
              <a:t>函数参数</a:t>
            </a:r>
          </a:p>
          <a:p>
            <a:pPr algn="just">
              <a:lnSpc>
                <a:spcPct val="150000"/>
              </a:lnSpc>
              <a:defRPr/>
            </a:pPr>
            <a:r>
              <a:rPr lang="zh-CN" altLang="en-US" sz="2400">
                <a:solidFill>
                  <a:schemeClr val="tx1"/>
                </a:solidFill>
              </a:rPr>
              <a:t>函数调用作为另一个函数调用时的实参。如</a:t>
            </a:r>
            <a:r>
              <a:rPr lang="en-US" altLang="zh-CN" sz="2400">
                <a:solidFill>
                  <a:schemeClr val="tx1"/>
                </a:solidFill>
              </a:rPr>
              <a:t>m=max(a,max(b,c));</a:t>
            </a:r>
            <a:r>
              <a:rPr lang="zh-CN" altLang="en-US" sz="2400">
                <a:solidFill>
                  <a:schemeClr val="tx1"/>
                </a:solidFill>
              </a:rPr>
              <a:t>，又如</a:t>
            </a:r>
            <a:r>
              <a:rPr lang="en-US" altLang="zh-CN" sz="2400">
                <a:solidFill>
                  <a:schemeClr val="tx1"/>
                </a:solidFill>
              </a:rPr>
              <a:t>:printf (″%d″, max (a,b));</a:t>
            </a:r>
          </a:p>
        </p:txBody>
      </p:sp>
    </p:spTree>
    <p:extLst>
      <p:ext uri="{BB962C8B-B14F-4D97-AF65-F5344CB8AC3E}">
        <p14:creationId xmlns:p14="http://schemas.microsoft.com/office/powerpoint/2010/main" val="799409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xmlns="" id="{8277B323-093F-4271-99FA-C25A8CC269F5}"/>
              </a:ext>
            </a:extLst>
          </p:cNvPr>
          <p:cNvSpPr>
            <a:spLocks noGrp="1"/>
          </p:cNvSpPr>
          <p:nvPr>
            <p:ph type="title"/>
          </p:nvPr>
        </p:nvSpPr>
        <p:spPr>
          <a:xfrm>
            <a:off x="1913317" y="444422"/>
            <a:ext cx="5701611" cy="712788"/>
          </a:xfrm>
        </p:spPr>
        <p:txBody>
          <a:bodyPr>
            <a:noAutofit/>
          </a:bodyPr>
          <a:lstStyle/>
          <a:p>
            <a:r>
              <a:rPr lang="zh-CN" altLang="en-US" sz="3600" dirty="0"/>
              <a:t>形式参数和实际参数</a:t>
            </a:r>
          </a:p>
        </p:txBody>
      </p:sp>
      <p:sp>
        <p:nvSpPr>
          <p:cNvPr id="9" name="内容占位符 2">
            <a:extLst>
              <a:ext uri="{FF2B5EF4-FFF2-40B4-BE49-F238E27FC236}">
                <a16:creationId xmlns:a16="http://schemas.microsoft.com/office/drawing/2014/main" xmlns="" id="{8B543A1F-BCA2-49FE-A583-FBF95EE4C835}"/>
              </a:ext>
            </a:extLst>
          </p:cNvPr>
          <p:cNvSpPr>
            <a:spLocks noGrp="1"/>
          </p:cNvSpPr>
          <p:nvPr>
            <p:ph idx="1"/>
          </p:nvPr>
        </p:nvSpPr>
        <p:spPr>
          <a:xfrm>
            <a:off x="859634" y="1826896"/>
            <a:ext cx="10247247" cy="3161350"/>
          </a:xfrm>
        </p:spPr>
        <p:txBody>
          <a:bodyPr anchor="ctr">
            <a:noAutofit/>
          </a:bodyPr>
          <a:lstStyle/>
          <a:p>
            <a:pPr marL="0" indent="0">
              <a:lnSpc>
                <a:spcPct val="150000"/>
              </a:lnSpc>
              <a:buNone/>
            </a:pPr>
            <a:r>
              <a:rPr lang="zh-CN" altLang="en-US" sz="2400" dirty="0">
                <a:solidFill>
                  <a:schemeClr val="tx1">
                    <a:lumMod val="65000"/>
                    <a:lumOff val="35000"/>
                  </a:schemeClr>
                </a:solidFill>
                <a:latin typeface="+mn-ea"/>
                <a:ea typeface="+mn-ea"/>
              </a:rPr>
              <a:t>在调用有参函数时，主调函数和被调用函数之间有数据传递关系。</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在定义函数时函数名后面括号中的变量名称为“</a:t>
            </a:r>
            <a:r>
              <a:rPr lang="zh-CN" altLang="en-US" sz="2400" b="1" dirty="0">
                <a:solidFill>
                  <a:schemeClr val="tx1">
                    <a:lumMod val="65000"/>
                    <a:lumOff val="35000"/>
                  </a:schemeClr>
                </a:solidFill>
                <a:latin typeface="+mn-ea"/>
                <a:ea typeface="+mn-ea"/>
              </a:rPr>
              <a:t>形式参数</a:t>
            </a:r>
            <a:r>
              <a:rPr lang="zh-CN" altLang="en-US" sz="2400" dirty="0">
                <a:solidFill>
                  <a:schemeClr val="tx1">
                    <a:lumMod val="65000"/>
                    <a:lumOff val="35000"/>
                  </a:schemeClr>
                </a:solidFill>
                <a:latin typeface="+mn-ea"/>
                <a:ea typeface="+mn-ea"/>
              </a:rPr>
              <a:t>”（简称“形参”）或“虚拟参数”。</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在主调函数中调用一个函数时，函数名后面括号中的参数称为“</a:t>
            </a:r>
            <a:r>
              <a:rPr lang="zh-CN" altLang="en-US" sz="2400" b="1" dirty="0">
                <a:solidFill>
                  <a:schemeClr val="tx1">
                    <a:lumMod val="65000"/>
                    <a:lumOff val="35000"/>
                  </a:schemeClr>
                </a:solidFill>
                <a:latin typeface="+mn-ea"/>
                <a:ea typeface="+mn-ea"/>
              </a:rPr>
              <a:t>实际参数</a:t>
            </a:r>
            <a:r>
              <a:rPr lang="zh-CN" altLang="en-US" sz="2400" dirty="0">
                <a:solidFill>
                  <a:schemeClr val="tx1">
                    <a:lumMod val="65000"/>
                    <a:lumOff val="35000"/>
                  </a:schemeClr>
                </a:solidFill>
                <a:latin typeface="+mn-ea"/>
                <a:ea typeface="+mn-ea"/>
              </a:rPr>
              <a:t>”（简称“实参”）。 实际参数可以是常量、变量或表达式，但要求它们有确定的值。</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实参与形参的类型应相同或赋值兼容。赋值兼容是指实参与形参类型不同时能按不同类型数值的赋值规则进行转换。</a:t>
            </a:r>
          </a:p>
        </p:txBody>
      </p:sp>
      <p:grpSp>
        <p:nvGrpSpPr>
          <p:cNvPr id="10" name="组合 9">
            <a:extLst>
              <a:ext uri="{FF2B5EF4-FFF2-40B4-BE49-F238E27FC236}">
                <a16:creationId xmlns:a16="http://schemas.microsoft.com/office/drawing/2014/main" xmlns="" id="{39EFD697-E95C-493D-8876-D6208C34D104}"/>
              </a:ext>
            </a:extLst>
          </p:cNvPr>
          <p:cNvGrpSpPr/>
          <p:nvPr/>
        </p:nvGrpSpPr>
        <p:grpSpPr>
          <a:xfrm>
            <a:off x="859632" y="476447"/>
            <a:ext cx="6228000" cy="657226"/>
            <a:chOff x="3275013" y="1898650"/>
            <a:chExt cx="6228000" cy="657226"/>
          </a:xfrm>
        </p:grpSpPr>
        <p:sp>
          <p:nvSpPr>
            <p:cNvPr id="11" name="MH_Other_1">
              <a:extLst>
                <a:ext uri="{FF2B5EF4-FFF2-40B4-BE49-F238E27FC236}">
                  <a16:creationId xmlns:a16="http://schemas.microsoft.com/office/drawing/2014/main" xmlns=""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xmlns=""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xmlns="" id="{28587E05-71B5-44B5-8B52-502BD05BEE53}"/>
                </a:ext>
              </a:extLst>
            </p:cNvPr>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xmlns="" id="{6CE9D855-8ED4-42B5-9A71-08F61C17410A}"/>
              </a:ext>
            </a:extLst>
          </p:cNvPr>
          <p:cNvGrpSpPr/>
          <p:nvPr/>
        </p:nvGrpSpPr>
        <p:grpSpPr>
          <a:xfrm>
            <a:off x="4878879" y="5816928"/>
            <a:ext cx="6228000" cy="611187"/>
            <a:chOff x="2615964" y="5414964"/>
            <a:chExt cx="6228000" cy="611187"/>
          </a:xfrm>
        </p:grpSpPr>
        <p:sp>
          <p:nvSpPr>
            <p:cNvPr id="15" name="MH_Other_3">
              <a:extLst>
                <a:ext uri="{FF2B5EF4-FFF2-40B4-BE49-F238E27FC236}">
                  <a16:creationId xmlns:a16="http://schemas.microsoft.com/office/drawing/2014/main" xmlns=""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xmlns=""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xmlns="" id="{D44C8EDE-CE88-4D19-B2F5-321B73B3252D}"/>
                </a:ext>
              </a:extLst>
            </p:cNvPr>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0168555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652464"/>
            <a:ext cx="11811000" cy="769937"/>
          </a:xfrm>
          <a:effectLst/>
        </p:spPr>
        <p:txBody>
          <a:bodyPr anchor="ctr"/>
          <a:lstStyle/>
          <a:p>
            <a:pPr eaLnBrk="1" hangingPunct="1">
              <a:defRPr/>
            </a:pPr>
            <a:r>
              <a:rPr lang="en-US" altLang="zh-CN" dirty="0" smtClean="0">
                <a:solidFill>
                  <a:srgbClr val="800000"/>
                </a:solidFill>
                <a:effectLst>
                  <a:outerShdw blurRad="38100" dist="38100" dir="2700000" algn="tl">
                    <a:srgbClr val="000000"/>
                  </a:outerShdw>
                </a:effectLst>
                <a:latin typeface="Arial" charset="0"/>
                <a:ea typeface="黑体" pitchFamily="2" charset="-122"/>
              </a:rPr>
              <a:t>7.3.2 </a:t>
            </a:r>
            <a:r>
              <a:rPr lang="zh-CN" altLang="zh-CN" dirty="0" smtClean="0">
                <a:solidFill>
                  <a:srgbClr val="800000"/>
                </a:solidFill>
                <a:effectLst>
                  <a:outerShdw blurRad="38100" dist="38100" dir="2700000" algn="tl">
                    <a:srgbClr val="000000"/>
                  </a:outerShdw>
                </a:effectLst>
                <a:latin typeface="Arial" charset="0"/>
                <a:ea typeface="黑体" pitchFamily="2" charset="-122"/>
              </a:rPr>
              <a:t>函数调用时的数据传递</a:t>
            </a:r>
            <a:endParaRPr lang="zh-CN" altLang="en-US"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37891" name="Rectangle 3"/>
          <p:cNvSpPr>
            <a:spLocks noGrp="1" noChangeArrowheads="1"/>
          </p:cNvSpPr>
          <p:nvPr>
            <p:ph type="body" idx="1"/>
          </p:nvPr>
        </p:nvSpPr>
        <p:spPr>
          <a:xfrm>
            <a:off x="857251" y="1643063"/>
            <a:ext cx="10287000" cy="3929062"/>
          </a:xfrm>
        </p:spPr>
        <p:txBody>
          <a:bodyPr/>
          <a:lstStyle/>
          <a:p>
            <a:pPr>
              <a:buFont typeface="Wingdings" pitchFamily="2" charset="2"/>
              <a:buNone/>
            </a:pPr>
            <a:r>
              <a:rPr lang="en-US" altLang="zh-CN" smtClean="0"/>
              <a:t>2. </a:t>
            </a:r>
            <a:r>
              <a:rPr lang="zh-CN" altLang="zh-CN" smtClean="0"/>
              <a:t>实参和形参间的数据传递</a:t>
            </a:r>
          </a:p>
          <a:p>
            <a:pPr lvl="1"/>
            <a:r>
              <a:rPr lang="zh-CN" altLang="zh-CN" smtClean="0"/>
              <a:t>在调用函数过程中，系统会把实参的值传递给被调用函数的形参</a:t>
            </a:r>
            <a:endParaRPr lang="en-US" altLang="zh-CN" smtClean="0"/>
          </a:p>
          <a:p>
            <a:pPr lvl="1"/>
            <a:r>
              <a:rPr lang="zh-CN" altLang="zh-CN" smtClean="0"/>
              <a:t>或者说，形参从实参得到一个值</a:t>
            </a:r>
            <a:endParaRPr lang="en-US" altLang="zh-CN" smtClean="0"/>
          </a:p>
          <a:p>
            <a:pPr lvl="1"/>
            <a:r>
              <a:rPr lang="zh-CN" altLang="zh-CN" smtClean="0"/>
              <a:t>该值在函数调用期间有效，可以参加</a:t>
            </a:r>
            <a:r>
              <a:rPr lang="zh-CN" altLang="en-US" smtClean="0"/>
              <a:t>被调</a:t>
            </a:r>
            <a:r>
              <a:rPr lang="zh-CN" altLang="zh-CN" smtClean="0"/>
              <a:t>函数中的运算</a:t>
            </a:r>
          </a:p>
        </p:txBody>
      </p:sp>
      <p:pic>
        <p:nvPicPr>
          <p:cNvPr id="47108"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858887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animEffect transition="in" filter="blinds(horizontal)">
                                      <p:cBhvr>
                                        <p:cTn id="7" dur="500"/>
                                        <p:tgtEl>
                                          <p:spTgt spid="378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891">
                                            <p:txEl>
                                              <p:pRg st="2" end="2"/>
                                            </p:txEl>
                                          </p:spTgt>
                                        </p:tgtEl>
                                        <p:attrNameLst>
                                          <p:attrName>style.visibility</p:attrName>
                                        </p:attrNameLst>
                                      </p:cBhvr>
                                      <p:to>
                                        <p:strVal val="visible"/>
                                      </p:to>
                                    </p:set>
                                    <p:animEffect transition="in" filter="blinds(horizontal)">
                                      <p:cBhvr>
                                        <p:cTn id="12" dur="500"/>
                                        <p:tgtEl>
                                          <p:spTgt spid="378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891">
                                            <p:txEl>
                                              <p:pRg st="3" end="3"/>
                                            </p:txEl>
                                          </p:spTgt>
                                        </p:tgtEl>
                                        <p:attrNameLst>
                                          <p:attrName>style.visibility</p:attrName>
                                        </p:attrNameLst>
                                      </p:cBhvr>
                                      <p:to>
                                        <p:strVal val="visible"/>
                                      </p:to>
                                    </p:set>
                                    <p:animEffect transition="in" filter="blinds(horizontal)">
                                      <p:cBhvr>
                                        <p:cTn id="17" dur="500"/>
                                        <p:tgtEl>
                                          <p:spTgt spid="378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340" y="234056"/>
            <a:ext cx="10515600" cy="1325563"/>
          </a:xfrm>
        </p:spPr>
        <p:txBody>
          <a:bodyPr/>
          <a:lstStyle/>
          <a:p>
            <a:r>
              <a:rPr lang="zh-CN" altLang="en-US" dirty="0"/>
              <a:t>实参和形参间的数据传递</a:t>
            </a:r>
          </a:p>
        </p:txBody>
      </p:sp>
      <p:sp>
        <p:nvSpPr>
          <p:cNvPr id="3" name="内容占位符 2"/>
          <p:cNvSpPr>
            <a:spLocks noGrp="1"/>
          </p:cNvSpPr>
          <p:nvPr>
            <p:ph idx="1"/>
          </p:nvPr>
        </p:nvSpPr>
        <p:spPr>
          <a:xfrm>
            <a:off x="564341" y="1247936"/>
            <a:ext cx="11015489" cy="552660"/>
          </a:xfrm>
        </p:spPr>
        <p:txBody>
          <a:bodyPr>
            <a:noAutofit/>
          </a:bodyPr>
          <a:lstStyle/>
          <a:p>
            <a:pPr marL="88900" indent="-88900">
              <a:lnSpc>
                <a:spcPct val="10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7.2】</a:t>
            </a:r>
            <a:r>
              <a:rPr lang="zh-CN" altLang="en-US" sz="2000" dirty="0">
                <a:solidFill>
                  <a:schemeClr val="accent1"/>
                </a:solidFill>
              </a:rPr>
              <a:t>输入两个整数，要求输出其中值较大者。要求用函数来找到大数。</a:t>
            </a:r>
          </a:p>
        </p:txBody>
      </p:sp>
      <p:sp>
        <p:nvSpPr>
          <p:cNvPr id="13" name="圆角矩形 12"/>
          <p:cNvSpPr/>
          <p:nvPr/>
        </p:nvSpPr>
        <p:spPr>
          <a:xfrm>
            <a:off x="339213" y="1815067"/>
            <a:ext cx="11518491" cy="476271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2400" b="1" dirty="0"/>
              <a:t>#include &lt;</a:t>
            </a:r>
            <a:r>
              <a:rPr lang="en-US" altLang="zh-CN" sz="2400" b="1" dirty="0" err="1"/>
              <a:t>stdio.h</a:t>
            </a:r>
            <a:r>
              <a:rPr lang="en-US" altLang="zh-CN" sz="2400" b="1" dirty="0"/>
              <a:t>&gt;</a:t>
            </a:r>
          </a:p>
          <a:p>
            <a:pPr defTabSz="363538">
              <a:lnSpc>
                <a:spcPct val="120000"/>
              </a:lnSpc>
            </a:pPr>
            <a:r>
              <a:rPr lang="en-US" altLang="zh-CN" sz="2400" b="1" dirty="0"/>
              <a:t>int main()</a:t>
            </a:r>
          </a:p>
          <a:p>
            <a:pPr defTabSz="363538">
              <a:lnSpc>
                <a:spcPct val="120000"/>
              </a:lnSpc>
            </a:pPr>
            <a:r>
              <a:rPr lang="en-US" altLang="zh-CN" sz="2400" b="1" dirty="0"/>
              <a:t>{	</a:t>
            </a:r>
            <a:r>
              <a:rPr lang="en-US" altLang="zh-CN" sz="2400" b="1" dirty="0">
                <a:solidFill>
                  <a:schemeClr val="accent6"/>
                </a:solidFill>
              </a:rPr>
              <a:t>int max(int </a:t>
            </a:r>
            <a:r>
              <a:rPr lang="en-US" altLang="zh-CN" sz="2400" b="1" dirty="0" err="1">
                <a:solidFill>
                  <a:schemeClr val="accent6"/>
                </a:solidFill>
              </a:rPr>
              <a:t>x,int</a:t>
            </a:r>
            <a:r>
              <a:rPr lang="en-US" altLang="zh-CN" sz="2400" b="1" dirty="0">
                <a:solidFill>
                  <a:schemeClr val="accent6"/>
                </a:solidFill>
              </a:rPr>
              <a:t> y);	</a:t>
            </a:r>
            <a:r>
              <a:rPr lang="en-US" altLang="zh-CN" sz="2400" b="1"/>
              <a:t>	</a:t>
            </a:r>
            <a:endParaRPr lang="en-US" altLang="zh-CN" sz="2400" b="1" smtClean="0"/>
          </a:p>
          <a:p>
            <a:pPr defTabSz="363538">
              <a:lnSpc>
                <a:spcPct val="120000"/>
              </a:lnSpc>
            </a:pPr>
            <a:r>
              <a:rPr lang="zh-CN" altLang="en-US" sz="2400" b="1" dirty="0"/>
              <a:t>	</a:t>
            </a:r>
            <a:r>
              <a:rPr lang="en-US" altLang="zh-CN" sz="2400" b="1" dirty="0"/>
              <a:t>int </a:t>
            </a:r>
            <a:r>
              <a:rPr lang="en-US" altLang="zh-CN" sz="2400" b="1" dirty="0" err="1"/>
              <a:t>a,b,c</a:t>
            </a:r>
            <a:r>
              <a:rPr lang="en-US" altLang="zh-CN" sz="2400" b="1" dirty="0"/>
              <a:t>;</a:t>
            </a:r>
          </a:p>
          <a:p>
            <a:pPr defTabSz="363538">
              <a:lnSpc>
                <a:spcPct val="120000"/>
              </a:lnSpc>
            </a:pPr>
            <a:r>
              <a:rPr lang="en-US" altLang="zh-CN" sz="2400" b="1" dirty="0"/>
              <a:t>	</a:t>
            </a:r>
            <a:r>
              <a:rPr lang="en-US" altLang="zh-CN" sz="2400" b="1" dirty="0" err="1"/>
              <a:t>printf</a:t>
            </a:r>
            <a:r>
              <a:rPr lang="en-US" altLang="zh-CN" sz="2400" b="1" dirty="0"/>
              <a:t>("please enter two integer numbers</a:t>
            </a:r>
            <a:r>
              <a:rPr lang="en-US" altLang="zh-CN" sz="2400" b="1"/>
              <a:t>:"); </a:t>
            </a:r>
            <a:r>
              <a:rPr lang="zh-CN" altLang="en-US" sz="2400" b="1"/>
              <a:t>	</a:t>
            </a:r>
            <a:endParaRPr lang="en-US" altLang="zh-CN" sz="2400" b="1" smtClean="0"/>
          </a:p>
          <a:p>
            <a:pPr defTabSz="363538">
              <a:lnSpc>
                <a:spcPct val="120000"/>
              </a:lnSpc>
            </a:pPr>
            <a:r>
              <a:rPr lang="en-US" altLang="zh-CN" sz="2400" b="1"/>
              <a:t> </a:t>
            </a:r>
            <a:r>
              <a:rPr lang="en-US" altLang="zh-CN" sz="2400" b="1" smtClean="0"/>
              <a:t>  scanf</a:t>
            </a:r>
            <a:r>
              <a:rPr lang="en-US" altLang="zh-CN" sz="2400" b="1" dirty="0"/>
              <a:t>("%</a:t>
            </a:r>
            <a:r>
              <a:rPr lang="en-US" altLang="zh-CN" sz="2400" b="1" dirty="0" err="1"/>
              <a:t>d,%d",&amp;a,&amp;b</a:t>
            </a:r>
            <a:r>
              <a:rPr lang="en-US" altLang="zh-CN" sz="2400" b="1" dirty="0"/>
              <a:t>);</a:t>
            </a:r>
            <a:r>
              <a:rPr lang="en-US" altLang="zh-CN" sz="2400" b="1"/>
              <a:t>	</a:t>
            </a:r>
            <a:endParaRPr lang="en-US" altLang="zh-CN" sz="2400" b="1" smtClean="0"/>
          </a:p>
          <a:p>
            <a:pPr defTabSz="363538">
              <a:lnSpc>
                <a:spcPct val="120000"/>
              </a:lnSpc>
            </a:pPr>
            <a:r>
              <a:rPr lang="zh-CN" altLang="en-US" sz="2400" b="1" dirty="0"/>
              <a:t>	</a:t>
            </a:r>
            <a:r>
              <a:rPr lang="en-US" altLang="zh-CN" sz="2400" b="1" dirty="0">
                <a:solidFill>
                  <a:schemeClr val="accent6"/>
                </a:solidFill>
              </a:rPr>
              <a:t>c=max(</a:t>
            </a:r>
            <a:r>
              <a:rPr lang="en-US" altLang="zh-CN" sz="2400" b="1" dirty="0" err="1">
                <a:solidFill>
                  <a:schemeClr val="accent6"/>
                </a:solidFill>
              </a:rPr>
              <a:t>a,b</a:t>
            </a:r>
            <a:r>
              <a:rPr lang="en-US" altLang="zh-CN" sz="2400" b="1" dirty="0">
                <a:solidFill>
                  <a:schemeClr val="accent6"/>
                </a:solidFill>
              </a:rPr>
              <a:t>);</a:t>
            </a:r>
            <a:r>
              <a:rPr lang="en-US" altLang="zh-CN" sz="2400" b="1"/>
              <a:t>	</a:t>
            </a:r>
            <a:endParaRPr lang="en-US" altLang="zh-CN" sz="2400" b="1" dirty="0">
              <a:solidFill>
                <a:srgbClr val="008000"/>
              </a:solidFill>
            </a:endParaRPr>
          </a:p>
          <a:p>
            <a:pPr defTabSz="363538">
              <a:lnSpc>
                <a:spcPct val="120000"/>
              </a:lnSpc>
            </a:pPr>
            <a:r>
              <a:rPr lang="en-US" altLang="zh-CN" sz="2400" b="1" dirty="0"/>
              <a:t>	</a:t>
            </a:r>
            <a:r>
              <a:rPr lang="en-US" altLang="zh-CN" sz="2400" b="1" dirty="0" err="1"/>
              <a:t>printf</a:t>
            </a:r>
            <a:r>
              <a:rPr lang="en-US" altLang="zh-CN" sz="2400" b="1" dirty="0"/>
              <a:t>("max is %d\</a:t>
            </a:r>
            <a:r>
              <a:rPr lang="en-US" altLang="zh-CN" sz="2400" b="1" dirty="0" err="1"/>
              <a:t>n",c</a:t>
            </a:r>
            <a:r>
              <a:rPr lang="en-US" altLang="zh-CN" sz="2400" b="1" dirty="0"/>
              <a:t>);</a:t>
            </a:r>
            <a:r>
              <a:rPr lang="en-US" altLang="zh-CN" sz="2400" b="1"/>
              <a:t>	</a:t>
            </a:r>
            <a:r>
              <a:rPr lang="en-US" altLang="zh-CN" sz="2400" b="1" dirty="0"/>
              <a:t>	return 0</a:t>
            </a:r>
            <a:r>
              <a:rPr lang="en-US" altLang="zh-CN" sz="2400" b="1"/>
              <a:t>; </a:t>
            </a:r>
            <a:r>
              <a:rPr lang="en-US" altLang="zh-CN" sz="2400" b="1" smtClean="0"/>
              <a:t>}</a:t>
            </a:r>
          </a:p>
          <a:p>
            <a:pPr defTabSz="363538">
              <a:lnSpc>
                <a:spcPct val="120000"/>
              </a:lnSpc>
            </a:pPr>
            <a:endParaRPr lang="en-US" altLang="zh-CN" sz="2400" b="1" smtClean="0">
              <a:solidFill>
                <a:srgbClr val="008000"/>
              </a:solidFill>
            </a:endParaRPr>
          </a:p>
          <a:p>
            <a:pPr defTabSz="363538">
              <a:lnSpc>
                <a:spcPct val="120000"/>
              </a:lnSpc>
            </a:pPr>
            <a:endParaRPr lang="en-US" altLang="zh-CN" sz="2400" b="1">
              <a:solidFill>
                <a:srgbClr val="008000"/>
              </a:solidFill>
            </a:endParaRPr>
          </a:p>
          <a:p>
            <a:pPr defTabSz="363538">
              <a:lnSpc>
                <a:spcPct val="120000"/>
              </a:lnSpc>
            </a:pPr>
            <a:endParaRPr lang="en-US" altLang="zh-CN" sz="2400" b="1" dirty="0">
              <a:solidFill>
                <a:srgbClr val="008000"/>
              </a:solidFill>
            </a:endParaRPr>
          </a:p>
          <a:p>
            <a:pPr defTabSz="363538">
              <a:lnSpc>
                <a:spcPct val="120000"/>
              </a:lnSpc>
            </a:pPr>
            <a:r>
              <a:rPr lang="en-US" altLang="zh-CN" sz="2400" b="1" dirty="0">
                <a:solidFill>
                  <a:schemeClr val="accent6"/>
                </a:solidFill>
              </a:rPr>
              <a:t>int max(int </a:t>
            </a:r>
            <a:r>
              <a:rPr lang="en-US" altLang="zh-CN" sz="2400" b="1" dirty="0" err="1">
                <a:solidFill>
                  <a:schemeClr val="accent6"/>
                </a:solidFill>
              </a:rPr>
              <a:t>x,int</a:t>
            </a:r>
            <a:r>
              <a:rPr lang="en-US" altLang="zh-CN" sz="2400" b="1" dirty="0">
                <a:solidFill>
                  <a:schemeClr val="accent6"/>
                </a:solidFill>
              </a:rPr>
              <a:t> y)</a:t>
            </a:r>
            <a:r>
              <a:rPr lang="en-US" altLang="zh-CN" sz="2400" b="1" dirty="0"/>
              <a:t>	</a:t>
            </a:r>
            <a:r>
              <a:rPr lang="en-US" altLang="zh-CN" sz="2400" b="1" dirty="0">
                <a:solidFill>
                  <a:srgbClr val="008000"/>
                </a:solidFill>
              </a:rPr>
              <a:t>//</a:t>
            </a:r>
            <a:r>
              <a:rPr lang="zh-CN" altLang="en-US" sz="2400" b="1" dirty="0">
                <a:solidFill>
                  <a:srgbClr val="008000"/>
                </a:solidFill>
              </a:rPr>
              <a:t>定义</a:t>
            </a:r>
            <a:r>
              <a:rPr lang="en-US" altLang="zh-CN" sz="2400" b="1" dirty="0">
                <a:solidFill>
                  <a:srgbClr val="008000"/>
                </a:solidFill>
              </a:rPr>
              <a:t>max</a:t>
            </a:r>
            <a:r>
              <a:rPr lang="zh-CN" altLang="en-US" sz="2400" b="1" dirty="0">
                <a:solidFill>
                  <a:srgbClr val="008000"/>
                </a:solidFill>
              </a:rPr>
              <a:t>函数，有两个参数</a:t>
            </a:r>
          </a:p>
          <a:p>
            <a:pPr defTabSz="363538">
              <a:lnSpc>
                <a:spcPct val="120000"/>
              </a:lnSpc>
            </a:pPr>
            <a:r>
              <a:rPr lang="en-US" altLang="zh-CN" sz="2400" b="1" dirty="0"/>
              <a:t>{</a:t>
            </a:r>
          </a:p>
          <a:p>
            <a:pPr defTabSz="363538">
              <a:lnSpc>
                <a:spcPct val="120000"/>
              </a:lnSpc>
            </a:pPr>
            <a:r>
              <a:rPr lang="en-US" altLang="zh-CN" sz="2400" b="1" dirty="0"/>
              <a:t>	int z;	</a:t>
            </a:r>
            <a:r>
              <a:rPr lang="en-US" altLang="zh-CN" sz="2400" b="1"/>
              <a:t>	</a:t>
            </a:r>
            <a:endParaRPr lang="en-US" altLang="zh-CN" sz="2400" b="1" smtClean="0"/>
          </a:p>
          <a:p>
            <a:pPr defTabSz="363538">
              <a:lnSpc>
                <a:spcPct val="120000"/>
              </a:lnSpc>
            </a:pPr>
            <a:r>
              <a:rPr lang="en-US" altLang="zh-CN" sz="2400" b="1" dirty="0"/>
              <a:t>	z=x&gt;</a:t>
            </a:r>
            <a:r>
              <a:rPr lang="en-US" altLang="zh-CN" sz="2400" b="1" dirty="0" err="1"/>
              <a:t>y?x:y</a:t>
            </a:r>
            <a:r>
              <a:rPr lang="en-US" altLang="zh-CN" sz="2400" b="1" dirty="0"/>
              <a:t>;</a:t>
            </a:r>
            <a:r>
              <a:rPr lang="en-US" altLang="zh-CN" sz="2400" b="1"/>
              <a:t>	</a:t>
            </a:r>
            <a:endParaRPr lang="en-US" altLang="zh-CN" sz="2400" b="1" smtClean="0"/>
          </a:p>
          <a:p>
            <a:pPr defTabSz="363538">
              <a:lnSpc>
                <a:spcPct val="120000"/>
              </a:lnSpc>
            </a:pPr>
            <a:r>
              <a:rPr lang="en-US" altLang="zh-CN" sz="2400" b="1" dirty="0"/>
              <a:t>	</a:t>
            </a:r>
            <a:r>
              <a:rPr lang="en-US" altLang="zh-CN" sz="2400" b="1" dirty="0">
                <a:solidFill>
                  <a:schemeClr val="accent6"/>
                </a:solidFill>
              </a:rPr>
              <a:t>return(z);	</a:t>
            </a:r>
            <a:r>
              <a:rPr lang="en-US" altLang="zh-CN" sz="2400" b="1"/>
              <a:t>	</a:t>
            </a:r>
            <a:endParaRPr lang="en-US" altLang="zh-CN" sz="2400" b="1" smtClean="0"/>
          </a:p>
          <a:p>
            <a:pPr defTabSz="363538">
              <a:lnSpc>
                <a:spcPct val="120000"/>
              </a:lnSpc>
            </a:pPr>
            <a:r>
              <a:rPr lang="en-US" altLang="zh-CN" sz="2400" b="1" smtClean="0">
                <a:solidFill>
                  <a:srgbClr val="008000"/>
                </a:solidFill>
              </a:rPr>
              <a:t>//</a:t>
            </a:r>
            <a:r>
              <a:rPr lang="zh-CN" altLang="en-US" sz="2400" b="1" dirty="0">
                <a:solidFill>
                  <a:srgbClr val="008000"/>
                </a:solidFill>
              </a:rPr>
              <a:t>把</a:t>
            </a:r>
            <a:r>
              <a:rPr lang="en-US" altLang="zh-CN" sz="2400" b="1" dirty="0">
                <a:solidFill>
                  <a:srgbClr val="008000"/>
                </a:solidFill>
              </a:rPr>
              <a:t>z</a:t>
            </a:r>
            <a:r>
              <a:rPr lang="zh-CN" altLang="en-US" sz="2400" b="1" dirty="0">
                <a:solidFill>
                  <a:srgbClr val="008000"/>
                </a:solidFill>
              </a:rPr>
              <a:t>作为</a:t>
            </a:r>
            <a:r>
              <a:rPr lang="en-US" altLang="zh-CN" sz="2400" b="1" dirty="0">
                <a:solidFill>
                  <a:srgbClr val="008000"/>
                </a:solidFill>
              </a:rPr>
              <a:t>max</a:t>
            </a:r>
            <a:r>
              <a:rPr lang="zh-CN" altLang="en-US" sz="2400" b="1" dirty="0">
                <a:solidFill>
                  <a:srgbClr val="008000"/>
                </a:solidFill>
              </a:rPr>
              <a:t>函数的值带回</a:t>
            </a:r>
            <a:r>
              <a:rPr lang="en-US" altLang="zh-CN" sz="2400" b="1" dirty="0">
                <a:solidFill>
                  <a:srgbClr val="008000"/>
                </a:solidFill>
              </a:rPr>
              <a:t>main</a:t>
            </a:r>
            <a:r>
              <a:rPr lang="zh-CN" altLang="en-US" sz="2400" b="1" dirty="0">
                <a:solidFill>
                  <a:srgbClr val="008000"/>
                </a:solidFill>
              </a:rPr>
              <a:t>函数</a:t>
            </a:r>
          </a:p>
          <a:p>
            <a:pPr defTabSz="363538">
              <a:lnSpc>
                <a:spcPct val="120000"/>
              </a:lnSpc>
            </a:pPr>
            <a:r>
              <a:rPr lang="en-US" altLang="zh-CN" sz="2400" b="1" dirty="0"/>
              <a:t>}</a:t>
            </a:r>
          </a:p>
        </p:txBody>
      </p:sp>
      <p:cxnSp>
        <p:nvCxnSpPr>
          <p:cNvPr id="16" name="直接连接符 15">
            <a:extLst>
              <a:ext uri="{FF2B5EF4-FFF2-40B4-BE49-F238E27FC236}">
                <a16:creationId xmlns:a16="http://schemas.microsoft.com/office/drawing/2014/main" xmlns="" id="{5C81FB62-3A45-4404-B636-DE1ACE563956}"/>
              </a:ext>
            </a:extLst>
          </p:cNvPr>
          <p:cNvCxnSpPr>
            <a:cxnSpLocks/>
          </p:cNvCxnSpPr>
          <p:nvPr/>
        </p:nvCxnSpPr>
        <p:spPr>
          <a:xfrm>
            <a:off x="6018722" y="1806399"/>
            <a:ext cx="14289" cy="4387924"/>
          </a:xfrm>
          <a:prstGeom prst="line">
            <a:avLst/>
          </a:prstGeom>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xmlns="" id="{26C091BA-AA37-4C44-AC8C-F3223AF43560}"/>
              </a:ext>
            </a:extLst>
          </p:cNvPr>
          <p:cNvGrpSpPr/>
          <p:nvPr/>
        </p:nvGrpSpPr>
        <p:grpSpPr>
          <a:xfrm>
            <a:off x="5863043" y="2110197"/>
            <a:ext cx="325496" cy="260107"/>
            <a:chOff x="5926033" y="1926699"/>
            <a:chExt cx="325496" cy="260107"/>
          </a:xfrm>
        </p:grpSpPr>
        <p:sp>
          <p:nvSpPr>
            <p:cNvPr id="18" name="MH_Other_2">
              <a:extLst>
                <a:ext uri="{FF2B5EF4-FFF2-40B4-BE49-F238E27FC236}">
                  <a16:creationId xmlns:a16="http://schemas.microsoft.com/office/drawing/2014/main" xmlns="" id="{B0ACEA3A-5F72-4E52-9A14-6D617AA12747}"/>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3">
              <a:extLst>
                <a:ext uri="{FF2B5EF4-FFF2-40B4-BE49-F238E27FC236}">
                  <a16:creationId xmlns:a16="http://schemas.microsoft.com/office/drawing/2014/main" xmlns="" id="{21E6E270-9CB7-47E4-AFA0-265A4B8C8678}"/>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4">
              <a:extLst>
                <a:ext uri="{FF2B5EF4-FFF2-40B4-BE49-F238E27FC236}">
                  <a16:creationId xmlns:a16="http://schemas.microsoft.com/office/drawing/2014/main" xmlns="" id="{6C40FA21-3732-464C-8D59-9002B2A02903}"/>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5">
              <a:extLst>
                <a:ext uri="{FF2B5EF4-FFF2-40B4-BE49-F238E27FC236}">
                  <a16:creationId xmlns:a16="http://schemas.microsoft.com/office/drawing/2014/main" xmlns="" id="{E0A2DA11-8B6F-4D95-8C65-7C460E1E000B}"/>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6">
              <a:extLst>
                <a:ext uri="{FF2B5EF4-FFF2-40B4-BE49-F238E27FC236}">
                  <a16:creationId xmlns:a16="http://schemas.microsoft.com/office/drawing/2014/main" xmlns="" id="{A21AF497-AA0E-44AB-B91A-D20B345DCAA1}"/>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7">
              <a:extLst>
                <a:ext uri="{FF2B5EF4-FFF2-40B4-BE49-F238E27FC236}">
                  <a16:creationId xmlns:a16="http://schemas.microsoft.com/office/drawing/2014/main" xmlns="" id="{140517E9-2F75-4EB3-8B88-9F33617E7E01}"/>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4" name="组合 23">
            <a:extLst>
              <a:ext uri="{FF2B5EF4-FFF2-40B4-BE49-F238E27FC236}">
                <a16:creationId xmlns:a16="http://schemas.microsoft.com/office/drawing/2014/main" xmlns="" id="{76DE1B79-E9CB-4AF0-8709-EC1FCF93F8FB}"/>
              </a:ext>
            </a:extLst>
          </p:cNvPr>
          <p:cNvGrpSpPr/>
          <p:nvPr/>
        </p:nvGrpSpPr>
        <p:grpSpPr>
          <a:xfrm>
            <a:off x="5842452" y="3734242"/>
            <a:ext cx="325496" cy="260106"/>
            <a:chOff x="5926033" y="5434781"/>
            <a:chExt cx="325496" cy="260106"/>
          </a:xfrm>
        </p:grpSpPr>
        <p:sp>
          <p:nvSpPr>
            <p:cNvPr id="25" name="MH_Other_8">
              <a:extLst>
                <a:ext uri="{FF2B5EF4-FFF2-40B4-BE49-F238E27FC236}">
                  <a16:creationId xmlns:a16="http://schemas.microsoft.com/office/drawing/2014/main" xmlns="" id="{899D0A0D-B44D-48CE-B05F-AFE442AC1991}"/>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9">
              <a:extLst>
                <a:ext uri="{FF2B5EF4-FFF2-40B4-BE49-F238E27FC236}">
                  <a16:creationId xmlns:a16="http://schemas.microsoft.com/office/drawing/2014/main" xmlns="" id="{ABC58120-8E98-4CED-864D-70C9972F2B7E}"/>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10">
              <a:extLst>
                <a:ext uri="{FF2B5EF4-FFF2-40B4-BE49-F238E27FC236}">
                  <a16:creationId xmlns:a16="http://schemas.microsoft.com/office/drawing/2014/main" xmlns="" id="{907EBF85-B356-43AC-A0EB-051962FF2396}"/>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a:extLst>
                <a:ext uri="{FF2B5EF4-FFF2-40B4-BE49-F238E27FC236}">
                  <a16:creationId xmlns:a16="http://schemas.microsoft.com/office/drawing/2014/main" xmlns="" id="{8D4FDCD4-FFFF-4296-96FE-B43214BCF09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a:extLst>
                <a:ext uri="{FF2B5EF4-FFF2-40B4-BE49-F238E27FC236}">
                  <a16:creationId xmlns:a16="http://schemas.microsoft.com/office/drawing/2014/main" xmlns="" id="{5AED38F0-45DD-45F4-A636-4F0F475BC9D6}"/>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a:extLst>
                <a:ext uri="{FF2B5EF4-FFF2-40B4-BE49-F238E27FC236}">
                  <a16:creationId xmlns:a16="http://schemas.microsoft.com/office/drawing/2014/main" xmlns="" id="{F98E1DDA-FDB8-42BB-AD1C-8309F39C2BDF}"/>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val="38812159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652464"/>
            <a:ext cx="11811000" cy="769937"/>
          </a:xfrm>
          <a:effectLst/>
        </p:spPr>
        <p:txBody>
          <a:bodyPr anchor="ctr"/>
          <a:lstStyle/>
          <a:p>
            <a:pPr eaLnBrk="1" hangingPunct="1">
              <a:defRPr/>
            </a:pPr>
            <a:r>
              <a:rPr lang="en-US" altLang="zh-CN" dirty="0" smtClean="0">
                <a:solidFill>
                  <a:srgbClr val="800000"/>
                </a:solidFill>
                <a:effectLst>
                  <a:outerShdw blurRad="38100" dist="38100" dir="2700000" algn="tl">
                    <a:srgbClr val="000000"/>
                  </a:outerShdw>
                </a:effectLst>
                <a:latin typeface="Arial" charset="0"/>
                <a:ea typeface="黑体" pitchFamily="2" charset="-122"/>
              </a:rPr>
              <a:t>7.3.2 </a:t>
            </a:r>
            <a:r>
              <a:rPr lang="zh-CN" altLang="zh-CN" dirty="0" smtClean="0">
                <a:solidFill>
                  <a:srgbClr val="800000"/>
                </a:solidFill>
                <a:effectLst>
                  <a:outerShdw blurRad="38100" dist="38100" dir="2700000" algn="tl">
                    <a:srgbClr val="000000"/>
                  </a:outerShdw>
                </a:effectLst>
                <a:latin typeface="Arial" charset="0"/>
                <a:ea typeface="黑体" pitchFamily="2" charset="-122"/>
              </a:rPr>
              <a:t>函数调用时的数据传递</a:t>
            </a:r>
            <a:endParaRPr lang="zh-CN" altLang="en-US"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4" name="Rectangle 3"/>
          <p:cNvSpPr txBox="1">
            <a:spLocks noChangeArrowheads="1"/>
          </p:cNvSpPr>
          <p:nvPr/>
        </p:nvSpPr>
        <p:spPr bwMode="auto">
          <a:xfrm>
            <a:off x="1047751" y="1500189"/>
            <a:ext cx="10477500" cy="4357687"/>
          </a:xfrm>
          <a:prstGeom prst="rect">
            <a:avLst/>
          </a:prstGeom>
          <a:noFill/>
          <a:ln w="9525">
            <a:noFill/>
            <a:miter lim="800000"/>
            <a:headEnd/>
            <a:tailEnd/>
          </a:ln>
        </p:spPr>
        <p:txBody>
          <a:bodyPr/>
          <a:lstStyle/>
          <a:p>
            <a:pPr>
              <a:defRPr/>
            </a:pPr>
            <a:r>
              <a:rPr lang="en-US" altLang="zh-CN" sz="3200" b="1" dirty="0">
                <a:latin typeface="+mn-lt"/>
                <a:ea typeface="+mn-ea"/>
              </a:rPr>
              <a:t>     </a:t>
            </a:r>
            <a:r>
              <a:rPr lang="en-US" altLang="zh-CN" sz="3200" b="1" dirty="0">
                <a:solidFill>
                  <a:srgbClr val="00B050"/>
                </a:solidFill>
                <a:latin typeface="+mn-lt"/>
                <a:ea typeface="+mn-ea"/>
              </a:rPr>
              <a:t>c=max(</a:t>
            </a:r>
            <a:r>
              <a:rPr lang="en-US" altLang="zh-CN" sz="3200" b="1" dirty="0" err="1">
                <a:solidFill>
                  <a:srgbClr val="00B050"/>
                </a:solidFill>
                <a:latin typeface="+mn-lt"/>
                <a:ea typeface="+mn-ea"/>
              </a:rPr>
              <a:t>a,b</a:t>
            </a:r>
            <a:r>
              <a:rPr lang="en-US" altLang="zh-CN" sz="3200" b="1" dirty="0">
                <a:solidFill>
                  <a:srgbClr val="00B050"/>
                </a:solidFill>
                <a:latin typeface="+mn-lt"/>
                <a:ea typeface="+mn-ea"/>
              </a:rPr>
              <a:t>);      </a:t>
            </a:r>
            <a:r>
              <a:rPr lang="zh-CN" altLang="en-US" sz="3200" b="1" dirty="0">
                <a:solidFill>
                  <a:srgbClr val="0000CC"/>
                </a:solidFill>
                <a:latin typeface="+mn-lt"/>
                <a:ea typeface="+mn-ea"/>
              </a:rPr>
              <a:t>（</a:t>
            </a:r>
            <a:r>
              <a:rPr lang="en-US" altLang="zh-CN" sz="3200" b="1" dirty="0">
                <a:solidFill>
                  <a:srgbClr val="0000CC"/>
                </a:solidFill>
                <a:latin typeface="+mn-lt"/>
                <a:ea typeface="+mn-ea"/>
              </a:rPr>
              <a:t>main</a:t>
            </a:r>
            <a:r>
              <a:rPr lang="zh-CN" altLang="en-US" sz="3200" b="1" dirty="0">
                <a:solidFill>
                  <a:srgbClr val="0000CC"/>
                </a:solidFill>
                <a:latin typeface="+mn-lt"/>
                <a:ea typeface="+mn-ea"/>
              </a:rPr>
              <a:t>函数）</a:t>
            </a:r>
            <a:endParaRPr lang="en-US" altLang="zh-CN" sz="3200" b="1" dirty="0">
              <a:solidFill>
                <a:srgbClr val="0000CC"/>
              </a:solidFill>
              <a:latin typeface="+mn-lt"/>
              <a:ea typeface="+mn-ea"/>
            </a:endParaRPr>
          </a:p>
          <a:p>
            <a:pPr>
              <a:defRPr/>
            </a:pPr>
            <a:endParaRPr lang="zh-CN" altLang="zh-CN" sz="3200" b="1" dirty="0">
              <a:latin typeface="+mn-lt"/>
              <a:ea typeface="+mn-ea"/>
            </a:endParaRPr>
          </a:p>
          <a:p>
            <a:pPr>
              <a:defRPr/>
            </a:pPr>
            <a:r>
              <a:rPr lang="en-US" altLang="zh-CN" sz="3200" b="1" dirty="0" err="1">
                <a:solidFill>
                  <a:srgbClr val="9D138D"/>
                </a:solidFill>
                <a:latin typeface="+mn-lt"/>
                <a:ea typeface="+mn-ea"/>
              </a:rPr>
              <a:t>int</a:t>
            </a:r>
            <a:r>
              <a:rPr lang="en-US" altLang="zh-CN" sz="3200" b="1" dirty="0">
                <a:solidFill>
                  <a:srgbClr val="9D138D"/>
                </a:solidFill>
                <a:latin typeface="+mn-lt"/>
                <a:ea typeface="+mn-ea"/>
              </a:rPr>
              <a:t> max(</a:t>
            </a:r>
            <a:r>
              <a:rPr lang="en-US" altLang="zh-CN" sz="3200" b="1" dirty="0" err="1">
                <a:solidFill>
                  <a:srgbClr val="9D138D"/>
                </a:solidFill>
                <a:latin typeface="+mn-lt"/>
                <a:ea typeface="+mn-ea"/>
              </a:rPr>
              <a:t>int</a:t>
            </a:r>
            <a:r>
              <a:rPr lang="en-US" altLang="zh-CN" sz="3200" b="1" dirty="0">
                <a:solidFill>
                  <a:srgbClr val="9D138D"/>
                </a:solidFill>
                <a:latin typeface="+mn-lt"/>
                <a:ea typeface="+mn-ea"/>
              </a:rPr>
              <a:t> x, </a:t>
            </a:r>
            <a:r>
              <a:rPr lang="en-US" altLang="zh-CN" sz="3200" b="1" dirty="0" err="1">
                <a:solidFill>
                  <a:srgbClr val="9D138D"/>
                </a:solidFill>
                <a:latin typeface="+mn-lt"/>
                <a:ea typeface="+mn-ea"/>
              </a:rPr>
              <a:t>int</a:t>
            </a:r>
            <a:r>
              <a:rPr lang="en-US" altLang="zh-CN" sz="3200" b="1" dirty="0">
                <a:solidFill>
                  <a:srgbClr val="9D138D"/>
                </a:solidFill>
                <a:latin typeface="+mn-lt"/>
                <a:ea typeface="+mn-ea"/>
              </a:rPr>
              <a:t> y)  </a:t>
            </a:r>
            <a:r>
              <a:rPr lang="zh-CN" altLang="en-US" sz="3200" b="1" dirty="0">
                <a:solidFill>
                  <a:srgbClr val="0000CC"/>
                </a:solidFill>
                <a:latin typeface="+mn-lt"/>
                <a:ea typeface="+mn-ea"/>
              </a:rPr>
              <a:t>（</a:t>
            </a:r>
            <a:r>
              <a:rPr lang="en-US" altLang="zh-CN" sz="3200" b="1" dirty="0">
                <a:solidFill>
                  <a:srgbClr val="0000CC"/>
                </a:solidFill>
                <a:latin typeface="+mn-lt"/>
                <a:ea typeface="+mn-ea"/>
              </a:rPr>
              <a:t>max</a:t>
            </a:r>
            <a:r>
              <a:rPr lang="zh-CN" altLang="en-US" sz="3200" b="1" dirty="0">
                <a:solidFill>
                  <a:srgbClr val="0000CC"/>
                </a:solidFill>
                <a:latin typeface="+mn-lt"/>
                <a:ea typeface="+mn-ea"/>
              </a:rPr>
              <a:t>函数）</a:t>
            </a:r>
            <a:endParaRPr lang="zh-CN" altLang="zh-CN" sz="3200" b="1" dirty="0">
              <a:solidFill>
                <a:srgbClr val="0000CC"/>
              </a:solidFill>
              <a:latin typeface="+mn-lt"/>
              <a:ea typeface="+mn-ea"/>
            </a:endParaRPr>
          </a:p>
          <a:p>
            <a:pPr>
              <a:defRPr/>
            </a:pPr>
            <a:r>
              <a:rPr lang="en-US" altLang="zh-CN" sz="3200" b="1" dirty="0">
                <a:solidFill>
                  <a:srgbClr val="9D138D"/>
                </a:solidFill>
                <a:latin typeface="+mn-lt"/>
                <a:ea typeface="+mn-ea"/>
              </a:rPr>
              <a:t>{</a:t>
            </a:r>
            <a:endParaRPr lang="zh-CN" altLang="zh-CN" sz="3200" b="1" dirty="0">
              <a:solidFill>
                <a:srgbClr val="9D138D"/>
              </a:solidFill>
              <a:latin typeface="+mn-lt"/>
              <a:ea typeface="+mn-ea"/>
            </a:endParaRPr>
          </a:p>
          <a:p>
            <a:pPr>
              <a:defRPr/>
            </a:pPr>
            <a:r>
              <a:rPr lang="en-US" altLang="zh-CN" sz="3200" b="1" dirty="0">
                <a:solidFill>
                  <a:srgbClr val="9D138D"/>
                </a:solidFill>
                <a:latin typeface="+mn-lt"/>
                <a:ea typeface="+mn-ea"/>
              </a:rPr>
              <a:t>     </a:t>
            </a:r>
            <a:r>
              <a:rPr lang="en-US" altLang="zh-CN" sz="3200" b="1" dirty="0" err="1">
                <a:solidFill>
                  <a:srgbClr val="9D138D"/>
                </a:solidFill>
                <a:latin typeface="+mn-lt"/>
                <a:ea typeface="+mn-ea"/>
              </a:rPr>
              <a:t>int</a:t>
            </a:r>
            <a:r>
              <a:rPr lang="en-US" altLang="zh-CN" sz="3200" b="1" dirty="0">
                <a:solidFill>
                  <a:srgbClr val="9D138D"/>
                </a:solidFill>
                <a:latin typeface="+mn-lt"/>
                <a:ea typeface="+mn-ea"/>
              </a:rPr>
              <a:t> z; </a:t>
            </a:r>
            <a:endParaRPr lang="zh-CN" altLang="zh-CN" sz="3200" b="1" dirty="0">
              <a:solidFill>
                <a:srgbClr val="9D138D"/>
              </a:solidFill>
              <a:latin typeface="+mn-lt"/>
              <a:ea typeface="+mn-ea"/>
            </a:endParaRPr>
          </a:p>
          <a:p>
            <a:pPr>
              <a:defRPr/>
            </a:pPr>
            <a:r>
              <a:rPr lang="en-US" altLang="zh-CN" sz="3200" b="1" dirty="0">
                <a:solidFill>
                  <a:srgbClr val="9D138D"/>
                </a:solidFill>
                <a:latin typeface="+mn-lt"/>
                <a:ea typeface="+mn-ea"/>
              </a:rPr>
              <a:t>     z=x&gt;</a:t>
            </a:r>
            <a:r>
              <a:rPr lang="en-US" altLang="zh-CN" sz="3200" b="1" dirty="0" err="1">
                <a:solidFill>
                  <a:srgbClr val="9D138D"/>
                </a:solidFill>
                <a:latin typeface="+mn-lt"/>
                <a:ea typeface="+mn-ea"/>
              </a:rPr>
              <a:t>y?x:y</a:t>
            </a:r>
            <a:r>
              <a:rPr lang="en-US" altLang="zh-CN" sz="3200" b="1" dirty="0">
                <a:solidFill>
                  <a:srgbClr val="9D138D"/>
                </a:solidFill>
                <a:latin typeface="+mn-lt"/>
                <a:ea typeface="+mn-ea"/>
              </a:rPr>
              <a:t>; </a:t>
            </a:r>
            <a:endParaRPr lang="zh-CN" altLang="zh-CN" sz="3200" b="1" dirty="0">
              <a:solidFill>
                <a:srgbClr val="9D138D"/>
              </a:solidFill>
              <a:latin typeface="+mn-lt"/>
              <a:ea typeface="+mn-ea"/>
            </a:endParaRPr>
          </a:p>
          <a:p>
            <a:pPr>
              <a:defRPr/>
            </a:pPr>
            <a:r>
              <a:rPr lang="en-US" altLang="zh-CN" sz="3200" b="1" dirty="0">
                <a:solidFill>
                  <a:srgbClr val="9D138D"/>
                </a:solidFill>
                <a:latin typeface="+mn-lt"/>
                <a:ea typeface="+mn-ea"/>
              </a:rPr>
              <a:t>     return(z); </a:t>
            </a:r>
            <a:endParaRPr lang="zh-CN" altLang="zh-CN" sz="3200" b="1" dirty="0">
              <a:solidFill>
                <a:srgbClr val="9D138D"/>
              </a:solidFill>
              <a:latin typeface="+mn-lt"/>
              <a:ea typeface="+mn-ea"/>
            </a:endParaRPr>
          </a:p>
          <a:p>
            <a:pPr>
              <a:defRPr/>
            </a:pPr>
            <a:r>
              <a:rPr lang="en-US" altLang="zh-CN" sz="3200" b="1" dirty="0">
                <a:solidFill>
                  <a:srgbClr val="9D138D"/>
                </a:solidFill>
                <a:latin typeface="+mn-lt"/>
                <a:ea typeface="+mn-ea"/>
              </a:rPr>
              <a:t>} </a:t>
            </a:r>
            <a:endParaRPr lang="zh-CN" altLang="zh-CN" sz="3200" b="1" dirty="0">
              <a:solidFill>
                <a:srgbClr val="9D138D"/>
              </a:solidFill>
              <a:latin typeface="+mn-lt"/>
              <a:ea typeface="+mn-ea"/>
            </a:endParaRPr>
          </a:p>
        </p:txBody>
      </p:sp>
      <p:cxnSp>
        <p:nvCxnSpPr>
          <p:cNvPr id="51204" name="直接连接符 8"/>
          <p:cNvCxnSpPr>
            <a:cxnSpLocks noChangeShapeType="1"/>
          </p:cNvCxnSpPr>
          <p:nvPr/>
        </p:nvCxnSpPr>
        <p:spPr bwMode="auto">
          <a:xfrm>
            <a:off x="952501" y="2286000"/>
            <a:ext cx="10001251"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10" name="直接箭头连接符 55"/>
          <p:cNvCxnSpPr>
            <a:cxnSpLocks noChangeShapeType="1"/>
          </p:cNvCxnSpPr>
          <p:nvPr/>
        </p:nvCxnSpPr>
        <p:spPr bwMode="auto">
          <a:xfrm>
            <a:off x="3215147" y="2008061"/>
            <a:ext cx="3" cy="64294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2" name="直接箭头连接符 55"/>
          <p:cNvCxnSpPr>
            <a:cxnSpLocks noChangeShapeType="1"/>
          </p:cNvCxnSpPr>
          <p:nvPr/>
        </p:nvCxnSpPr>
        <p:spPr bwMode="auto">
          <a:xfrm>
            <a:off x="3619500" y="2001840"/>
            <a:ext cx="510048" cy="7143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15" name="任意多边形 14"/>
          <p:cNvSpPr>
            <a:spLocks/>
          </p:cNvSpPr>
          <p:nvPr/>
        </p:nvSpPr>
        <p:spPr bwMode="auto">
          <a:xfrm>
            <a:off x="596902" y="2001838"/>
            <a:ext cx="3975100" cy="3213100"/>
          </a:xfrm>
          <a:custGeom>
            <a:avLst/>
            <a:gdLst>
              <a:gd name="T0" fmla="*/ 2983275 w 2981195"/>
              <a:gd name="T1" fmla="*/ 3059006 h 3212926"/>
              <a:gd name="T2" fmla="*/ 1253484 w 2981195"/>
              <a:gd name="T3" fmla="*/ 3146752 h 3212926"/>
              <a:gd name="T4" fmla="*/ 350969 w 2981195"/>
              <a:gd name="T5" fmla="*/ 2645273 h 3212926"/>
              <a:gd name="T6" fmla="*/ 37611 w 2981195"/>
              <a:gd name="T7" fmla="*/ 1328911 h 3212926"/>
              <a:gd name="T8" fmla="*/ 288307 w 2981195"/>
              <a:gd name="T9" fmla="*/ 363575 h 3212926"/>
              <a:gd name="T10" fmla="*/ 1767412 w 2981195"/>
              <a:gd name="T11" fmla="*/ 0 h 3212926"/>
              <a:gd name="T12" fmla="*/ 0 60000 65536"/>
              <a:gd name="T13" fmla="*/ 0 60000 65536"/>
              <a:gd name="T14" fmla="*/ 0 60000 65536"/>
              <a:gd name="T15" fmla="*/ 0 60000 65536"/>
              <a:gd name="T16" fmla="*/ 0 60000 65536"/>
              <a:gd name="T17" fmla="*/ 0 60000 65536"/>
              <a:gd name="T18" fmla="*/ 0 w 2981195"/>
              <a:gd name="T19" fmla="*/ 0 h 3212926"/>
              <a:gd name="T20" fmla="*/ 2981195 w 2981195"/>
              <a:gd name="T21" fmla="*/ 3212926 h 3212926"/>
            </a:gdLst>
            <a:ahLst/>
            <a:cxnLst>
              <a:cxn ang="T12">
                <a:pos x="T0" y="T1"/>
              </a:cxn>
              <a:cxn ang="T13">
                <a:pos x="T2" y="T3"/>
              </a:cxn>
              <a:cxn ang="T14">
                <a:pos x="T4" y="T5"/>
              </a:cxn>
              <a:cxn ang="T15">
                <a:pos x="T6" y="T7"/>
              </a:cxn>
              <a:cxn ang="T16">
                <a:pos x="T8" y="T9"/>
              </a:cxn>
              <a:cxn ang="T17">
                <a:pos x="T10" y="T11"/>
              </a:cxn>
            </a:cxnLst>
            <a:rect l="T18" t="T19" r="T20" b="T21"/>
            <a:pathLst>
              <a:path w="2981195" h="3212926">
                <a:moveTo>
                  <a:pt x="2981195" y="3056351"/>
                </a:moveTo>
                <a:cubicBezTo>
                  <a:pt x="2336104" y="3134638"/>
                  <a:pt x="1691014" y="3212926"/>
                  <a:pt x="1252603" y="3144033"/>
                </a:cubicBezTo>
                <a:cubicBezTo>
                  <a:pt x="814192" y="3075140"/>
                  <a:pt x="553233" y="2945704"/>
                  <a:pt x="350729" y="2642992"/>
                </a:cubicBezTo>
                <a:cubicBezTo>
                  <a:pt x="148225" y="2340280"/>
                  <a:pt x="48017" y="1707715"/>
                  <a:pt x="37579" y="1327759"/>
                </a:cubicBezTo>
                <a:cubicBezTo>
                  <a:pt x="27141" y="947803"/>
                  <a:pt x="0" y="584548"/>
                  <a:pt x="288099" y="363255"/>
                </a:cubicBezTo>
                <a:cubicBezTo>
                  <a:pt x="576198" y="141962"/>
                  <a:pt x="1171184" y="70981"/>
                  <a:pt x="1766171" y="0"/>
                </a:cubicBezTo>
              </a:path>
            </a:pathLst>
          </a:custGeom>
          <a:noFill/>
          <a:ln w="38100" cap="flat" cmpd="sng" algn="ctr">
            <a:solidFill>
              <a:srgbClr val="FF0000"/>
            </a:solidFill>
            <a:prstDash val="solid"/>
            <a:miter lim="800000"/>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pic>
        <p:nvPicPr>
          <p:cNvPr id="51208" name="图片 7"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a:extLst>
              <a:ext uri="{FF2B5EF4-FFF2-40B4-BE49-F238E27FC236}">
                <a16:creationId xmlns:a16="http://schemas.microsoft.com/office/drawing/2014/main" xmlns="" id="{EFBCC0A8-1C21-4E55-ACA2-D874B3F8C7B9}"/>
              </a:ext>
            </a:extLst>
          </p:cNvPr>
          <p:cNvSpPr/>
          <p:nvPr/>
        </p:nvSpPr>
        <p:spPr>
          <a:xfrm>
            <a:off x="742986" y="6188102"/>
            <a:ext cx="10676135" cy="461665"/>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sz="2400" b="1" dirty="0"/>
              <a:t>在调用函数过程中发生的实参与形参间的数据传递称为“虚实结合”。</a:t>
            </a:r>
            <a:endParaRPr lang="zh-CN" altLang="en-US" sz="2400" b="1" dirty="0">
              <a:solidFill>
                <a:schemeClr val="lt1"/>
              </a:solidFill>
            </a:endParaRPr>
          </a:p>
        </p:txBody>
      </p:sp>
    </p:spTree>
    <p:extLst>
      <p:ext uri="{BB962C8B-B14F-4D97-AF65-F5344CB8AC3E}">
        <p14:creationId xmlns:p14="http://schemas.microsoft.com/office/powerpoint/2010/main" val="3500996472"/>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Top)">
                                      <p:cBhvr>
                                        <p:cTn id="7" dur="500"/>
                                        <p:tgtEl>
                                          <p:spTgt spid="10"/>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lide(fromTop)">
                                      <p:cBhvr>
                                        <p:cTn id="11" dur="500"/>
                                        <p:tgtEl>
                                          <p:spTgt spid="1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1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2"/>
            <a:ext cx="10515600" cy="1325563"/>
          </a:xfrm>
        </p:spPr>
        <p:txBody>
          <a:bodyPr/>
          <a:lstStyle/>
          <a:p>
            <a:r>
              <a:rPr lang="zh-CN" altLang="en-US" dirty="0"/>
              <a:t>函数调用的过程</a:t>
            </a:r>
          </a:p>
        </p:txBody>
      </p:sp>
      <p:sp>
        <p:nvSpPr>
          <p:cNvPr id="11" name="MH_Desc_1"/>
          <p:cNvSpPr/>
          <p:nvPr>
            <p:custDataLst>
              <p:tags r:id="rId1"/>
            </p:custDataLst>
          </p:nvPr>
        </p:nvSpPr>
        <p:spPr>
          <a:xfrm>
            <a:off x="643112" y="1264444"/>
            <a:ext cx="10717315" cy="34790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2400" dirty="0">
                <a:solidFill>
                  <a:schemeClr val="tx1"/>
                </a:solidFill>
              </a:rPr>
              <a:t>(1) </a:t>
            </a:r>
            <a:r>
              <a:rPr lang="zh-CN" altLang="en-US" sz="2400" dirty="0">
                <a:solidFill>
                  <a:schemeClr val="tx1"/>
                </a:solidFill>
              </a:rPr>
              <a:t>在定义函数中指定的形参，在未出现函数调用时，它们并不占内存中的存储单元。在发生函数调用时，函数的形参才被临时分配内存单元。</a:t>
            </a:r>
          </a:p>
          <a:p>
            <a:pPr algn="just">
              <a:lnSpc>
                <a:spcPct val="150000"/>
              </a:lnSpc>
              <a:defRPr/>
            </a:pPr>
            <a:r>
              <a:rPr lang="en-US" altLang="zh-CN" sz="2400" dirty="0">
                <a:solidFill>
                  <a:schemeClr val="tx1"/>
                </a:solidFill>
              </a:rPr>
              <a:t>(2) </a:t>
            </a:r>
            <a:r>
              <a:rPr lang="zh-CN" altLang="en-US" sz="2400" dirty="0">
                <a:solidFill>
                  <a:schemeClr val="tx1"/>
                </a:solidFill>
              </a:rPr>
              <a:t>将实参的值传递给对应形参。</a:t>
            </a:r>
            <a:endParaRPr lang="en-US" altLang="zh-CN" sz="2400" dirty="0">
              <a:solidFill>
                <a:schemeClr val="tx1"/>
              </a:solidFill>
            </a:endParaRPr>
          </a:p>
          <a:p>
            <a:pPr algn="just">
              <a:lnSpc>
                <a:spcPct val="150000"/>
              </a:lnSpc>
              <a:defRPr/>
            </a:pPr>
            <a:r>
              <a:rPr lang="en-US" altLang="zh-CN" sz="2400" dirty="0">
                <a:solidFill>
                  <a:schemeClr val="tx1"/>
                </a:solidFill>
              </a:rPr>
              <a:t>(3) </a:t>
            </a:r>
            <a:r>
              <a:rPr lang="zh-CN" altLang="en-US" sz="2400" dirty="0">
                <a:solidFill>
                  <a:schemeClr val="tx1"/>
                </a:solidFill>
              </a:rPr>
              <a:t>在执行函数期间，由于形参已经有值，就可以利用形参进行有关的</a:t>
            </a:r>
            <a:r>
              <a:rPr lang="zh-CN" altLang="en-US" sz="2400">
                <a:solidFill>
                  <a:schemeClr val="tx1"/>
                </a:solidFill>
              </a:rPr>
              <a:t>运算</a:t>
            </a:r>
            <a:r>
              <a:rPr lang="zh-CN" altLang="en-US" sz="2400" smtClean="0">
                <a:solidFill>
                  <a:schemeClr val="tx1"/>
                </a:solidFill>
              </a:rPr>
              <a:t>。</a:t>
            </a:r>
            <a:endParaRPr lang="zh-CN" altLang="en-US" sz="2400" dirty="0">
              <a:solidFill>
                <a:schemeClr val="tx1"/>
              </a:solidFill>
            </a:endParaRPr>
          </a:p>
        </p:txBody>
      </p:sp>
    </p:spTree>
    <p:extLst>
      <p:ext uri="{BB962C8B-B14F-4D97-AF65-F5344CB8AC3E}">
        <p14:creationId xmlns:p14="http://schemas.microsoft.com/office/powerpoint/2010/main" val="9527313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2"/>
            <a:ext cx="10515600" cy="1325563"/>
          </a:xfrm>
        </p:spPr>
        <p:txBody>
          <a:bodyPr/>
          <a:lstStyle/>
          <a:p>
            <a:r>
              <a:rPr lang="zh-CN" altLang="en-US" dirty="0"/>
              <a:t>函数调用的过程</a:t>
            </a:r>
          </a:p>
        </p:txBody>
      </p:sp>
      <p:sp>
        <p:nvSpPr>
          <p:cNvPr id="11" name="MH_Desc_1"/>
          <p:cNvSpPr/>
          <p:nvPr>
            <p:custDataLst>
              <p:tags r:id="rId1"/>
            </p:custDataLst>
          </p:nvPr>
        </p:nvSpPr>
        <p:spPr>
          <a:xfrm>
            <a:off x="643112" y="1264444"/>
            <a:ext cx="10717315" cy="34790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2400" smtClean="0">
                <a:solidFill>
                  <a:schemeClr val="tx1"/>
                </a:solidFill>
              </a:rPr>
              <a:t>(</a:t>
            </a:r>
            <a:r>
              <a:rPr lang="en-US" altLang="zh-CN" sz="2400" dirty="0">
                <a:solidFill>
                  <a:schemeClr val="tx1"/>
                </a:solidFill>
              </a:rPr>
              <a:t>4) </a:t>
            </a:r>
            <a:r>
              <a:rPr lang="zh-CN" altLang="en-US" sz="2400" dirty="0">
                <a:solidFill>
                  <a:schemeClr val="tx1"/>
                </a:solidFill>
              </a:rPr>
              <a:t>通过</a:t>
            </a:r>
            <a:r>
              <a:rPr lang="en-US" altLang="zh-CN" sz="2400" dirty="0">
                <a:solidFill>
                  <a:schemeClr val="tx1"/>
                </a:solidFill>
              </a:rPr>
              <a:t>return</a:t>
            </a:r>
            <a:r>
              <a:rPr lang="zh-CN" altLang="en-US" sz="2400" dirty="0">
                <a:solidFill>
                  <a:schemeClr val="tx1"/>
                </a:solidFill>
              </a:rPr>
              <a:t>语句将函数值带回到主调函数。应当注意返回值的类型与函数类型一致。如果函数不需要返回值，则不需要</a:t>
            </a:r>
            <a:r>
              <a:rPr lang="en-US" altLang="zh-CN" sz="2400" dirty="0">
                <a:solidFill>
                  <a:schemeClr val="tx1"/>
                </a:solidFill>
              </a:rPr>
              <a:t>return</a:t>
            </a:r>
            <a:r>
              <a:rPr lang="zh-CN" altLang="en-US" sz="2400" dirty="0">
                <a:solidFill>
                  <a:schemeClr val="tx1"/>
                </a:solidFill>
              </a:rPr>
              <a:t>语句。这时函数的类型应定义为</a:t>
            </a:r>
            <a:r>
              <a:rPr lang="en-US" altLang="zh-CN" sz="2400" dirty="0">
                <a:solidFill>
                  <a:schemeClr val="tx1"/>
                </a:solidFill>
              </a:rPr>
              <a:t>void</a:t>
            </a:r>
            <a:r>
              <a:rPr lang="zh-CN" altLang="en-US" sz="2400" dirty="0">
                <a:solidFill>
                  <a:schemeClr val="tx1"/>
                </a:solidFill>
              </a:rPr>
              <a:t>类型。</a:t>
            </a:r>
          </a:p>
          <a:p>
            <a:pPr algn="just">
              <a:lnSpc>
                <a:spcPct val="150000"/>
              </a:lnSpc>
              <a:defRPr/>
            </a:pPr>
            <a:r>
              <a:rPr lang="en-US" altLang="zh-CN" sz="2400" dirty="0">
                <a:solidFill>
                  <a:schemeClr val="tx1"/>
                </a:solidFill>
              </a:rPr>
              <a:t>(5) </a:t>
            </a:r>
            <a:r>
              <a:rPr lang="zh-CN" altLang="en-US" sz="2400" dirty="0">
                <a:solidFill>
                  <a:schemeClr val="tx1"/>
                </a:solidFill>
              </a:rPr>
              <a:t>调用结束，形参单元被释放。注意</a:t>
            </a:r>
            <a:r>
              <a:rPr lang="en-US" altLang="zh-CN" sz="2400" dirty="0">
                <a:solidFill>
                  <a:schemeClr val="tx1"/>
                </a:solidFill>
              </a:rPr>
              <a:t>: </a:t>
            </a:r>
            <a:r>
              <a:rPr lang="zh-CN" altLang="en-US" sz="2400" dirty="0">
                <a:solidFill>
                  <a:schemeClr val="tx1"/>
                </a:solidFill>
              </a:rPr>
              <a:t>实参单元仍保留并维持原值，没有改变。如果在执行一个被调用函数时，形参的值发生改变，不会改变主调函数的实参的值。因为实参与形参是两个不同的存储单元。</a:t>
            </a:r>
          </a:p>
        </p:txBody>
      </p:sp>
      <p:grpSp>
        <p:nvGrpSpPr>
          <p:cNvPr id="5" name="组合 4">
            <a:extLst>
              <a:ext uri="{FF2B5EF4-FFF2-40B4-BE49-F238E27FC236}">
                <a16:creationId xmlns:a16="http://schemas.microsoft.com/office/drawing/2014/main" xmlns="" id="{60B2259A-F35B-42F5-B1C9-6A0D69A38806}"/>
              </a:ext>
            </a:extLst>
          </p:cNvPr>
          <p:cNvGrpSpPr/>
          <p:nvPr/>
        </p:nvGrpSpPr>
        <p:grpSpPr>
          <a:xfrm>
            <a:off x="643112" y="4902645"/>
            <a:ext cx="10717315" cy="1542400"/>
            <a:chOff x="8582294" y="4088153"/>
            <a:chExt cx="10717315" cy="940943"/>
          </a:xfrm>
        </p:grpSpPr>
        <p:sp>
          <p:nvSpPr>
            <p:cNvPr id="6" name="MH_Other_1">
              <a:extLst>
                <a:ext uri="{FF2B5EF4-FFF2-40B4-BE49-F238E27FC236}">
                  <a16:creationId xmlns:a16="http://schemas.microsoft.com/office/drawing/2014/main" xmlns="" id="{A074A661-6B7B-4634-85E7-5CBB4550BCF8}"/>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7" name="MH_SubTitle_1">
              <a:extLst>
                <a:ext uri="{FF2B5EF4-FFF2-40B4-BE49-F238E27FC236}">
                  <a16:creationId xmlns:a16="http://schemas.microsoft.com/office/drawing/2014/main" xmlns="" id="{0A0B3CC3-A5C2-4F65-8E01-79D898843B30}"/>
                </a:ext>
              </a:extLst>
            </p:cNvPr>
            <p:cNvSpPr/>
            <p:nvPr>
              <p:custDataLst>
                <p:tags r:id="rId3"/>
              </p:custDataLst>
            </p:nvPr>
          </p:nvSpPr>
          <p:spPr>
            <a:xfrm>
              <a:off x="9371543" y="4088153"/>
              <a:ext cx="9928066" cy="94094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2400" dirty="0">
                  <a:solidFill>
                    <a:schemeClr val="tx1">
                      <a:lumMod val="75000"/>
                      <a:lumOff val="25000"/>
                    </a:schemeClr>
                  </a:solidFill>
                </a:rPr>
                <a:t>实参向形参的数据传递是“值传递”，单向传递，只能由实参传给形参，而不能由形参传给实参。实参和形参在内存中占有不同的存储单元</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实参无法得到形参的值。</a:t>
              </a:r>
            </a:p>
          </p:txBody>
        </p:sp>
        <p:sp>
          <p:nvSpPr>
            <p:cNvPr id="8" name="MH_Other_2">
              <a:extLst>
                <a:ext uri="{FF2B5EF4-FFF2-40B4-BE49-F238E27FC236}">
                  <a16:creationId xmlns:a16="http://schemas.microsoft.com/office/drawing/2014/main" xmlns="" id="{81E17750-3711-4B37-A510-7C48FAE524F1}"/>
                </a:ext>
              </a:extLst>
            </p:cNvPr>
            <p:cNvSpPr/>
            <p:nvPr>
              <p:custDataLst>
                <p:tags r:id="rId4"/>
              </p:custDataLst>
            </p:nvPr>
          </p:nvSpPr>
          <p:spPr>
            <a:xfrm rot="16200000">
              <a:off x="18997984" y="472747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034562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a:t>为什么要用函数</a:t>
            </a:r>
          </a:p>
        </p:txBody>
      </p:sp>
      <p:sp>
        <p:nvSpPr>
          <p:cNvPr id="12" name="MH_Desc_1"/>
          <p:cNvSpPr/>
          <p:nvPr>
            <p:custDataLst>
              <p:tags r:id="rId1"/>
            </p:custDataLst>
          </p:nvPr>
        </p:nvSpPr>
        <p:spPr>
          <a:xfrm>
            <a:off x="1681316" y="1625564"/>
            <a:ext cx="9741931" cy="412473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50000"/>
              </a:lnSpc>
              <a:buFont typeface="Arial" panose="020B0604020202020204" pitchFamily="34" charset="0"/>
              <a:buChar char="•"/>
              <a:defRPr/>
            </a:pPr>
            <a:r>
              <a:rPr lang="zh-CN" altLang="en-US" sz="2400">
                <a:solidFill>
                  <a:schemeClr val="tx1"/>
                </a:solidFill>
              </a:rPr>
              <a:t>使用函数可使程序清晰、精炼、简单、灵活。</a:t>
            </a:r>
            <a:endParaRPr lang="en-US" altLang="zh-CN" sz="2400" dirty="0">
              <a:solidFill>
                <a:schemeClr val="tx1"/>
              </a:solidFill>
            </a:endParaRPr>
          </a:p>
          <a:p>
            <a:pPr marL="285750" indent="-285750" algn="just">
              <a:lnSpc>
                <a:spcPct val="150000"/>
              </a:lnSpc>
              <a:buFont typeface="Arial" panose="020B0604020202020204" pitchFamily="34" charset="0"/>
              <a:buChar char="•"/>
              <a:defRPr/>
            </a:pPr>
            <a:r>
              <a:rPr lang="zh-CN" altLang="en-US" sz="2400">
                <a:solidFill>
                  <a:schemeClr val="tx1"/>
                </a:solidFill>
              </a:rPr>
              <a:t>函数就是功能。每一个函数用来实现一个特定的功能。函数名应反映其代表的功能。</a:t>
            </a:r>
          </a:p>
          <a:p>
            <a:pPr marL="285750" indent="-285750" algn="just">
              <a:lnSpc>
                <a:spcPct val="150000"/>
              </a:lnSpc>
              <a:buFont typeface="Arial" panose="020B0604020202020204" pitchFamily="34" charset="0"/>
              <a:buChar char="•"/>
              <a:defRPr/>
            </a:pPr>
            <a:r>
              <a:rPr lang="zh-CN" altLang="en-US" sz="2400">
                <a:solidFill>
                  <a:schemeClr val="tx1"/>
                </a:solidFill>
              </a:rPr>
              <a:t>在设计较大程序时，往往把它分为若干个程序模块，每一个模块包括一个或多个函数，每个函数实现一个特定的功能。</a:t>
            </a:r>
            <a:endParaRPr lang="en-US" altLang="zh-CN" sz="2400" dirty="0">
              <a:solidFill>
                <a:schemeClr val="tx1"/>
              </a:solidFill>
            </a:endParaRPr>
          </a:p>
          <a:p>
            <a:pPr algn="just">
              <a:lnSpc>
                <a:spcPct val="150000"/>
              </a:lnSpc>
              <a:defRPr/>
            </a:pPr>
            <a:endParaRPr lang="zh-CN" altLang="en-US" sz="2400">
              <a:solidFill>
                <a:schemeClr val="tx1"/>
              </a:solidFill>
            </a:endParaRPr>
          </a:p>
        </p:txBody>
      </p:sp>
    </p:spTree>
    <p:extLst>
      <p:ext uri="{BB962C8B-B14F-4D97-AF65-F5344CB8AC3E}">
        <p14:creationId xmlns:p14="http://schemas.microsoft.com/office/powerpoint/2010/main" val="744669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1"/>
            <a:ext cx="10515600" cy="801534"/>
          </a:xfrm>
        </p:spPr>
        <p:txBody>
          <a:bodyPr/>
          <a:lstStyle/>
          <a:p>
            <a:r>
              <a:rPr lang="zh-CN" altLang="en-US" dirty="0"/>
              <a:t>函数的返回值</a:t>
            </a:r>
          </a:p>
        </p:txBody>
      </p:sp>
      <p:sp>
        <p:nvSpPr>
          <p:cNvPr id="11" name="MH_Desc_1"/>
          <p:cNvSpPr/>
          <p:nvPr>
            <p:custDataLst>
              <p:tags r:id="rId1"/>
            </p:custDataLst>
          </p:nvPr>
        </p:nvSpPr>
        <p:spPr>
          <a:xfrm>
            <a:off x="643112" y="1898375"/>
            <a:ext cx="10717315" cy="43666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2400" dirty="0">
                <a:solidFill>
                  <a:schemeClr val="tx1"/>
                </a:solidFill>
              </a:rPr>
              <a:t>(1) </a:t>
            </a:r>
            <a:r>
              <a:rPr lang="zh-CN" altLang="en-US" sz="2400" b="1" dirty="0">
                <a:solidFill>
                  <a:schemeClr val="tx1"/>
                </a:solidFill>
              </a:rPr>
              <a:t>函数的返回值是通过函数中的</a:t>
            </a:r>
            <a:r>
              <a:rPr lang="en-US" altLang="zh-CN" sz="2400" b="1" dirty="0">
                <a:solidFill>
                  <a:schemeClr val="tx1"/>
                </a:solidFill>
              </a:rPr>
              <a:t>return</a:t>
            </a:r>
            <a:r>
              <a:rPr lang="zh-CN" altLang="en-US" sz="2400" b="1" dirty="0">
                <a:solidFill>
                  <a:schemeClr val="tx1"/>
                </a:solidFill>
              </a:rPr>
              <a:t>语句获得的。</a:t>
            </a:r>
            <a:r>
              <a:rPr lang="zh-CN" altLang="en-US" sz="2400" dirty="0">
                <a:solidFill>
                  <a:schemeClr val="tx1"/>
                </a:solidFill>
              </a:rPr>
              <a:t>一个函数中可以有一个以上的</a:t>
            </a:r>
            <a:r>
              <a:rPr lang="en-US" altLang="zh-CN" sz="2400" dirty="0">
                <a:solidFill>
                  <a:schemeClr val="tx1"/>
                </a:solidFill>
              </a:rPr>
              <a:t>return</a:t>
            </a:r>
            <a:r>
              <a:rPr lang="zh-CN" altLang="en-US" sz="2400" dirty="0">
                <a:solidFill>
                  <a:schemeClr val="tx1"/>
                </a:solidFill>
              </a:rPr>
              <a:t>语句，执行到哪一个</a:t>
            </a:r>
            <a:r>
              <a:rPr lang="en-US" altLang="zh-CN" sz="2400" dirty="0">
                <a:solidFill>
                  <a:schemeClr val="tx1"/>
                </a:solidFill>
              </a:rPr>
              <a:t>return</a:t>
            </a:r>
            <a:r>
              <a:rPr lang="zh-CN" altLang="en-US" sz="2400" dirty="0">
                <a:solidFill>
                  <a:schemeClr val="tx1"/>
                </a:solidFill>
              </a:rPr>
              <a:t>语句，哪一个</a:t>
            </a:r>
            <a:r>
              <a:rPr lang="en-US" altLang="zh-CN" sz="2400" dirty="0">
                <a:solidFill>
                  <a:schemeClr val="tx1"/>
                </a:solidFill>
              </a:rPr>
              <a:t>return</a:t>
            </a:r>
            <a:r>
              <a:rPr lang="zh-CN" altLang="en-US" sz="2400" dirty="0">
                <a:solidFill>
                  <a:schemeClr val="tx1"/>
                </a:solidFill>
              </a:rPr>
              <a:t>语句就起作用。</a:t>
            </a:r>
            <a:r>
              <a:rPr lang="en-US" altLang="zh-CN" sz="2400" dirty="0">
                <a:solidFill>
                  <a:schemeClr val="tx1"/>
                </a:solidFill>
              </a:rPr>
              <a:t>return</a:t>
            </a:r>
            <a:r>
              <a:rPr lang="zh-CN" altLang="en-US" sz="2400" dirty="0">
                <a:solidFill>
                  <a:schemeClr val="tx1"/>
                </a:solidFill>
              </a:rPr>
              <a:t>语句后面的括号可以不要，如“</a:t>
            </a:r>
            <a:r>
              <a:rPr lang="en-US" altLang="zh-CN" sz="2400" dirty="0">
                <a:solidFill>
                  <a:schemeClr val="tx1"/>
                </a:solidFill>
              </a:rPr>
              <a:t>return z;</a:t>
            </a:r>
            <a:r>
              <a:rPr lang="zh-CN" altLang="en-US" sz="2400" dirty="0">
                <a:solidFill>
                  <a:schemeClr val="tx1"/>
                </a:solidFill>
              </a:rPr>
              <a:t>”与“</a:t>
            </a:r>
            <a:r>
              <a:rPr lang="en-US" altLang="zh-CN" sz="2400" dirty="0">
                <a:solidFill>
                  <a:schemeClr val="tx1"/>
                </a:solidFill>
              </a:rPr>
              <a:t>return(z);</a:t>
            </a:r>
            <a:r>
              <a:rPr lang="zh-CN" altLang="en-US" sz="2400" dirty="0">
                <a:solidFill>
                  <a:schemeClr val="tx1"/>
                </a:solidFill>
              </a:rPr>
              <a:t>”等价。</a:t>
            </a:r>
            <a:r>
              <a:rPr lang="en-US" altLang="zh-CN" sz="2400" dirty="0">
                <a:solidFill>
                  <a:schemeClr val="tx1"/>
                </a:solidFill>
              </a:rPr>
              <a:t>return</a:t>
            </a:r>
            <a:r>
              <a:rPr lang="zh-CN" altLang="en-US" sz="2400" dirty="0">
                <a:solidFill>
                  <a:schemeClr val="tx1"/>
                </a:solidFill>
              </a:rPr>
              <a:t>后面的值可以是一个表达式。</a:t>
            </a:r>
          </a:p>
          <a:p>
            <a:pPr algn="just">
              <a:lnSpc>
                <a:spcPct val="150000"/>
              </a:lnSpc>
              <a:defRPr/>
            </a:pPr>
            <a:r>
              <a:rPr lang="en-US" altLang="zh-CN" sz="2400" dirty="0">
                <a:solidFill>
                  <a:schemeClr val="tx1"/>
                </a:solidFill>
              </a:rPr>
              <a:t>(2) </a:t>
            </a:r>
            <a:r>
              <a:rPr lang="zh-CN" altLang="en-US" sz="2400" b="1" dirty="0">
                <a:solidFill>
                  <a:schemeClr val="tx1"/>
                </a:solidFill>
              </a:rPr>
              <a:t>函数值的类型。</a:t>
            </a:r>
            <a:r>
              <a:rPr lang="zh-CN" altLang="en-US" sz="2400" dirty="0">
                <a:solidFill>
                  <a:schemeClr val="tx1"/>
                </a:solidFill>
              </a:rPr>
              <a:t>函数值的类型在定义函数时指定。</a:t>
            </a:r>
          </a:p>
          <a:p>
            <a:pPr algn="just">
              <a:lnSpc>
                <a:spcPct val="150000"/>
              </a:lnSpc>
              <a:defRPr/>
            </a:pPr>
            <a:endParaRPr lang="zh-CN" altLang="en-US" sz="2400" dirty="0">
              <a:solidFill>
                <a:schemeClr val="tx1"/>
              </a:solidFill>
            </a:endParaRPr>
          </a:p>
        </p:txBody>
      </p:sp>
      <p:sp>
        <p:nvSpPr>
          <p:cNvPr id="3" name="矩形 2"/>
          <p:cNvSpPr/>
          <p:nvPr/>
        </p:nvSpPr>
        <p:spPr>
          <a:xfrm>
            <a:off x="573538" y="947266"/>
            <a:ext cx="10786889" cy="830997"/>
          </a:xfrm>
          <a:prstGeom prst="rect">
            <a:avLst/>
          </a:prstGeom>
        </p:spPr>
        <p:txBody>
          <a:bodyPr wrap="square">
            <a:spAutoFit/>
          </a:bodyPr>
          <a:lstStyle/>
          <a:p>
            <a:r>
              <a:rPr lang="zh-CN" altLang="en-US" sz="2400" dirty="0">
                <a:solidFill>
                  <a:schemeClr val="accent1"/>
                </a:solidFill>
              </a:rPr>
              <a:t>通常，希望通过函数调用使主调函数能得到一个确定的值，这就是</a:t>
            </a:r>
            <a:r>
              <a:rPr lang="zh-CN" altLang="en-US" sz="2400" b="1" dirty="0">
                <a:solidFill>
                  <a:schemeClr val="accent1"/>
                </a:solidFill>
              </a:rPr>
              <a:t>函数值</a:t>
            </a:r>
            <a:r>
              <a:rPr lang="en-US" altLang="zh-CN" sz="2400" dirty="0">
                <a:solidFill>
                  <a:schemeClr val="accent1"/>
                </a:solidFill>
              </a:rPr>
              <a:t>(</a:t>
            </a:r>
            <a:r>
              <a:rPr lang="zh-CN" altLang="en-US" sz="2400" dirty="0">
                <a:solidFill>
                  <a:schemeClr val="accent1"/>
                </a:solidFill>
              </a:rPr>
              <a:t>函数的返回值</a:t>
            </a:r>
            <a:r>
              <a:rPr lang="en-US" altLang="zh-CN" sz="2400" dirty="0">
                <a:solidFill>
                  <a:schemeClr val="accent1"/>
                </a:solidFill>
              </a:rPr>
              <a:t>)</a:t>
            </a:r>
            <a:r>
              <a:rPr lang="zh-CN" altLang="en-US" sz="2400" dirty="0">
                <a:solidFill>
                  <a:schemeClr val="accent1"/>
                </a:solidFill>
              </a:rPr>
              <a:t>。</a:t>
            </a:r>
          </a:p>
        </p:txBody>
      </p:sp>
      <p:sp>
        <p:nvSpPr>
          <p:cNvPr id="5" name="圆角矩形 4">
            <a:extLst>
              <a:ext uri="{FF2B5EF4-FFF2-40B4-BE49-F238E27FC236}">
                <a16:creationId xmlns:a16="http://schemas.microsoft.com/office/drawing/2014/main" xmlns="" id="{DA1B878B-C834-478D-A9E9-9874A06140C8}"/>
              </a:ext>
            </a:extLst>
          </p:cNvPr>
          <p:cNvSpPr/>
          <p:nvPr/>
        </p:nvSpPr>
        <p:spPr>
          <a:xfrm>
            <a:off x="3893573" y="4752400"/>
            <a:ext cx="7761819" cy="1512671"/>
          </a:xfrm>
          <a:prstGeom prst="roundRect">
            <a:avLst>
              <a:gd name="adj" fmla="val 482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2400" dirty="0">
                <a:solidFill>
                  <a:schemeClr val="tx1"/>
                </a:solidFill>
              </a:rPr>
              <a:t>int max (float x</a:t>
            </a:r>
            <a:r>
              <a:rPr lang="zh-CN" altLang="en-US" sz="2400" dirty="0">
                <a:solidFill>
                  <a:schemeClr val="tx1"/>
                </a:solidFill>
              </a:rPr>
              <a:t>，</a:t>
            </a:r>
            <a:r>
              <a:rPr lang="en-US" altLang="zh-CN" sz="2400" dirty="0">
                <a:solidFill>
                  <a:schemeClr val="tx1"/>
                </a:solidFill>
              </a:rPr>
              <a:t>float y)	//</a:t>
            </a:r>
            <a:r>
              <a:rPr lang="zh-CN" altLang="en-US" sz="2400" dirty="0">
                <a:solidFill>
                  <a:schemeClr val="tx1"/>
                </a:solidFill>
              </a:rPr>
              <a:t>函数值为整型</a:t>
            </a:r>
          </a:p>
          <a:p>
            <a:pPr algn="just">
              <a:lnSpc>
                <a:spcPct val="120000"/>
              </a:lnSpc>
              <a:defRPr/>
            </a:pPr>
            <a:r>
              <a:rPr lang="en-US" altLang="zh-CN" sz="2400" dirty="0">
                <a:solidFill>
                  <a:schemeClr val="tx1"/>
                </a:solidFill>
              </a:rPr>
              <a:t>char letter (char c1,char c2)	//</a:t>
            </a:r>
            <a:r>
              <a:rPr lang="zh-CN" altLang="en-US" sz="2400" dirty="0">
                <a:solidFill>
                  <a:schemeClr val="tx1"/>
                </a:solidFill>
              </a:rPr>
              <a:t>函数值为字符型</a:t>
            </a:r>
          </a:p>
          <a:p>
            <a:pPr algn="just">
              <a:lnSpc>
                <a:spcPct val="120000"/>
              </a:lnSpc>
              <a:defRPr/>
            </a:pPr>
            <a:r>
              <a:rPr lang="en-US" altLang="zh-CN" sz="2400" dirty="0">
                <a:solidFill>
                  <a:schemeClr val="tx1"/>
                </a:solidFill>
              </a:rPr>
              <a:t>double min (int </a:t>
            </a:r>
            <a:r>
              <a:rPr lang="en-US" altLang="zh-CN" sz="2400" dirty="0" err="1">
                <a:solidFill>
                  <a:schemeClr val="tx1"/>
                </a:solidFill>
              </a:rPr>
              <a:t>x,int</a:t>
            </a:r>
            <a:r>
              <a:rPr lang="en-US" altLang="zh-CN" sz="2400" dirty="0">
                <a:solidFill>
                  <a:schemeClr val="tx1"/>
                </a:solidFill>
              </a:rPr>
              <a:t> y)	//</a:t>
            </a:r>
            <a:r>
              <a:rPr lang="zh-CN" altLang="en-US" sz="2400" dirty="0">
                <a:solidFill>
                  <a:schemeClr val="tx1"/>
                </a:solidFill>
              </a:rPr>
              <a:t>函数值为双精度型</a:t>
            </a:r>
          </a:p>
        </p:txBody>
      </p:sp>
    </p:spTree>
    <p:extLst>
      <p:ext uri="{BB962C8B-B14F-4D97-AF65-F5344CB8AC3E}">
        <p14:creationId xmlns:p14="http://schemas.microsoft.com/office/powerpoint/2010/main" val="2548341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2"/>
            <a:ext cx="10515600" cy="1325563"/>
          </a:xfrm>
        </p:spPr>
        <p:txBody>
          <a:bodyPr/>
          <a:lstStyle/>
          <a:p>
            <a:r>
              <a:rPr lang="zh-CN" altLang="en-US" dirty="0"/>
              <a:t>函数的返回值</a:t>
            </a:r>
          </a:p>
        </p:txBody>
      </p:sp>
      <p:sp>
        <p:nvSpPr>
          <p:cNvPr id="11" name="MH_Desc_1"/>
          <p:cNvSpPr/>
          <p:nvPr>
            <p:custDataLst>
              <p:tags r:id="rId1"/>
            </p:custDataLst>
          </p:nvPr>
        </p:nvSpPr>
        <p:spPr>
          <a:xfrm>
            <a:off x="643112" y="1898375"/>
            <a:ext cx="10717315" cy="43666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2400" smtClean="0">
                <a:solidFill>
                  <a:schemeClr val="tx1"/>
                </a:solidFill>
              </a:rPr>
              <a:t>(</a:t>
            </a:r>
            <a:r>
              <a:rPr lang="en-US" altLang="zh-CN" sz="2400" dirty="0">
                <a:solidFill>
                  <a:schemeClr val="tx1"/>
                </a:solidFill>
              </a:rPr>
              <a:t>3) </a:t>
            </a:r>
            <a:r>
              <a:rPr lang="zh-CN" altLang="en-US" sz="2400" b="1" dirty="0">
                <a:solidFill>
                  <a:schemeClr val="tx1"/>
                </a:solidFill>
              </a:rPr>
              <a:t>在定义函数时指定的函数类型一般应该和</a:t>
            </a:r>
            <a:r>
              <a:rPr lang="en-US" altLang="zh-CN" sz="2400" b="1" dirty="0">
                <a:solidFill>
                  <a:schemeClr val="tx1"/>
                </a:solidFill>
              </a:rPr>
              <a:t>return</a:t>
            </a:r>
            <a:r>
              <a:rPr lang="zh-CN" altLang="en-US" sz="2400" b="1" dirty="0">
                <a:solidFill>
                  <a:schemeClr val="tx1"/>
                </a:solidFill>
              </a:rPr>
              <a:t>语句中的表达式类型一致。</a:t>
            </a:r>
          </a:p>
          <a:p>
            <a:pPr algn="just">
              <a:lnSpc>
                <a:spcPct val="150000"/>
              </a:lnSpc>
              <a:defRPr/>
            </a:pPr>
            <a:r>
              <a:rPr lang="zh-CN" altLang="en-US" sz="2400" dirty="0">
                <a:solidFill>
                  <a:schemeClr val="tx1"/>
                </a:solidFill>
              </a:rPr>
              <a:t>如果函数值的类型和</a:t>
            </a:r>
            <a:r>
              <a:rPr lang="en-US" altLang="zh-CN" sz="2400" dirty="0">
                <a:solidFill>
                  <a:schemeClr val="tx1"/>
                </a:solidFill>
              </a:rPr>
              <a:t>return</a:t>
            </a:r>
            <a:r>
              <a:rPr lang="zh-CN" altLang="en-US" sz="2400" dirty="0">
                <a:solidFill>
                  <a:schemeClr val="tx1"/>
                </a:solidFill>
              </a:rPr>
              <a:t>语句中表达式的值不一致，则以函数类型为准。对数值型数据，可以自动进行类型转换。即</a:t>
            </a:r>
            <a:r>
              <a:rPr lang="zh-CN" altLang="en-US" sz="2400" b="1" dirty="0">
                <a:solidFill>
                  <a:schemeClr val="tx1"/>
                </a:solidFill>
              </a:rPr>
              <a:t>函数类型决定返回值的类型</a:t>
            </a:r>
            <a:r>
              <a:rPr lang="zh-CN" altLang="en-US" sz="2400" dirty="0">
                <a:solidFill>
                  <a:schemeClr val="tx1"/>
                </a:solidFill>
              </a:rPr>
              <a:t>。</a:t>
            </a:r>
            <a:endParaRPr lang="en-US" altLang="zh-CN" sz="2400" dirty="0">
              <a:solidFill>
                <a:schemeClr val="tx1"/>
              </a:solidFill>
            </a:endParaRPr>
          </a:p>
          <a:p>
            <a:pPr algn="just">
              <a:lnSpc>
                <a:spcPct val="150000"/>
              </a:lnSpc>
              <a:defRPr/>
            </a:pPr>
            <a:r>
              <a:rPr lang="en-US" altLang="zh-CN" sz="2400" dirty="0">
                <a:solidFill>
                  <a:schemeClr val="tx1"/>
                </a:solidFill>
              </a:rPr>
              <a:t>(4) </a:t>
            </a:r>
            <a:r>
              <a:rPr lang="zh-CN" altLang="en-US" sz="2400" b="1" dirty="0">
                <a:solidFill>
                  <a:schemeClr val="tx1"/>
                </a:solidFill>
              </a:rPr>
              <a:t>对于不带回值的函数，应当用定义函数为“</a:t>
            </a:r>
            <a:r>
              <a:rPr lang="en-US" altLang="zh-CN" sz="2400" b="1" dirty="0">
                <a:solidFill>
                  <a:schemeClr val="tx1"/>
                </a:solidFill>
              </a:rPr>
              <a:t>void</a:t>
            </a:r>
            <a:r>
              <a:rPr lang="zh-CN" altLang="en-US" sz="2400" b="1" dirty="0">
                <a:solidFill>
                  <a:schemeClr val="tx1"/>
                </a:solidFill>
              </a:rPr>
              <a:t>类型”</a:t>
            </a:r>
            <a:r>
              <a:rPr lang="zh-CN" altLang="en-US" sz="2400" dirty="0">
                <a:solidFill>
                  <a:schemeClr val="tx1"/>
                </a:solidFill>
              </a:rPr>
              <a:t>（或称“空类型”）。这样，系统就保证不使函数带回任何值，即禁止在调用函数中使用被调用函数的返回值。此时在函数体中不得出现</a:t>
            </a:r>
            <a:r>
              <a:rPr lang="en-US" altLang="zh-CN" sz="2400" dirty="0">
                <a:solidFill>
                  <a:schemeClr val="tx1"/>
                </a:solidFill>
              </a:rPr>
              <a:t>return</a:t>
            </a:r>
            <a:r>
              <a:rPr lang="zh-CN" altLang="en-US" sz="2400" dirty="0">
                <a:solidFill>
                  <a:schemeClr val="tx1"/>
                </a:solidFill>
              </a:rPr>
              <a:t>语句。</a:t>
            </a:r>
          </a:p>
        </p:txBody>
      </p:sp>
    </p:spTree>
    <p:extLst>
      <p:ext uri="{BB962C8B-B14F-4D97-AF65-F5344CB8AC3E}">
        <p14:creationId xmlns:p14="http://schemas.microsoft.com/office/powerpoint/2010/main" val="3657540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3"/>
            <a:ext cx="10515600" cy="775979"/>
          </a:xfrm>
        </p:spPr>
        <p:txBody>
          <a:bodyPr/>
          <a:lstStyle/>
          <a:p>
            <a:r>
              <a:rPr lang="zh-CN" altLang="en-US" dirty="0"/>
              <a:t>函数的返回值</a:t>
            </a:r>
          </a:p>
        </p:txBody>
      </p:sp>
      <p:sp>
        <p:nvSpPr>
          <p:cNvPr id="3" name="内容占位符 2"/>
          <p:cNvSpPr>
            <a:spLocks noGrp="1"/>
          </p:cNvSpPr>
          <p:nvPr>
            <p:ph idx="1"/>
          </p:nvPr>
        </p:nvSpPr>
        <p:spPr>
          <a:xfrm>
            <a:off x="609509" y="886832"/>
            <a:ext cx="10788180" cy="552660"/>
          </a:xfrm>
        </p:spPr>
        <p:txBody>
          <a:bodyPr>
            <a:noAutofit/>
          </a:bodyPr>
          <a:lstStyle/>
          <a:p>
            <a:pPr marL="88900" indent="-88900">
              <a:lnSpc>
                <a:spcPct val="15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7.3】</a:t>
            </a:r>
            <a:r>
              <a:rPr lang="zh-CN" altLang="en-US" sz="2400" dirty="0">
                <a:solidFill>
                  <a:schemeClr val="accent1"/>
                </a:solidFill>
              </a:rPr>
              <a:t>将例</a:t>
            </a:r>
            <a:r>
              <a:rPr lang="en-US" altLang="zh-CN" sz="2400" dirty="0">
                <a:solidFill>
                  <a:schemeClr val="accent1"/>
                </a:solidFill>
              </a:rPr>
              <a:t>7.2</a:t>
            </a:r>
            <a:r>
              <a:rPr lang="zh-CN" altLang="en-US" sz="2400" dirty="0">
                <a:solidFill>
                  <a:schemeClr val="accent1"/>
                </a:solidFill>
              </a:rPr>
              <a:t>稍作改动，将在</a:t>
            </a:r>
            <a:r>
              <a:rPr lang="en-US" altLang="zh-CN" sz="2400" dirty="0">
                <a:solidFill>
                  <a:schemeClr val="accent1"/>
                </a:solidFill>
              </a:rPr>
              <a:t>max</a:t>
            </a:r>
            <a:r>
              <a:rPr lang="zh-CN" altLang="en-US" sz="2400" dirty="0">
                <a:solidFill>
                  <a:schemeClr val="accent1"/>
                </a:solidFill>
              </a:rPr>
              <a:t>函数中定义的变量</a:t>
            </a:r>
            <a:r>
              <a:rPr lang="en-US" altLang="zh-CN" sz="2400" dirty="0">
                <a:solidFill>
                  <a:schemeClr val="accent1"/>
                </a:solidFill>
              </a:rPr>
              <a:t>z</a:t>
            </a:r>
            <a:r>
              <a:rPr lang="zh-CN" altLang="en-US" sz="2400" dirty="0">
                <a:solidFill>
                  <a:schemeClr val="accent1"/>
                </a:solidFill>
              </a:rPr>
              <a:t>改为</a:t>
            </a:r>
            <a:r>
              <a:rPr lang="en-US" altLang="zh-CN" sz="2400" dirty="0">
                <a:solidFill>
                  <a:schemeClr val="accent1"/>
                </a:solidFill>
              </a:rPr>
              <a:t>float</a:t>
            </a:r>
            <a:r>
              <a:rPr lang="zh-CN" altLang="en-US" sz="2400" dirty="0">
                <a:solidFill>
                  <a:schemeClr val="accent1"/>
                </a:solidFill>
              </a:rPr>
              <a:t>型。函数返回值的类型与指定的函数类型不同，分析其处理方法。</a:t>
            </a:r>
          </a:p>
        </p:txBody>
      </p:sp>
      <p:sp>
        <p:nvSpPr>
          <p:cNvPr id="32" name="圆角矩形 12">
            <a:extLst>
              <a:ext uri="{FF2B5EF4-FFF2-40B4-BE49-F238E27FC236}">
                <a16:creationId xmlns:a16="http://schemas.microsoft.com/office/drawing/2014/main" xmlns="" id="{0F049BFC-9696-4323-94B2-76251E60074B}"/>
              </a:ext>
            </a:extLst>
          </p:cNvPr>
          <p:cNvSpPr/>
          <p:nvPr/>
        </p:nvSpPr>
        <p:spPr>
          <a:xfrm>
            <a:off x="721554" y="2222262"/>
            <a:ext cx="10676135" cy="426702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2400" dirty="0"/>
              <a:t>#include &lt;</a:t>
            </a:r>
            <a:r>
              <a:rPr lang="en-US" altLang="zh-CN" sz="2400" dirty="0" err="1"/>
              <a:t>stdio.h</a:t>
            </a:r>
            <a:r>
              <a:rPr lang="en-US" altLang="zh-CN" sz="2400" dirty="0"/>
              <a:t>&gt;</a:t>
            </a:r>
          </a:p>
          <a:p>
            <a:pPr defTabSz="363538">
              <a:lnSpc>
                <a:spcPct val="120000"/>
              </a:lnSpc>
            </a:pPr>
            <a:r>
              <a:rPr lang="en-US" altLang="zh-CN" sz="2400" dirty="0"/>
              <a:t>int main()</a:t>
            </a:r>
          </a:p>
          <a:p>
            <a:pPr defTabSz="363538">
              <a:lnSpc>
                <a:spcPct val="120000"/>
              </a:lnSpc>
            </a:pPr>
            <a:r>
              <a:rPr lang="en-US" altLang="zh-CN" sz="2400" dirty="0"/>
              <a:t>{	int max(float </a:t>
            </a:r>
            <a:r>
              <a:rPr lang="en-US" altLang="zh-CN" sz="2400" dirty="0" err="1"/>
              <a:t>x,float</a:t>
            </a:r>
            <a:r>
              <a:rPr lang="en-US" altLang="zh-CN" sz="2400" dirty="0"/>
              <a:t> y);	</a:t>
            </a:r>
          </a:p>
          <a:p>
            <a:pPr defTabSz="363538">
              <a:lnSpc>
                <a:spcPct val="120000"/>
              </a:lnSpc>
            </a:pPr>
            <a:r>
              <a:rPr lang="zh-CN" altLang="en-US" sz="2400" dirty="0"/>
              <a:t>	</a:t>
            </a:r>
            <a:r>
              <a:rPr lang="en-US" altLang="zh-CN" sz="2400" dirty="0"/>
              <a:t>float </a:t>
            </a:r>
            <a:r>
              <a:rPr lang="en-US" altLang="zh-CN" sz="2400" dirty="0" err="1"/>
              <a:t>a,b</a:t>
            </a:r>
            <a:r>
              <a:rPr lang="en-US" altLang="zh-CN" sz="2400" dirty="0"/>
              <a:t>;</a:t>
            </a:r>
          </a:p>
          <a:p>
            <a:pPr defTabSz="363538">
              <a:lnSpc>
                <a:spcPct val="120000"/>
              </a:lnSpc>
            </a:pPr>
            <a:r>
              <a:rPr lang="en-US" altLang="zh-CN" sz="2400" dirty="0"/>
              <a:t>	int c;</a:t>
            </a:r>
            <a:endParaRPr lang="zh-CN" altLang="en-US" sz="2400" dirty="0">
              <a:solidFill>
                <a:srgbClr val="008000"/>
              </a:solidFill>
            </a:endParaRPr>
          </a:p>
          <a:p>
            <a:pPr defTabSz="363538">
              <a:lnSpc>
                <a:spcPct val="120000"/>
              </a:lnSpc>
            </a:pPr>
            <a:r>
              <a:rPr lang="zh-CN" altLang="en-US" sz="2400" dirty="0"/>
              <a:t>	</a:t>
            </a:r>
            <a:r>
              <a:rPr lang="en-US" altLang="zh-CN" sz="2400" dirty="0" err="1"/>
              <a:t>scanf</a:t>
            </a:r>
            <a:r>
              <a:rPr lang="en-US" altLang="zh-CN" sz="2400" dirty="0"/>
              <a:t>("%</a:t>
            </a:r>
            <a:r>
              <a:rPr lang="en-US" altLang="zh-CN" sz="2400" dirty="0" err="1"/>
              <a:t>f,%f",&amp;a,&amp;b</a:t>
            </a:r>
            <a:r>
              <a:rPr lang="en-US" altLang="zh-CN" sz="2400" dirty="0"/>
              <a:t>);</a:t>
            </a:r>
          </a:p>
          <a:p>
            <a:pPr defTabSz="363538">
              <a:lnSpc>
                <a:spcPct val="120000"/>
              </a:lnSpc>
            </a:pPr>
            <a:r>
              <a:rPr lang="zh-CN" altLang="en-US" sz="2400" dirty="0"/>
              <a:t>	</a:t>
            </a:r>
            <a:r>
              <a:rPr lang="en-US" altLang="zh-CN" sz="2400" dirty="0">
                <a:solidFill>
                  <a:schemeClr val="tx1"/>
                </a:solidFill>
              </a:rPr>
              <a:t>c=max(</a:t>
            </a:r>
            <a:r>
              <a:rPr lang="en-US" altLang="zh-CN" sz="2400" dirty="0" err="1">
                <a:solidFill>
                  <a:schemeClr val="tx1"/>
                </a:solidFill>
              </a:rPr>
              <a:t>a,b</a:t>
            </a:r>
            <a:r>
              <a:rPr lang="en-US" altLang="zh-CN" sz="2400" dirty="0">
                <a:solidFill>
                  <a:schemeClr val="tx1"/>
                </a:solidFill>
              </a:rPr>
              <a:t>);</a:t>
            </a:r>
          </a:p>
          <a:p>
            <a:pPr defTabSz="363538">
              <a:lnSpc>
                <a:spcPct val="120000"/>
              </a:lnSpc>
            </a:pPr>
            <a:r>
              <a:rPr lang="en-US" altLang="zh-CN" sz="2400" dirty="0"/>
              <a:t>	</a:t>
            </a:r>
            <a:r>
              <a:rPr lang="en-US" altLang="zh-CN" sz="2400" dirty="0" err="1"/>
              <a:t>printf</a:t>
            </a:r>
            <a:r>
              <a:rPr lang="en-US" altLang="zh-CN" sz="2400" dirty="0"/>
              <a:t>("max is %d\</a:t>
            </a:r>
            <a:r>
              <a:rPr lang="en-US" altLang="zh-CN" sz="2400" dirty="0" err="1"/>
              <a:t>n",c</a:t>
            </a:r>
            <a:r>
              <a:rPr lang="en-US" altLang="zh-CN" sz="2400" dirty="0"/>
              <a:t>);	</a:t>
            </a:r>
          </a:p>
          <a:p>
            <a:pPr defTabSz="363538">
              <a:lnSpc>
                <a:spcPct val="120000"/>
              </a:lnSpc>
            </a:pPr>
            <a:r>
              <a:rPr lang="en-US" altLang="zh-CN" sz="2400" dirty="0"/>
              <a:t>	return 0; }</a:t>
            </a:r>
            <a:endParaRPr lang="en-US" altLang="zh-CN" sz="2400" dirty="0">
              <a:solidFill>
                <a:srgbClr val="008000"/>
              </a:solidFill>
            </a:endParaRPr>
          </a:p>
          <a:p>
            <a:pPr defTabSz="363538">
              <a:lnSpc>
                <a:spcPct val="120000"/>
              </a:lnSpc>
            </a:pPr>
            <a:r>
              <a:rPr lang="en-US" altLang="zh-CN" sz="2400" dirty="0">
                <a:solidFill>
                  <a:schemeClr val="tx1"/>
                </a:solidFill>
              </a:rPr>
              <a:t>int max(float </a:t>
            </a:r>
            <a:r>
              <a:rPr lang="en-US" altLang="zh-CN" sz="2400" dirty="0" err="1">
                <a:solidFill>
                  <a:schemeClr val="tx1"/>
                </a:solidFill>
              </a:rPr>
              <a:t>x,float</a:t>
            </a:r>
            <a:r>
              <a:rPr lang="en-US" altLang="zh-CN" sz="2400" dirty="0">
                <a:solidFill>
                  <a:schemeClr val="tx1"/>
                </a:solidFill>
              </a:rPr>
              <a:t> y)</a:t>
            </a:r>
            <a:endParaRPr lang="zh-CN" altLang="en-US" sz="2400" dirty="0">
              <a:solidFill>
                <a:schemeClr val="tx1"/>
              </a:solidFill>
            </a:endParaRPr>
          </a:p>
          <a:p>
            <a:pPr defTabSz="363538">
              <a:lnSpc>
                <a:spcPct val="120000"/>
              </a:lnSpc>
            </a:pPr>
            <a:r>
              <a:rPr lang="en-US" altLang="zh-CN" sz="2400" dirty="0"/>
              <a:t>{</a:t>
            </a:r>
          </a:p>
          <a:p>
            <a:pPr defTabSz="363538">
              <a:lnSpc>
                <a:spcPct val="120000"/>
              </a:lnSpc>
            </a:pPr>
            <a:r>
              <a:rPr lang="en-US" altLang="zh-CN" sz="2400" dirty="0"/>
              <a:t>	float z;		</a:t>
            </a:r>
            <a:r>
              <a:rPr lang="en-US" altLang="zh-CN" sz="2400" dirty="0">
                <a:solidFill>
                  <a:srgbClr val="008000"/>
                </a:solidFill>
              </a:rPr>
              <a:t>//z</a:t>
            </a:r>
            <a:r>
              <a:rPr lang="zh-CN" altLang="en-US" sz="2400" dirty="0">
                <a:solidFill>
                  <a:srgbClr val="008000"/>
                </a:solidFill>
              </a:rPr>
              <a:t>为实型变量</a:t>
            </a:r>
            <a:endParaRPr lang="en-US" altLang="zh-CN" sz="2400" dirty="0">
              <a:solidFill>
                <a:srgbClr val="008000"/>
              </a:solidFill>
            </a:endParaRPr>
          </a:p>
          <a:p>
            <a:pPr defTabSz="363538">
              <a:lnSpc>
                <a:spcPct val="120000"/>
              </a:lnSpc>
            </a:pPr>
            <a:r>
              <a:rPr lang="en-US" altLang="zh-CN" sz="2400" dirty="0"/>
              <a:t>	z=x&gt;</a:t>
            </a:r>
            <a:r>
              <a:rPr lang="en-US" altLang="zh-CN" sz="2400" dirty="0" err="1"/>
              <a:t>y?x:y</a:t>
            </a:r>
            <a:r>
              <a:rPr lang="en-US" altLang="zh-CN" sz="2400" dirty="0"/>
              <a:t>;</a:t>
            </a:r>
          </a:p>
          <a:p>
            <a:pPr defTabSz="363538">
              <a:lnSpc>
                <a:spcPct val="120000"/>
              </a:lnSpc>
            </a:pPr>
            <a:r>
              <a:rPr lang="en-US" altLang="zh-CN" sz="2400" dirty="0"/>
              <a:t>	</a:t>
            </a:r>
            <a:r>
              <a:rPr lang="en-US" altLang="zh-CN" sz="2400" dirty="0">
                <a:solidFill>
                  <a:schemeClr val="tx1"/>
                </a:solidFill>
              </a:rPr>
              <a:t>return(z);	</a:t>
            </a:r>
          </a:p>
          <a:p>
            <a:pPr defTabSz="363538">
              <a:lnSpc>
                <a:spcPct val="120000"/>
              </a:lnSpc>
            </a:pPr>
            <a:r>
              <a:rPr lang="en-US" altLang="zh-CN" sz="2400" dirty="0"/>
              <a:t>}</a:t>
            </a:r>
          </a:p>
        </p:txBody>
      </p:sp>
      <p:cxnSp>
        <p:nvCxnSpPr>
          <p:cNvPr id="33" name="直接连接符 32">
            <a:extLst>
              <a:ext uri="{FF2B5EF4-FFF2-40B4-BE49-F238E27FC236}">
                <a16:creationId xmlns:a16="http://schemas.microsoft.com/office/drawing/2014/main" xmlns="" id="{38E8941E-13B4-4987-9474-849FD4958D72}"/>
              </a:ext>
            </a:extLst>
          </p:cNvPr>
          <p:cNvCxnSpPr>
            <a:cxnSpLocks/>
          </p:cNvCxnSpPr>
          <p:nvPr/>
        </p:nvCxnSpPr>
        <p:spPr>
          <a:xfrm>
            <a:off x="5997289" y="2213595"/>
            <a:ext cx="0" cy="2469563"/>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xmlns="" id="{699B58EF-6F58-486F-9246-0CBE3EB7CEF9}"/>
              </a:ext>
            </a:extLst>
          </p:cNvPr>
          <p:cNvGrpSpPr/>
          <p:nvPr/>
        </p:nvGrpSpPr>
        <p:grpSpPr>
          <a:xfrm>
            <a:off x="5841611" y="2517392"/>
            <a:ext cx="325496" cy="260107"/>
            <a:chOff x="5926033" y="1926699"/>
            <a:chExt cx="325496" cy="260107"/>
          </a:xfrm>
        </p:grpSpPr>
        <p:sp>
          <p:nvSpPr>
            <p:cNvPr id="36" name="MH_Other_2">
              <a:extLst>
                <a:ext uri="{FF2B5EF4-FFF2-40B4-BE49-F238E27FC236}">
                  <a16:creationId xmlns:a16="http://schemas.microsoft.com/office/drawing/2014/main" xmlns=""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2400"/>
            </a:p>
          </p:txBody>
        </p:sp>
        <p:sp>
          <p:nvSpPr>
            <p:cNvPr id="38" name="MH_Other_3">
              <a:extLst>
                <a:ext uri="{FF2B5EF4-FFF2-40B4-BE49-F238E27FC236}">
                  <a16:creationId xmlns:a16="http://schemas.microsoft.com/office/drawing/2014/main" xmlns=""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2400"/>
            </a:p>
          </p:txBody>
        </p:sp>
        <p:sp>
          <p:nvSpPr>
            <p:cNvPr id="39" name="MH_Other_4">
              <a:extLst>
                <a:ext uri="{FF2B5EF4-FFF2-40B4-BE49-F238E27FC236}">
                  <a16:creationId xmlns:a16="http://schemas.microsoft.com/office/drawing/2014/main" xmlns=""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2400"/>
            </a:p>
          </p:txBody>
        </p:sp>
        <p:sp>
          <p:nvSpPr>
            <p:cNvPr id="40" name="MH_Other_5">
              <a:extLst>
                <a:ext uri="{FF2B5EF4-FFF2-40B4-BE49-F238E27FC236}">
                  <a16:creationId xmlns:a16="http://schemas.microsoft.com/office/drawing/2014/main" xmlns=""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2400"/>
            </a:p>
          </p:txBody>
        </p:sp>
        <p:sp>
          <p:nvSpPr>
            <p:cNvPr id="41" name="MH_Other_6">
              <a:extLst>
                <a:ext uri="{FF2B5EF4-FFF2-40B4-BE49-F238E27FC236}">
                  <a16:creationId xmlns:a16="http://schemas.microsoft.com/office/drawing/2014/main" xmlns=""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2400"/>
            </a:p>
          </p:txBody>
        </p:sp>
        <p:sp>
          <p:nvSpPr>
            <p:cNvPr id="42" name="MH_Other_7">
              <a:extLst>
                <a:ext uri="{FF2B5EF4-FFF2-40B4-BE49-F238E27FC236}">
                  <a16:creationId xmlns:a16="http://schemas.microsoft.com/office/drawing/2014/main" xmlns=""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2400"/>
            </a:p>
          </p:txBody>
        </p:sp>
      </p:grpSp>
      <p:grpSp>
        <p:nvGrpSpPr>
          <p:cNvPr id="43" name="组合 42">
            <a:extLst>
              <a:ext uri="{FF2B5EF4-FFF2-40B4-BE49-F238E27FC236}">
                <a16:creationId xmlns:a16="http://schemas.microsoft.com/office/drawing/2014/main" xmlns="" id="{A3C566BD-2ED9-4DBB-8D0B-C8674569A874}"/>
              </a:ext>
            </a:extLst>
          </p:cNvPr>
          <p:cNvGrpSpPr/>
          <p:nvPr/>
        </p:nvGrpSpPr>
        <p:grpSpPr>
          <a:xfrm>
            <a:off x="5821020" y="4141437"/>
            <a:ext cx="325496" cy="260106"/>
            <a:chOff x="5926033" y="5434781"/>
            <a:chExt cx="325496" cy="260106"/>
          </a:xfrm>
        </p:grpSpPr>
        <p:sp>
          <p:nvSpPr>
            <p:cNvPr id="44" name="MH_Other_8">
              <a:extLst>
                <a:ext uri="{FF2B5EF4-FFF2-40B4-BE49-F238E27FC236}">
                  <a16:creationId xmlns:a16="http://schemas.microsoft.com/office/drawing/2014/main" xmlns=""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xmlns=""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xmlns=""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xmlns=""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xmlns=""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xmlns=""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val="4163841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2"/>
            <a:ext cx="10515600" cy="1325563"/>
          </a:xfrm>
        </p:spPr>
        <p:txBody>
          <a:bodyPr/>
          <a:lstStyle/>
          <a:p>
            <a:r>
              <a:rPr lang="zh-CN" altLang="en-US" dirty="0"/>
              <a:t>对被调用函数的声明和函数原型</a:t>
            </a:r>
          </a:p>
        </p:txBody>
      </p:sp>
      <p:sp>
        <p:nvSpPr>
          <p:cNvPr id="11" name="MH_Desc_1"/>
          <p:cNvSpPr/>
          <p:nvPr>
            <p:custDataLst>
              <p:tags r:id="rId1"/>
            </p:custDataLst>
          </p:nvPr>
        </p:nvSpPr>
        <p:spPr>
          <a:xfrm>
            <a:off x="643111" y="1311692"/>
            <a:ext cx="10717315" cy="39287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400" dirty="0">
                <a:solidFill>
                  <a:schemeClr val="tx1"/>
                </a:solidFill>
              </a:rPr>
              <a:t>在一个函数中调用另一个函数（即被调用函数）需要具备如下条件</a:t>
            </a:r>
            <a:r>
              <a:rPr lang="en-US" altLang="zh-CN" sz="2400" dirty="0">
                <a:solidFill>
                  <a:schemeClr val="tx1"/>
                </a:solidFill>
              </a:rPr>
              <a:t>: </a:t>
            </a:r>
          </a:p>
          <a:p>
            <a:pPr algn="just">
              <a:lnSpc>
                <a:spcPct val="150000"/>
              </a:lnSpc>
              <a:defRPr/>
            </a:pPr>
            <a:r>
              <a:rPr lang="en-US" altLang="zh-CN" sz="2400" dirty="0">
                <a:solidFill>
                  <a:schemeClr val="tx1"/>
                </a:solidFill>
              </a:rPr>
              <a:t>(1) </a:t>
            </a:r>
            <a:r>
              <a:rPr lang="zh-CN" altLang="en-US" sz="2400" dirty="0">
                <a:solidFill>
                  <a:schemeClr val="tx1"/>
                </a:solidFill>
              </a:rPr>
              <a:t>首先被调用的函数必须是已经定义的函数（是库函数或用户自己定义的函数）。</a:t>
            </a:r>
          </a:p>
          <a:p>
            <a:pPr algn="just">
              <a:lnSpc>
                <a:spcPct val="150000"/>
              </a:lnSpc>
              <a:defRPr/>
            </a:pPr>
            <a:r>
              <a:rPr lang="en-US" altLang="zh-CN" sz="2400" dirty="0">
                <a:solidFill>
                  <a:schemeClr val="tx1"/>
                </a:solidFill>
              </a:rPr>
              <a:t>(2) </a:t>
            </a:r>
            <a:r>
              <a:rPr lang="zh-CN" altLang="en-US" sz="2400" dirty="0">
                <a:solidFill>
                  <a:schemeClr val="tx1"/>
                </a:solidFill>
              </a:rPr>
              <a:t>如果使用库函数，应该在本文件开头用</a:t>
            </a:r>
            <a:r>
              <a:rPr lang="en-US" altLang="zh-CN" sz="2400" dirty="0">
                <a:solidFill>
                  <a:schemeClr val="tx1"/>
                </a:solidFill>
              </a:rPr>
              <a:t>#include</a:t>
            </a:r>
            <a:r>
              <a:rPr lang="zh-CN" altLang="en-US" sz="2400" dirty="0">
                <a:solidFill>
                  <a:schemeClr val="tx1"/>
                </a:solidFill>
              </a:rPr>
              <a:t>指令将调用有关库函数时所需用到的信息“包含”到本文件中</a:t>
            </a:r>
            <a:r>
              <a:rPr lang="zh-CN" altLang="en-US" sz="2400">
                <a:solidFill>
                  <a:schemeClr val="tx1"/>
                </a:solidFill>
              </a:rPr>
              <a:t>来</a:t>
            </a:r>
            <a:r>
              <a:rPr lang="zh-CN" altLang="en-US" sz="2400" smtClean="0">
                <a:solidFill>
                  <a:schemeClr val="tx1"/>
                </a:solidFill>
              </a:rPr>
              <a:t>。</a:t>
            </a:r>
            <a:endParaRPr lang="zh-CN" altLang="en-US" sz="2400" dirty="0">
              <a:solidFill>
                <a:schemeClr val="tx1"/>
              </a:solidFill>
            </a:endParaRPr>
          </a:p>
        </p:txBody>
      </p:sp>
    </p:spTree>
    <p:extLst>
      <p:ext uri="{BB962C8B-B14F-4D97-AF65-F5344CB8AC3E}">
        <p14:creationId xmlns:p14="http://schemas.microsoft.com/office/powerpoint/2010/main" val="2301989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2"/>
            <a:ext cx="10515600" cy="1325563"/>
          </a:xfrm>
        </p:spPr>
        <p:txBody>
          <a:bodyPr/>
          <a:lstStyle/>
          <a:p>
            <a:r>
              <a:rPr lang="zh-CN" altLang="en-US" dirty="0"/>
              <a:t>对被调用函数的声明和函数原型</a:t>
            </a:r>
          </a:p>
        </p:txBody>
      </p:sp>
      <p:sp>
        <p:nvSpPr>
          <p:cNvPr id="11" name="MH_Desc_1"/>
          <p:cNvSpPr/>
          <p:nvPr>
            <p:custDataLst>
              <p:tags r:id="rId1"/>
            </p:custDataLst>
          </p:nvPr>
        </p:nvSpPr>
        <p:spPr>
          <a:xfrm>
            <a:off x="643111" y="1311692"/>
            <a:ext cx="10717315" cy="39287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2400" smtClean="0">
                <a:solidFill>
                  <a:schemeClr val="tx1"/>
                </a:solidFill>
              </a:rPr>
              <a:t>(</a:t>
            </a:r>
            <a:r>
              <a:rPr lang="en-US" altLang="zh-CN" sz="2400" dirty="0">
                <a:solidFill>
                  <a:schemeClr val="tx1"/>
                </a:solidFill>
              </a:rPr>
              <a:t>3) </a:t>
            </a:r>
            <a:r>
              <a:rPr lang="zh-CN" altLang="en-US" sz="2400" dirty="0">
                <a:solidFill>
                  <a:schemeClr val="tx1"/>
                </a:solidFill>
              </a:rPr>
              <a:t>如果使用用户自己定义的函数，而该函数的位置在调用它的函数（即主调函数）的后面（在同一个文件中），应该在主调函数中对被调用的函数作声明</a:t>
            </a:r>
            <a:r>
              <a:rPr lang="en-US" altLang="zh-CN" sz="2400" dirty="0">
                <a:solidFill>
                  <a:schemeClr val="tx1"/>
                </a:solidFill>
              </a:rPr>
              <a:t>(declaration)</a:t>
            </a:r>
            <a:r>
              <a:rPr lang="zh-CN" altLang="en-US" sz="2400" dirty="0">
                <a:solidFill>
                  <a:schemeClr val="tx1"/>
                </a:solidFill>
              </a:rPr>
              <a:t>。声明的作用是把函数名、函数参数的个数和参数类型等信息通知编译系统，以便在遇到函数调用时，编译系统能正确识别函数并检查调用是否合法。</a:t>
            </a:r>
          </a:p>
        </p:txBody>
      </p:sp>
    </p:spTree>
    <p:extLst>
      <p:ext uri="{BB962C8B-B14F-4D97-AF65-F5344CB8AC3E}">
        <p14:creationId xmlns:p14="http://schemas.microsoft.com/office/powerpoint/2010/main" val="36233170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3"/>
            <a:ext cx="10515600" cy="775979"/>
          </a:xfrm>
        </p:spPr>
        <p:txBody>
          <a:bodyPr/>
          <a:lstStyle/>
          <a:p>
            <a:r>
              <a:rPr lang="zh-CN" altLang="en-US" dirty="0"/>
              <a:t>函数的返回值</a:t>
            </a:r>
          </a:p>
        </p:txBody>
      </p:sp>
      <p:sp>
        <p:nvSpPr>
          <p:cNvPr id="3" name="内容占位符 2"/>
          <p:cNvSpPr>
            <a:spLocks noGrp="1"/>
          </p:cNvSpPr>
          <p:nvPr>
            <p:ph idx="1"/>
          </p:nvPr>
        </p:nvSpPr>
        <p:spPr>
          <a:xfrm>
            <a:off x="609509" y="886832"/>
            <a:ext cx="10788180" cy="552660"/>
          </a:xfrm>
        </p:spPr>
        <p:txBody>
          <a:bodyPr>
            <a:noAutofit/>
          </a:bodyPr>
          <a:lstStyle/>
          <a:p>
            <a:pPr marL="88900" indent="-88900">
              <a:lnSpc>
                <a:spcPct val="150000"/>
              </a:lnSpc>
              <a:buNone/>
            </a:pPr>
            <a:r>
              <a:rPr lang="en-US" altLang="zh-CN" sz="2400" dirty="0">
                <a:solidFill>
                  <a:schemeClr val="accent1"/>
                </a:solidFill>
              </a:rPr>
              <a:t>【</a:t>
            </a:r>
            <a:r>
              <a:rPr lang="zh-CN" altLang="en-US" sz="2400" dirty="0">
                <a:solidFill>
                  <a:schemeClr val="accent1"/>
                </a:solidFill>
              </a:rPr>
              <a:t>例</a:t>
            </a:r>
            <a:r>
              <a:rPr lang="en-US" altLang="zh-CN" sz="2400">
                <a:solidFill>
                  <a:schemeClr val="accent1"/>
                </a:solidFill>
              </a:rPr>
              <a:t>7.3</a:t>
            </a:r>
            <a:r>
              <a:rPr lang="en-US" altLang="zh-CN" sz="2400" smtClean="0">
                <a:solidFill>
                  <a:schemeClr val="accent1"/>
                </a:solidFill>
              </a:rPr>
              <a:t>】</a:t>
            </a:r>
            <a:endParaRPr lang="zh-CN" altLang="en-US" sz="2400" dirty="0">
              <a:solidFill>
                <a:schemeClr val="accent1"/>
              </a:solidFill>
            </a:endParaRPr>
          </a:p>
        </p:txBody>
      </p:sp>
      <p:sp>
        <p:nvSpPr>
          <p:cNvPr id="32" name="圆角矩形 12">
            <a:extLst>
              <a:ext uri="{FF2B5EF4-FFF2-40B4-BE49-F238E27FC236}">
                <a16:creationId xmlns:a16="http://schemas.microsoft.com/office/drawing/2014/main" xmlns="" id="{0F049BFC-9696-4323-94B2-76251E60074B}"/>
              </a:ext>
            </a:extLst>
          </p:cNvPr>
          <p:cNvSpPr/>
          <p:nvPr/>
        </p:nvSpPr>
        <p:spPr>
          <a:xfrm>
            <a:off x="721554" y="2222262"/>
            <a:ext cx="10676135" cy="426702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2400" dirty="0"/>
              <a:t>#include &lt;</a:t>
            </a:r>
            <a:r>
              <a:rPr lang="en-US" altLang="zh-CN" sz="2400" dirty="0" err="1"/>
              <a:t>stdio.h</a:t>
            </a:r>
            <a:r>
              <a:rPr lang="en-US" altLang="zh-CN" sz="2400" dirty="0"/>
              <a:t>&gt;</a:t>
            </a:r>
          </a:p>
          <a:p>
            <a:pPr defTabSz="363538">
              <a:lnSpc>
                <a:spcPct val="120000"/>
              </a:lnSpc>
            </a:pPr>
            <a:r>
              <a:rPr lang="en-US" altLang="zh-CN" sz="2400" dirty="0"/>
              <a:t>int main()</a:t>
            </a:r>
          </a:p>
          <a:p>
            <a:pPr defTabSz="363538">
              <a:lnSpc>
                <a:spcPct val="120000"/>
              </a:lnSpc>
            </a:pPr>
            <a:r>
              <a:rPr lang="en-US" altLang="zh-CN" sz="2400" dirty="0"/>
              <a:t>{	int max(float </a:t>
            </a:r>
            <a:r>
              <a:rPr lang="en-US" altLang="zh-CN" sz="2400" dirty="0" err="1"/>
              <a:t>x,float</a:t>
            </a:r>
            <a:r>
              <a:rPr lang="en-US" altLang="zh-CN" sz="2400" dirty="0"/>
              <a:t> y);	</a:t>
            </a:r>
          </a:p>
          <a:p>
            <a:pPr defTabSz="363538">
              <a:lnSpc>
                <a:spcPct val="120000"/>
              </a:lnSpc>
            </a:pPr>
            <a:r>
              <a:rPr lang="zh-CN" altLang="en-US" sz="2400" dirty="0"/>
              <a:t>	</a:t>
            </a:r>
            <a:r>
              <a:rPr lang="en-US" altLang="zh-CN" sz="2400" dirty="0"/>
              <a:t>float </a:t>
            </a:r>
            <a:r>
              <a:rPr lang="en-US" altLang="zh-CN" sz="2400" dirty="0" err="1"/>
              <a:t>a,b</a:t>
            </a:r>
            <a:r>
              <a:rPr lang="en-US" altLang="zh-CN" sz="2400" dirty="0"/>
              <a:t>;</a:t>
            </a:r>
          </a:p>
          <a:p>
            <a:pPr defTabSz="363538">
              <a:lnSpc>
                <a:spcPct val="120000"/>
              </a:lnSpc>
            </a:pPr>
            <a:r>
              <a:rPr lang="en-US" altLang="zh-CN" sz="2400" dirty="0"/>
              <a:t>	int c;</a:t>
            </a:r>
            <a:endParaRPr lang="zh-CN" altLang="en-US" sz="2400" dirty="0">
              <a:solidFill>
                <a:srgbClr val="008000"/>
              </a:solidFill>
            </a:endParaRPr>
          </a:p>
          <a:p>
            <a:pPr defTabSz="363538">
              <a:lnSpc>
                <a:spcPct val="120000"/>
              </a:lnSpc>
            </a:pPr>
            <a:r>
              <a:rPr lang="zh-CN" altLang="en-US" sz="2400" dirty="0"/>
              <a:t>	</a:t>
            </a:r>
            <a:r>
              <a:rPr lang="en-US" altLang="zh-CN" sz="2400" dirty="0" err="1"/>
              <a:t>scanf</a:t>
            </a:r>
            <a:r>
              <a:rPr lang="en-US" altLang="zh-CN" sz="2400" dirty="0"/>
              <a:t>("%</a:t>
            </a:r>
            <a:r>
              <a:rPr lang="en-US" altLang="zh-CN" sz="2400" dirty="0" err="1"/>
              <a:t>f,%f",&amp;a,&amp;b</a:t>
            </a:r>
            <a:r>
              <a:rPr lang="en-US" altLang="zh-CN" sz="2400" dirty="0"/>
              <a:t>);</a:t>
            </a:r>
          </a:p>
          <a:p>
            <a:pPr defTabSz="363538">
              <a:lnSpc>
                <a:spcPct val="120000"/>
              </a:lnSpc>
            </a:pPr>
            <a:r>
              <a:rPr lang="zh-CN" altLang="en-US" sz="2400" dirty="0"/>
              <a:t>	</a:t>
            </a:r>
            <a:r>
              <a:rPr lang="en-US" altLang="zh-CN" sz="2400" dirty="0">
                <a:solidFill>
                  <a:schemeClr val="tx1"/>
                </a:solidFill>
              </a:rPr>
              <a:t>c=max(</a:t>
            </a:r>
            <a:r>
              <a:rPr lang="en-US" altLang="zh-CN" sz="2400" dirty="0" err="1">
                <a:solidFill>
                  <a:schemeClr val="tx1"/>
                </a:solidFill>
              </a:rPr>
              <a:t>a,b</a:t>
            </a:r>
            <a:r>
              <a:rPr lang="en-US" altLang="zh-CN" sz="2400" dirty="0">
                <a:solidFill>
                  <a:schemeClr val="tx1"/>
                </a:solidFill>
              </a:rPr>
              <a:t>);</a:t>
            </a:r>
          </a:p>
          <a:p>
            <a:pPr defTabSz="363538">
              <a:lnSpc>
                <a:spcPct val="120000"/>
              </a:lnSpc>
            </a:pPr>
            <a:r>
              <a:rPr lang="en-US" altLang="zh-CN" sz="2400" dirty="0"/>
              <a:t>	</a:t>
            </a:r>
            <a:r>
              <a:rPr lang="en-US" altLang="zh-CN" sz="2400" dirty="0" err="1"/>
              <a:t>printf</a:t>
            </a:r>
            <a:r>
              <a:rPr lang="en-US" altLang="zh-CN" sz="2400" dirty="0"/>
              <a:t>("max is %d\</a:t>
            </a:r>
            <a:r>
              <a:rPr lang="en-US" altLang="zh-CN" sz="2400" dirty="0" err="1"/>
              <a:t>n",c</a:t>
            </a:r>
            <a:r>
              <a:rPr lang="en-US" altLang="zh-CN" sz="2400" dirty="0"/>
              <a:t>);	</a:t>
            </a:r>
          </a:p>
          <a:p>
            <a:pPr defTabSz="363538">
              <a:lnSpc>
                <a:spcPct val="120000"/>
              </a:lnSpc>
            </a:pPr>
            <a:r>
              <a:rPr lang="en-US" altLang="zh-CN" sz="2400" dirty="0"/>
              <a:t>	return 0; }</a:t>
            </a:r>
            <a:endParaRPr lang="en-US" altLang="zh-CN" sz="2400" dirty="0">
              <a:solidFill>
                <a:srgbClr val="008000"/>
              </a:solidFill>
            </a:endParaRPr>
          </a:p>
          <a:p>
            <a:pPr defTabSz="363538">
              <a:lnSpc>
                <a:spcPct val="120000"/>
              </a:lnSpc>
            </a:pPr>
            <a:r>
              <a:rPr lang="en-US" altLang="zh-CN" sz="2400" smtClean="0">
                <a:solidFill>
                  <a:schemeClr val="tx1"/>
                </a:solidFill>
              </a:rPr>
              <a:t>float max(float </a:t>
            </a:r>
            <a:r>
              <a:rPr lang="en-US" altLang="zh-CN" sz="2400" dirty="0" err="1">
                <a:solidFill>
                  <a:schemeClr val="tx1"/>
                </a:solidFill>
              </a:rPr>
              <a:t>x,float</a:t>
            </a:r>
            <a:r>
              <a:rPr lang="en-US" altLang="zh-CN" sz="2400" dirty="0">
                <a:solidFill>
                  <a:schemeClr val="tx1"/>
                </a:solidFill>
              </a:rPr>
              <a:t> y)</a:t>
            </a:r>
            <a:endParaRPr lang="zh-CN" altLang="en-US" sz="2400" dirty="0">
              <a:solidFill>
                <a:schemeClr val="tx1"/>
              </a:solidFill>
            </a:endParaRPr>
          </a:p>
          <a:p>
            <a:pPr defTabSz="363538">
              <a:lnSpc>
                <a:spcPct val="120000"/>
              </a:lnSpc>
            </a:pPr>
            <a:r>
              <a:rPr lang="en-US" altLang="zh-CN" sz="2400" dirty="0"/>
              <a:t>{</a:t>
            </a:r>
          </a:p>
          <a:p>
            <a:pPr defTabSz="363538">
              <a:lnSpc>
                <a:spcPct val="120000"/>
              </a:lnSpc>
            </a:pPr>
            <a:r>
              <a:rPr lang="en-US" altLang="zh-CN" sz="2400" dirty="0"/>
              <a:t>	float z;		</a:t>
            </a:r>
            <a:r>
              <a:rPr lang="en-US" altLang="zh-CN" sz="2400" dirty="0">
                <a:solidFill>
                  <a:srgbClr val="008000"/>
                </a:solidFill>
              </a:rPr>
              <a:t>//z</a:t>
            </a:r>
            <a:r>
              <a:rPr lang="zh-CN" altLang="en-US" sz="2400" dirty="0">
                <a:solidFill>
                  <a:srgbClr val="008000"/>
                </a:solidFill>
              </a:rPr>
              <a:t>为实型变量</a:t>
            </a:r>
            <a:endParaRPr lang="en-US" altLang="zh-CN" sz="2400" dirty="0">
              <a:solidFill>
                <a:srgbClr val="008000"/>
              </a:solidFill>
            </a:endParaRPr>
          </a:p>
          <a:p>
            <a:pPr defTabSz="363538">
              <a:lnSpc>
                <a:spcPct val="120000"/>
              </a:lnSpc>
            </a:pPr>
            <a:r>
              <a:rPr lang="en-US" altLang="zh-CN" sz="2400" dirty="0"/>
              <a:t>	z=x&gt;</a:t>
            </a:r>
            <a:r>
              <a:rPr lang="en-US" altLang="zh-CN" sz="2400" dirty="0" err="1"/>
              <a:t>y?x:y</a:t>
            </a:r>
            <a:r>
              <a:rPr lang="en-US" altLang="zh-CN" sz="2400" dirty="0"/>
              <a:t>;</a:t>
            </a:r>
          </a:p>
          <a:p>
            <a:pPr defTabSz="363538">
              <a:lnSpc>
                <a:spcPct val="120000"/>
              </a:lnSpc>
            </a:pPr>
            <a:r>
              <a:rPr lang="en-US" altLang="zh-CN" sz="2400" dirty="0"/>
              <a:t>	</a:t>
            </a:r>
            <a:r>
              <a:rPr lang="en-US" altLang="zh-CN" sz="2400" dirty="0">
                <a:solidFill>
                  <a:schemeClr val="tx1"/>
                </a:solidFill>
              </a:rPr>
              <a:t>return(z);	</a:t>
            </a:r>
          </a:p>
          <a:p>
            <a:pPr defTabSz="363538">
              <a:lnSpc>
                <a:spcPct val="120000"/>
              </a:lnSpc>
            </a:pPr>
            <a:r>
              <a:rPr lang="en-US" altLang="zh-CN" sz="2400" dirty="0"/>
              <a:t>}</a:t>
            </a:r>
          </a:p>
        </p:txBody>
      </p:sp>
      <p:cxnSp>
        <p:nvCxnSpPr>
          <p:cNvPr id="33" name="直接连接符 32">
            <a:extLst>
              <a:ext uri="{FF2B5EF4-FFF2-40B4-BE49-F238E27FC236}">
                <a16:creationId xmlns:a16="http://schemas.microsoft.com/office/drawing/2014/main" xmlns="" id="{38E8941E-13B4-4987-9474-849FD4958D72}"/>
              </a:ext>
            </a:extLst>
          </p:cNvPr>
          <p:cNvCxnSpPr>
            <a:cxnSpLocks/>
          </p:cNvCxnSpPr>
          <p:nvPr/>
        </p:nvCxnSpPr>
        <p:spPr>
          <a:xfrm>
            <a:off x="5997289" y="2213595"/>
            <a:ext cx="0" cy="2469563"/>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xmlns="" id="{699B58EF-6F58-486F-9246-0CBE3EB7CEF9}"/>
              </a:ext>
            </a:extLst>
          </p:cNvPr>
          <p:cNvGrpSpPr/>
          <p:nvPr/>
        </p:nvGrpSpPr>
        <p:grpSpPr>
          <a:xfrm>
            <a:off x="5841611" y="2517392"/>
            <a:ext cx="325496" cy="260107"/>
            <a:chOff x="5926033" y="1926699"/>
            <a:chExt cx="325496" cy="260107"/>
          </a:xfrm>
        </p:grpSpPr>
        <p:sp>
          <p:nvSpPr>
            <p:cNvPr id="36" name="MH_Other_2">
              <a:extLst>
                <a:ext uri="{FF2B5EF4-FFF2-40B4-BE49-F238E27FC236}">
                  <a16:creationId xmlns:a16="http://schemas.microsoft.com/office/drawing/2014/main" xmlns=""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2400"/>
            </a:p>
          </p:txBody>
        </p:sp>
        <p:sp>
          <p:nvSpPr>
            <p:cNvPr id="38" name="MH_Other_3">
              <a:extLst>
                <a:ext uri="{FF2B5EF4-FFF2-40B4-BE49-F238E27FC236}">
                  <a16:creationId xmlns:a16="http://schemas.microsoft.com/office/drawing/2014/main" xmlns=""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2400"/>
            </a:p>
          </p:txBody>
        </p:sp>
        <p:sp>
          <p:nvSpPr>
            <p:cNvPr id="39" name="MH_Other_4">
              <a:extLst>
                <a:ext uri="{FF2B5EF4-FFF2-40B4-BE49-F238E27FC236}">
                  <a16:creationId xmlns:a16="http://schemas.microsoft.com/office/drawing/2014/main" xmlns=""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2400"/>
            </a:p>
          </p:txBody>
        </p:sp>
        <p:sp>
          <p:nvSpPr>
            <p:cNvPr id="40" name="MH_Other_5">
              <a:extLst>
                <a:ext uri="{FF2B5EF4-FFF2-40B4-BE49-F238E27FC236}">
                  <a16:creationId xmlns:a16="http://schemas.microsoft.com/office/drawing/2014/main" xmlns=""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2400"/>
            </a:p>
          </p:txBody>
        </p:sp>
        <p:sp>
          <p:nvSpPr>
            <p:cNvPr id="41" name="MH_Other_6">
              <a:extLst>
                <a:ext uri="{FF2B5EF4-FFF2-40B4-BE49-F238E27FC236}">
                  <a16:creationId xmlns:a16="http://schemas.microsoft.com/office/drawing/2014/main" xmlns=""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2400"/>
            </a:p>
          </p:txBody>
        </p:sp>
        <p:sp>
          <p:nvSpPr>
            <p:cNvPr id="42" name="MH_Other_7">
              <a:extLst>
                <a:ext uri="{FF2B5EF4-FFF2-40B4-BE49-F238E27FC236}">
                  <a16:creationId xmlns:a16="http://schemas.microsoft.com/office/drawing/2014/main" xmlns=""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2400"/>
            </a:p>
          </p:txBody>
        </p:sp>
      </p:grpSp>
      <p:grpSp>
        <p:nvGrpSpPr>
          <p:cNvPr id="43" name="组合 42">
            <a:extLst>
              <a:ext uri="{FF2B5EF4-FFF2-40B4-BE49-F238E27FC236}">
                <a16:creationId xmlns:a16="http://schemas.microsoft.com/office/drawing/2014/main" xmlns="" id="{A3C566BD-2ED9-4DBB-8D0B-C8674569A874}"/>
              </a:ext>
            </a:extLst>
          </p:cNvPr>
          <p:cNvGrpSpPr/>
          <p:nvPr/>
        </p:nvGrpSpPr>
        <p:grpSpPr>
          <a:xfrm>
            <a:off x="5821020" y="4141437"/>
            <a:ext cx="325496" cy="260106"/>
            <a:chOff x="5926033" y="5434781"/>
            <a:chExt cx="325496" cy="260106"/>
          </a:xfrm>
        </p:grpSpPr>
        <p:sp>
          <p:nvSpPr>
            <p:cNvPr id="44" name="MH_Other_8">
              <a:extLst>
                <a:ext uri="{FF2B5EF4-FFF2-40B4-BE49-F238E27FC236}">
                  <a16:creationId xmlns:a16="http://schemas.microsoft.com/office/drawing/2014/main" xmlns=""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xmlns=""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xmlns=""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xmlns=""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xmlns=""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xmlns=""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val="2151502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6417" y="90085"/>
            <a:ext cx="10515600" cy="1325563"/>
          </a:xfrm>
        </p:spPr>
        <p:txBody>
          <a:bodyPr/>
          <a:lstStyle/>
          <a:p>
            <a:r>
              <a:rPr lang="zh-CN" altLang="en-US" dirty="0"/>
              <a:t>对被调用函数的声明和函数原型</a:t>
            </a:r>
          </a:p>
        </p:txBody>
      </p:sp>
      <p:sp>
        <p:nvSpPr>
          <p:cNvPr id="5" name="矩形 4">
            <a:extLst>
              <a:ext uri="{FF2B5EF4-FFF2-40B4-BE49-F238E27FC236}">
                <a16:creationId xmlns:a16="http://schemas.microsoft.com/office/drawing/2014/main" xmlns="" id="{6212D97F-6991-4A4C-84AF-A755131E12A5}"/>
              </a:ext>
            </a:extLst>
          </p:cNvPr>
          <p:cNvSpPr/>
          <p:nvPr/>
        </p:nvSpPr>
        <p:spPr>
          <a:xfrm>
            <a:off x="886327" y="1050098"/>
            <a:ext cx="11030371" cy="106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sz="2400" b="1" dirty="0"/>
              <a:t>函数类型 函数名</a:t>
            </a:r>
            <a:r>
              <a:rPr lang="en-US" altLang="zh-CN" sz="2400" b="1" dirty="0"/>
              <a:t>(</a:t>
            </a:r>
            <a:r>
              <a:rPr lang="zh-CN" altLang="en-US" sz="2400" b="1" dirty="0"/>
              <a:t>参数类型</a:t>
            </a:r>
            <a:r>
              <a:rPr lang="en-US" altLang="zh-CN" sz="2400" b="1" dirty="0"/>
              <a:t>1  </a:t>
            </a:r>
            <a:r>
              <a:rPr lang="zh-CN" altLang="en-US" sz="2400" b="1" dirty="0"/>
              <a:t>参数名</a:t>
            </a:r>
            <a:r>
              <a:rPr lang="en-US" altLang="zh-CN" sz="2400" b="1" dirty="0"/>
              <a:t>1, </a:t>
            </a:r>
            <a:r>
              <a:rPr lang="zh-CN" altLang="en-US" sz="2400" b="1" dirty="0"/>
              <a:t>参数类型</a:t>
            </a:r>
            <a:r>
              <a:rPr lang="en-US" altLang="zh-CN" sz="2400" b="1" dirty="0"/>
              <a:t>2  </a:t>
            </a:r>
            <a:r>
              <a:rPr lang="zh-CN" altLang="en-US" sz="2400" b="1" dirty="0"/>
              <a:t>参数名</a:t>
            </a:r>
            <a:r>
              <a:rPr lang="en-US" altLang="zh-CN" sz="2400" b="1" dirty="0"/>
              <a:t>2, …, </a:t>
            </a:r>
            <a:r>
              <a:rPr lang="zh-CN" altLang="en-US" sz="2400" b="1" dirty="0"/>
              <a:t>参数类型</a:t>
            </a:r>
            <a:r>
              <a:rPr lang="en-US" altLang="zh-CN" sz="2400" b="1" dirty="0"/>
              <a:t>n  </a:t>
            </a:r>
            <a:r>
              <a:rPr lang="zh-CN" altLang="en-US" sz="2400" b="1" dirty="0"/>
              <a:t>参数名</a:t>
            </a:r>
            <a:r>
              <a:rPr lang="en-US" altLang="zh-CN" sz="2400" b="1" dirty="0"/>
              <a:t>n);</a:t>
            </a:r>
            <a:endParaRPr lang="zh-CN" altLang="en-US" sz="2400" b="1" dirty="0"/>
          </a:p>
        </p:txBody>
      </p:sp>
      <p:sp>
        <p:nvSpPr>
          <p:cNvPr id="6" name="矩形 5">
            <a:extLst>
              <a:ext uri="{FF2B5EF4-FFF2-40B4-BE49-F238E27FC236}">
                <a16:creationId xmlns:a16="http://schemas.microsoft.com/office/drawing/2014/main" xmlns="" id="{4B9D0529-86BF-40BC-8DB9-0B2A9D2C4695}"/>
              </a:ext>
            </a:extLst>
          </p:cNvPr>
          <p:cNvSpPr/>
          <p:nvPr/>
        </p:nvSpPr>
        <p:spPr>
          <a:xfrm>
            <a:off x="1303771" y="3021346"/>
            <a:ext cx="10587015"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sz="2400" b="1" dirty="0"/>
              <a:t>函数类型 函数名</a:t>
            </a:r>
            <a:r>
              <a:rPr lang="en-US" altLang="zh-CN" sz="2400" b="1" dirty="0"/>
              <a:t>(</a:t>
            </a:r>
            <a:r>
              <a:rPr lang="zh-CN" altLang="en-US" sz="2400" b="1" dirty="0"/>
              <a:t>参数类型</a:t>
            </a:r>
            <a:r>
              <a:rPr lang="en-US" altLang="zh-CN" sz="2400" b="1" dirty="0"/>
              <a:t>1,</a:t>
            </a:r>
            <a:r>
              <a:rPr lang="zh-CN" altLang="en-US" sz="2400" b="1" dirty="0"/>
              <a:t> 参数类型</a:t>
            </a:r>
            <a:r>
              <a:rPr lang="en-US" altLang="zh-CN" sz="2400" b="1" dirty="0"/>
              <a:t>2,</a:t>
            </a:r>
            <a:r>
              <a:rPr lang="zh-CN" altLang="en-US" sz="2400" b="1" dirty="0"/>
              <a:t> </a:t>
            </a:r>
            <a:r>
              <a:rPr lang="en-US" altLang="zh-CN" sz="2400" b="1" dirty="0"/>
              <a:t>…,</a:t>
            </a:r>
            <a:r>
              <a:rPr lang="zh-CN" altLang="en-US" sz="2400" b="1" dirty="0"/>
              <a:t> 参数类型</a:t>
            </a:r>
            <a:r>
              <a:rPr lang="en-US" altLang="zh-CN" sz="2400" b="1" dirty="0"/>
              <a:t>n);</a:t>
            </a:r>
            <a:endParaRPr lang="zh-CN" altLang="en-US" sz="2400" b="1" dirty="0"/>
          </a:p>
        </p:txBody>
      </p:sp>
      <p:sp>
        <p:nvSpPr>
          <p:cNvPr id="7" name="文本框 6">
            <a:extLst>
              <a:ext uri="{FF2B5EF4-FFF2-40B4-BE49-F238E27FC236}">
                <a16:creationId xmlns:a16="http://schemas.microsoft.com/office/drawing/2014/main" xmlns="" id="{830A251E-0765-4352-AE1D-F27DE2381E02}"/>
              </a:ext>
            </a:extLst>
          </p:cNvPr>
          <p:cNvSpPr txBox="1"/>
          <p:nvPr/>
        </p:nvSpPr>
        <p:spPr>
          <a:xfrm>
            <a:off x="976694" y="2372420"/>
            <a:ext cx="443356" cy="461665"/>
          </a:xfrm>
          <a:prstGeom prst="rect">
            <a:avLst/>
          </a:prstGeom>
          <a:noFill/>
        </p:spPr>
        <p:txBody>
          <a:bodyPr wrap="square" rtlCol="0">
            <a:spAutoFit/>
          </a:bodyPr>
          <a:lstStyle/>
          <a:p>
            <a:pPr algn="ctr"/>
            <a:r>
              <a:rPr lang="zh-CN" altLang="en-US" sz="2400" dirty="0"/>
              <a:t>或</a:t>
            </a:r>
          </a:p>
        </p:txBody>
      </p:sp>
    </p:spTree>
    <p:extLst>
      <p:ext uri="{BB962C8B-B14F-4D97-AF65-F5344CB8AC3E}">
        <p14:creationId xmlns:p14="http://schemas.microsoft.com/office/powerpoint/2010/main" val="2706318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6417" y="90085"/>
            <a:ext cx="10515600" cy="1325563"/>
          </a:xfrm>
        </p:spPr>
        <p:txBody>
          <a:bodyPr/>
          <a:lstStyle/>
          <a:p>
            <a:r>
              <a:rPr lang="zh-CN" altLang="en-US" dirty="0"/>
              <a:t>对被调用函数的声明和函数原型</a:t>
            </a:r>
          </a:p>
        </p:txBody>
      </p:sp>
      <p:sp>
        <p:nvSpPr>
          <p:cNvPr id="11" name="MH_Desc_1"/>
          <p:cNvSpPr/>
          <p:nvPr>
            <p:custDataLst>
              <p:tags r:id="rId1"/>
            </p:custDataLst>
          </p:nvPr>
        </p:nvSpPr>
        <p:spPr>
          <a:xfrm>
            <a:off x="886329" y="1069554"/>
            <a:ext cx="2947847" cy="472656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000" dirty="0">
                <a:solidFill>
                  <a:schemeClr val="tx1"/>
                </a:solidFill>
              </a:rPr>
              <a:t>在函数声明中的形参名可以省写，而只写形参的类型。</a:t>
            </a:r>
            <a:endParaRPr lang="en-US" altLang="zh-CN" sz="2000" dirty="0">
              <a:solidFill>
                <a:schemeClr val="tx1"/>
              </a:solidFill>
            </a:endParaRPr>
          </a:p>
          <a:p>
            <a:pPr algn="just">
              <a:lnSpc>
                <a:spcPct val="150000"/>
              </a:lnSpc>
              <a:defRPr/>
            </a:pPr>
            <a:endParaRPr lang="en-US" altLang="zh-CN" sz="2000" dirty="0">
              <a:solidFill>
                <a:schemeClr val="tx1"/>
              </a:solidFill>
            </a:endParaRPr>
          </a:p>
          <a:p>
            <a:pPr algn="just">
              <a:lnSpc>
                <a:spcPct val="150000"/>
              </a:lnSpc>
              <a:defRPr/>
            </a:pPr>
            <a:r>
              <a:rPr lang="zh-CN" altLang="en-US" sz="2000" dirty="0">
                <a:solidFill>
                  <a:schemeClr val="tx1"/>
                </a:solidFill>
              </a:rPr>
              <a:t>如果已在文件的开头</a:t>
            </a:r>
            <a:r>
              <a:rPr lang="en-US" altLang="zh-CN" sz="2000" dirty="0">
                <a:solidFill>
                  <a:schemeClr val="tx1"/>
                </a:solidFill>
              </a:rPr>
              <a:t>(</a:t>
            </a:r>
            <a:r>
              <a:rPr lang="zh-CN" altLang="en-US" sz="2000" dirty="0">
                <a:solidFill>
                  <a:schemeClr val="tx1"/>
                </a:solidFill>
              </a:rPr>
              <a:t>在所有函数之前</a:t>
            </a:r>
            <a:r>
              <a:rPr lang="en-US" altLang="zh-CN" sz="2000" dirty="0">
                <a:solidFill>
                  <a:schemeClr val="tx1"/>
                </a:solidFill>
              </a:rPr>
              <a:t>)</a:t>
            </a:r>
            <a:r>
              <a:rPr lang="zh-CN" altLang="en-US" sz="2000" dirty="0">
                <a:solidFill>
                  <a:schemeClr val="tx1"/>
                </a:solidFill>
              </a:rPr>
              <a:t>，已对本文件中所调用的函数进行了声明，则在各函数中不必对其所调用的函数再作声明。</a:t>
            </a:r>
          </a:p>
        </p:txBody>
      </p:sp>
      <p:sp>
        <p:nvSpPr>
          <p:cNvPr id="13" name="圆角矩形 4">
            <a:extLst>
              <a:ext uri="{FF2B5EF4-FFF2-40B4-BE49-F238E27FC236}">
                <a16:creationId xmlns:a16="http://schemas.microsoft.com/office/drawing/2014/main" xmlns="" id="{4FEB176B-445E-40E8-A3AB-C13146CFB9E2}"/>
              </a:ext>
            </a:extLst>
          </p:cNvPr>
          <p:cNvSpPr/>
          <p:nvPr/>
        </p:nvSpPr>
        <p:spPr>
          <a:xfrm>
            <a:off x="4029645" y="1069554"/>
            <a:ext cx="7242375" cy="4505377"/>
          </a:xfrm>
          <a:prstGeom prst="roundRect">
            <a:avLst>
              <a:gd name="adj" fmla="val 300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2000" dirty="0">
                <a:solidFill>
                  <a:schemeClr val="tx1"/>
                </a:solidFill>
              </a:rPr>
              <a:t>char letter(char, char</a:t>
            </a:r>
            <a:r>
              <a:rPr lang="en-US" altLang="zh-CN" sz="2000">
                <a:solidFill>
                  <a:schemeClr val="tx1"/>
                </a:solidFill>
              </a:rPr>
              <a:t>); </a:t>
            </a:r>
            <a:endParaRPr lang="en-US" altLang="zh-CN" sz="2000" smtClean="0">
              <a:solidFill>
                <a:schemeClr val="tx1"/>
              </a:solidFill>
            </a:endParaRPr>
          </a:p>
          <a:p>
            <a:pPr algn="just">
              <a:lnSpc>
                <a:spcPct val="120000"/>
              </a:lnSpc>
              <a:defRPr/>
            </a:pPr>
            <a:r>
              <a:rPr lang="en-US" altLang="zh-CN" sz="2000" smtClean="0">
                <a:solidFill>
                  <a:schemeClr val="tx1"/>
                </a:solidFill>
              </a:rPr>
              <a:t>float </a:t>
            </a:r>
            <a:r>
              <a:rPr lang="en-US" altLang="zh-CN" sz="2000" dirty="0">
                <a:solidFill>
                  <a:schemeClr val="tx1"/>
                </a:solidFill>
              </a:rPr>
              <a:t>f(</a:t>
            </a:r>
            <a:r>
              <a:rPr lang="en-US" altLang="zh-CN" sz="2000" dirty="0" err="1">
                <a:solidFill>
                  <a:schemeClr val="tx1"/>
                </a:solidFill>
              </a:rPr>
              <a:t>float,float</a:t>
            </a:r>
            <a:r>
              <a:rPr lang="en-US" altLang="zh-CN" sz="2000">
                <a:solidFill>
                  <a:schemeClr val="tx1"/>
                </a:solidFill>
              </a:rPr>
              <a:t>); </a:t>
            </a:r>
            <a:endParaRPr lang="en-US" altLang="zh-CN" sz="2000" smtClean="0">
              <a:solidFill>
                <a:schemeClr val="tx1"/>
              </a:solidFill>
            </a:endParaRPr>
          </a:p>
          <a:p>
            <a:pPr algn="just">
              <a:lnSpc>
                <a:spcPct val="120000"/>
              </a:lnSpc>
              <a:defRPr/>
            </a:pPr>
            <a:r>
              <a:rPr lang="en-US" altLang="zh-CN" sz="2000" smtClean="0">
                <a:solidFill>
                  <a:schemeClr val="tx1"/>
                </a:solidFill>
              </a:rPr>
              <a:t>int </a:t>
            </a:r>
            <a:r>
              <a:rPr lang="en-US" altLang="zh-CN" sz="2000" dirty="0" err="1">
                <a:solidFill>
                  <a:schemeClr val="tx1"/>
                </a:solidFill>
              </a:rPr>
              <a:t>i</a:t>
            </a:r>
            <a:r>
              <a:rPr lang="en-US" altLang="zh-CN" sz="2000" dirty="0">
                <a:solidFill>
                  <a:schemeClr val="tx1"/>
                </a:solidFill>
              </a:rPr>
              <a:t> (</a:t>
            </a:r>
            <a:r>
              <a:rPr lang="en-US" altLang="zh-CN" sz="2000" err="1">
                <a:solidFill>
                  <a:schemeClr val="tx1"/>
                </a:solidFill>
              </a:rPr>
              <a:t>float,float</a:t>
            </a:r>
            <a:r>
              <a:rPr lang="en-US" altLang="zh-CN" sz="2000" smtClean="0">
                <a:solidFill>
                  <a:schemeClr val="tx1"/>
                </a:solidFill>
              </a:rPr>
              <a:t>);</a:t>
            </a:r>
          </a:p>
          <a:p>
            <a:pPr algn="just">
              <a:lnSpc>
                <a:spcPct val="120000"/>
              </a:lnSpc>
              <a:defRPr/>
            </a:pPr>
            <a:endParaRPr lang="zh-CN" altLang="en-US" sz="2000" dirty="0">
              <a:solidFill>
                <a:schemeClr val="tx1"/>
              </a:solidFill>
            </a:endParaRPr>
          </a:p>
          <a:p>
            <a:pPr algn="just">
              <a:lnSpc>
                <a:spcPct val="120000"/>
              </a:lnSpc>
              <a:defRPr/>
            </a:pPr>
            <a:r>
              <a:rPr lang="en-US" altLang="zh-CN" sz="2000" smtClean="0">
                <a:solidFill>
                  <a:schemeClr val="tx1"/>
                </a:solidFill>
              </a:rPr>
              <a:t>int </a:t>
            </a:r>
            <a:r>
              <a:rPr lang="en-US" altLang="zh-CN" sz="2000" dirty="0">
                <a:solidFill>
                  <a:schemeClr val="tx1"/>
                </a:solidFill>
              </a:rPr>
              <a:t>main() { </a:t>
            </a:r>
            <a:r>
              <a:rPr lang="en-US" altLang="zh-CN" sz="2000">
                <a:solidFill>
                  <a:schemeClr val="tx1"/>
                </a:solidFill>
              </a:rPr>
              <a:t>… </a:t>
            </a:r>
            <a:r>
              <a:rPr lang="en-US" altLang="zh-CN" sz="2000" smtClean="0">
                <a:solidFill>
                  <a:schemeClr val="tx1"/>
                </a:solidFill>
              </a:rPr>
              <a:t>}</a:t>
            </a:r>
          </a:p>
          <a:p>
            <a:pPr algn="just">
              <a:lnSpc>
                <a:spcPct val="120000"/>
              </a:lnSpc>
              <a:defRPr/>
            </a:pPr>
            <a:endParaRPr lang="en-US" altLang="zh-CN" sz="2000" dirty="0">
              <a:solidFill>
                <a:schemeClr val="tx1"/>
              </a:solidFill>
            </a:endParaRPr>
          </a:p>
          <a:p>
            <a:pPr algn="just">
              <a:lnSpc>
                <a:spcPct val="120000"/>
              </a:lnSpc>
              <a:defRPr/>
            </a:pPr>
            <a:r>
              <a:rPr lang="en-US" altLang="zh-CN" sz="2000" smtClean="0">
                <a:solidFill>
                  <a:schemeClr val="tx1"/>
                </a:solidFill>
              </a:rPr>
              <a:t>char </a:t>
            </a:r>
            <a:r>
              <a:rPr lang="en-US" altLang="zh-CN" sz="2000" dirty="0">
                <a:solidFill>
                  <a:schemeClr val="tx1"/>
                </a:solidFill>
              </a:rPr>
              <a:t>letter(char c1,char c2) { … }		</a:t>
            </a:r>
            <a:r>
              <a:rPr lang="en-US" altLang="zh-CN" sz="2000" dirty="0">
                <a:solidFill>
                  <a:srgbClr val="008000"/>
                </a:solidFill>
              </a:rPr>
              <a:t>//</a:t>
            </a:r>
            <a:r>
              <a:rPr lang="zh-CN" altLang="en-US" sz="2000" dirty="0">
                <a:solidFill>
                  <a:srgbClr val="008000"/>
                </a:solidFill>
              </a:rPr>
              <a:t>定义</a:t>
            </a:r>
            <a:r>
              <a:rPr lang="en-US" altLang="zh-CN" sz="2000" dirty="0">
                <a:solidFill>
                  <a:srgbClr val="008000"/>
                </a:solidFill>
              </a:rPr>
              <a:t>letter</a:t>
            </a:r>
            <a:r>
              <a:rPr lang="zh-CN" altLang="en-US" sz="2000" dirty="0">
                <a:solidFill>
                  <a:srgbClr val="008000"/>
                </a:solidFill>
              </a:rPr>
              <a:t>函数</a:t>
            </a:r>
            <a:endParaRPr lang="en-US" altLang="zh-CN" sz="2000" dirty="0">
              <a:solidFill>
                <a:srgbClr val="008000"/>
              </a:solidFill>
            </a:endParaRPr>
          </a:p>
          <a:p>
            <a:pPr algn="just">
              <a:lnSpc>
                <a:spcPct val="120000"/>
              </a:lnSpc>
              <a:defRPr/>
            </a:pPr>
            <a:r>
              <a:rPr lang="en-US" altLang="zh-CN" sz="2000" dirty="0">
                <a:solidFill>
                  <a:schemeClr val="tx1"/>
                </a:solidFill>
              </a:rPr>
              <a:t>float f(float </a:t>
            </a:r>
            <a:r>
              <a:rPr lang="en-US" altLang="zh-CN" sz="2000" dirty="0" err="1">
                <a:solidFill>
                  <a:schemeClr val="tx1"/>
                </a:solidFill>
              </a:rPr>
              <a:t>x,float</a:t>
            </a:r>
            <a:r>
              <a:rPr lang="en-US" altLang="zh-CN" sz="2000" dirty="0">
                <a:solidFill>
                  <a:schemeClr val="tx1"/>
                </a:solidFill>
              </a:rPr>
              <a:t> y) { … }		</a:t>
            </a:r>
            <a:r>
              <a:rPr lang="en-US" altLang="zh-CN" sz="2000" dirty="0">
                <a:solidFill>
                  <a:srgbClr val="008000"/>
                </a:solidFill>
              </a:rPr>
              <a:t>//</a:t>
            </a:r>
            <a:r>
              <a:rPr lang="zh-CN" altLang="en-US" sz="2000" dirty="0">
                <a:solidFill>
                  <a:srgbClr val="008000"/>
                </a:solidFill>
              </a:rPr>
              <a:t>定义</a:t>
            </a:r>
            <a:r>
              <a:rPr lang="en-US" altLang="zh-CN" sz="2000" dirty="0">
                <a:solidFill>
                  <a:srgbClr val="008000"/>
                </a:solidFill>
              </a:rPr>
              <a:t>f</a:t>
            </a:r>
            <a:r>
              <a:rPr lang="zh-CN" altLang="en-US" sz="2000" dirty="0">
                <a:solidFill>
                  <a:srgbClr val="008000"/>
                </a:solidFill>
              </a:rPr>
              <a:t>函数 </a:t>
            </a:r>
            <a:endParaRPr lang="en-US" altLang="zh-CN" sz="2000" dirty="0">
              <a:solidFill>
                <a:srgbClr val="008000"/>
              </a:solidFill>
            </a:endParaRPr>
          </a:p>
          <a:p>
            <a:pPr algn="just">
              <a:lnSpc>
                <a:spcPct val="120000"/>
              </a:lnSpc>
              <a:defRPr/>
            </a:pPr>
            <a:r>
              <a:rPr lang="en-US" altLang="zh-CN" sz="2000" dirty="0">
                <a:solidFill>
                  <a:schemeClr val="tx1"/>
                </a:solidFill>
              </a:rPr>
              <a:t>int </a:t>
            </a:r>
            <a:r>
              <a:rPr lang="en-US" altLang="zh-CN" sz="2000" dirty="0" err="1">
                <a:solidFill>
                  <a:schemeClr val="tx1"/>
                </a:solidFill>
              </a:rPr>
              <a:t>i</a:t>
            </a:r>
            <a:r>
              <a:rPr lang="en-US" altLang="zh-CN" sz="2000" dirty="0">
                <a:solidFill>
                  <a:schemeClr val="tx1"/>
                </a:solidFill>
              </a:rPr>
              <a:t>(float </a:t>
            </a:r>
            <a:r>
              <a:rPr lang="en-US" altLang="zh-CN" sz="2000" dirty="0" err="1">
                <a:solidFill>
                  <a:schemeClr val="tx1"/>
                </a:solidFill>
              </a:rPr>
              <a:t>j,float</a:t>
            </a:r>
            <a:r>
              <a:rPr lang="en-US" altLang="zh-CN" sz="2000" dirty="0">
                <a:solidFill>
                  <a:schemeClr val="tx1"/>
                </a:solidFill>
              </a:rPr>
              <a:t> k) { … }		</a:t>
            </a:r>
            <a:r>
              <a:rPr lang="en-US" altLang="zh-CN" sz="2000" dirty="0">
                <a:solidFill>
                  <a:srgbClr val="008000"/>
                </a:solidFill>
              </a:rPr>
              <a:t>//</a:t>
            </a:r>
            <a:r>
              <a:rPr lang="zh-CN" altLang="en-US" sz="2000" dirty="0">
                <a:solidFill>
                  <a:srgbClr val="008000"/>
                </a:solidFill>
              </a:rPr>
              <a:t>定义</a:t>
            </a:r>
            <a:r>
              <a:rPr lang="en-US" altLang="zh-CN" sz="2000" dirty="0" err="1">
                <a:solidFill>
                  <a:srgbClr val="008000"/>
                </a:solidFill>
              </a:rPr>
              <a:t>i</a:t>
            </a:r>
            <a:r>
              <a:rPr lang="zh-CN" altLang="en-US" sz="2000" dirty="0">
                <a:solidFill>
                  <a:srgbClr val="008000"/>
                </a:solidFill>
              </a:rPr>
              <a:t>函数 </a:t>
            </a:r>
          </a:p>
        </p:txBody>
      </p:sp>
    </p:spTree>
    <p:extLst>
      <p:ext uri="{BB962C8B-B14F-4D97-AF65-F5344CB8AC3E}">
        <p14:creationId xmlns:p14="http://schemas.microsoft.com/office/powerpoint/2010/main" val="3588635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6417" y="90085"/>
            <a:ext cx="10515600" cy="1325563"/>
          </a:xfrm>
        </p:spPr>
        <p:txBody>
          <a:bodyPr/>
          <a:lstStyle/>
          <a:p>
            <a:r>
              <a:rPr lang="zh-CN" altLang="en-US" dirty="0"/>
              <a:t>对被调用函数的声明和函数原型</a:t>
            </a:r>
          </a:p>
        </p:txBody>
      </p:sp>
      <p:grpSp>
        <p:nvGrpSpPr>
          <p:cNvPr id="8" name="组合 7">
            <a:extLst>
              <a:ext uri="{FF2B5EF4-FFF2-40B4-BE49-F238E27FC236}">
                <a16:creationId xmlns:a16="http://schemas.microsoft.com/office/drawing/2014/main" xmlns="" id="{C346F804-065E-4863-9316-84A1B74329BC}"/>
              </a:ext>
            </a:extLst>
          </p:cNvPr>
          <p:cNvGrpSpPr/>
          <p:nvPr/>
        </p:nvGrpSpPr>
        <p:grpSpPr>
          <a:xfrm>
            <a:off x="594036" y="1492030"/>
            <a:ext cx="10865461" cy="3419185"/>
            <a:chOff x="8582294" y="4088153"/>
            <a:chExt cx="10717315" cy="940943"/>
          </a:xfrm>
        </p:grpSpPr>
        <p:sp>
          <p:nvSpPr>
            <p:cNvPr id="9" name="MH_Other_1">
              <a:extLst>
                <a:ext uri="{FF2B5EF4-FFF2-40B4-BE49-F238E27FC236}">
                  <a16:creationId xmlns:a16="http://schemas.microsoft.com/office/drawing/2014/main" xmlns="" id="{33D04F59-81A1-45F2-BCFA-B74E83B6992F}"/>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EFFFF"/>
                  </a:solidFill>
                </a:rPr>
                <a:t>注意</a:t>
              </a:r>
            </a:p>
          </p:txBody>
        </p:sp>
        <p:sp>
          <p:nvSpPr>
            <p:cNvPr id="10" name="MH_SubTitle_1">
              <a:extLst>
                <a:ext uri="{FF2B5EF4-FFF2-40B4-BE49-F238E27FC236}">
                  <a16:creationId xmlns:a16="http://schemas.microsoft.com/office/drawing/2014/main" xmlns="" id="{984FF5C9-A83F-4A58-A116-9E9ED1E4F490}"/>
                </a:ext>
              </a:extLst>
            </p:cNvPr>
            <p:cNvSpPr/>
            <p:nvPr>
              <p:custDataLst>
                <p:tags r:id="rId2"/>
              </p:custDataLst>
            </p:nvPr>
          </p:nvSpPr>
          <p:spPr>
            <a:xfrm>
              <a:off x="9371543" y="4088153"/>
              <a:ext cx="9928066" cy="94094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2400" dirty="0">
                  <a:solidFill>
                    <a:schemeClr val="tx1">
                      <a:lumMod val="75000"/>
                      <a:lumOff val="25000"/>
                    </a:schemeClr>
                  </a:solidFill>
                </a:rPr>
                <a:t>对函数的“定义”和“声明”不是同一回事。函数的定义是指对函数功能的确立，包括指定函数名、函数值类型、形参及其类型以及函数体等，它是一个完整的、独立的函数单位。而函数的声明的作用则是把函数的名字、函数类型以及形参的类型、个数和顺序通知编译系统，以便在调用该函数时系统按此进行对照检查，它不包含函数体。</a:t>
              </a:r>
            </a:p>
          </p:txBody>
        </p:sp>
        <p:sp>
          <p:nvSpPr>
            <p:cNvPr id="12" name="MH_Other_2">
              <a:extLst>
                <a:ext uri="{FF2B5EF4-FFF2-40B4-BE49-F238E27FC236}">
                  <a16:creationId xmlns:a16="http://schemas.microsoft.com/office/drawing/2014/main" xmlns="" id="{3806FD9F-B47C-4F49-BD9C-ABE08756686C}"/>
                </a:ext>
              </a:extLst>
            </p:cNvPr>
            <p:cNvSpPr/>
            <p:nvPr>
              <p:custDataLst>
                <p:tags r:id="rId3"/>
              </p:custDataLst>
            </p:nvPr>
          </p:nvSpPr>
          <p:spPr>
            <a:xfrm rot="16200000">
              <a:off x="18997984" y="472747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Tree>
    <p:extLst>
      <p:ext uri="{BB962C8B-B14F-4D97-AF65-F5344CB8AC3E}">
        <p14:creationId xmlns:p14="http://schemas.microsoft.com/office/powerpoint/2010/main" val="20231120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2"/>
            <a:ext cx="10515600" cy="1325563"/>
          </a:xfrm>
        </p:spPr>
        <p:txBody>
          <a:bodyPr/>
          <a:lstStyle/>
          <a:p>
            <a:r>
              <a:rPr lang="zh-CN" altLang="en-US" dirty="0"/>
              <a:t>函数的嵌套调用</a:t>
            </a:r>
          </a:p>
        </p:txBody>
      </p:sp>
      <p:sp>
        <p:nvSpPr>
          <p:cNvPr id="11" name="MH_Desc_1"/>
          <p:cNvSpPr/>
          <p:nvPr>
            <p:custDataLst>
              <p:tags r:id="rId1"/>
            </p:custDataLst>
          </p:nvPr>
        </p:nvSpPr>
        <p:spPr>
          <a:xfrm>
            <a:off x="643111" y="2468930"/>
            <a:ext cx="10717315" cy="393187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endParaRPr lang="zh-CN" altLang="en-US" dirty="0">
              <a:solidFill>
                <a:schemeClr val="tx1"/>
              </a:solidFill>
            </a:endParaRPr>
          </a:p>
        </p:txBody>
      </p:sp>
      <p:sp>
        <p:nvSpPr>
          <p:cNvPr id="9" name="矩形 8">
            <a:extLst>
              <a:ext uri="{FF2B5EF4-FFF2-40B4-BE49-F238E27FC236}">
                <a16:creationId xmlns:a16="http://schemas.microsoft.com/office/drawing/2014/main" xmlns="" id="{F5712713-8328-4652-AFD1-020FD40A01A4}"/>
              </a:ext>
            </a:extLst>
          </p:cNvPr>
          <p:cNvSpPr/>
          <p:nvPr/>
        </p:nvSpPr>
        <p:spPr>
          <a:xfrm>
            <a:off x="573537" y="1362763"/>
            <a:ext cx="10786889" cy="1200329"/>
          </a:xfrm>
          <a:prstGeom prst="rect">
            <a:avLst/>
          </a:prstGeom>
        </p:spPr>
        <p:txBody>
          <a:bodyPr wrap="square">
            <a:spAutoFit/>
          </a:bodyPr>
          <a:lstStyle/>
          <a:p>
            <a:r>
              <a:rPr lang="en-US" altLang="zh-CN" sz="2400" dirty="0"/>
              <a:t>C</a:t>
            </a:r>
            <a:r>
              <a:rPr lang="zh-CN" altLang="en-US" sz="2400" dirty="0"/>
              <a:t>语言的函数定义是互相平行、独立的，也就是说，在定义函数时，一个函数内不能再定义另一个函数，即不能嵌套定义，但可以嵌套调用函数，即在调用一个函数的过程中，又调用另一个函数。</a:t>
            </a:r>
          </a:p>
        </p:txBody>
      </p:sp>
      <p:grpSp>
        <p:nvGrpSpPr>
          <p:cNvPr id="24" name="组合 23">
            <a:extLst>
              <a:ext uri="{FF2B5EF4-FFF2-40B4-BE49-F238E27FC236}">
                <a16:creationId xmlns:a16="http://schemas.microsoft.com/office/drawing/2014/main" xmlns="" id="{4F62E611-5D3B-4255-92D3-57C52617941F}"/>
              </a:ext>
            </a:extLst>
          </p:cNvPr>
          <p:cNvGrpSpPr/>
          <p:nvPr/>
        </p:nvGrpSpPr>
        <p:grpSpPr>
          <a:xfrm>
            <a:off x="2923641" y="2921596"/>
            <a:ext cx="4303071" cy="2862322"/>
            <a:chOff x="7826004" y="2812568"/>
            <a:chExt cx="3717302" cy="2497468"/>
          </a:xfrm>
        </p:grpSpPr>
        <p:sp>
          <p:nvSpPr>
            <p:cNvPr id="3" name="文本框 2">
              <a:extLst>
                <a:ext uri="{FF2B5EF4-FFF2-40B4-BE49-F238E27FC236}">
                  <a16:creationId xmlns:a16="http://schemas.microsoft.com/office/drawing/2014/main" xmlns="" id="{826795DB-C6DF-460A-900B-CAA4A65842E5}"/>
                </a:ext>
              </a:extLst>
            </p:cNvPr>
            <p:cNvSpPr txBox="1"/>
            <p:nvPr/>
          </p:nvSpPr>
          <p:spPr>
            <a:xfrm>
              <a:off x="7826004" y="2812568"/>
              <a:ext cx="3717302" cy="249746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defTabSz="719138"/>
              <a:r>
                <a:rPr lang="en-US" altLang="zh-CN" sz="2000" b="1" dirty="0">
                  <a:solidFill>
                    <a:schemeClr val="bg1"/>
                  </a:solidFill>
                </a:rPr>
                <a:t>main</a:t>
              </a:r>
              <a:r>
                <a:rPr lang="zh-CN" altLang="en-US" sz="2000" b="1" dirty="0">
                  <a:solidFill>
                    <a:schemeClr val="bg1"/>
                  </a:solidFill>
                </a:rPr>
                <a:t>函数</a:t>
              </a:r>
              <a:r>
                <a:rPr lang="en-US" altLang="zh-CN" sz="2000" b="1" dirty="0">
                  <a:solidFill>
                    <a:schemeClr val="bg1"/>
                  </a:solidFill>
                </a:rPr>
                <a:t>	a</a:t>
              </a:r>
              <a:r>
                <a:rPr lang="zh-CN" altLang="en-US" sz="2000" b="1" dirty="0">
                  <a:solidFill>
                    <a:schemeClr val="bg1"/>
                  </a:solidFill>
                </a:rPr>
                <a:t>函数</a:t>
              </a:r>
              <a:r>
                <a:rPr lang="en-US" altLang="zh-CN" sz="2000" b="1" dirty="0">
                  <a:solidFill>
                    <a:schemeClr val="bg1"/>
                  </a:solidFill>
                </a:rPr>
                <a:t>		b</a:t>
              </a:r>
              <a:r>
                <a:rPr lang="zh-CN" altLang="en-US" sz="2000" b="1" dirty="0">
                  <a:solidFill>
                    <a:schemeClr val="bg1"/>
                  </a:solidFill>
                </a:rPr>
                <a:t>函数</a:t>
              </a:r>
              <a:endParaRPr lang="en-US" altLang="zh-CN" sz="2000" b="1" dirty="0">
                <a:solidFill>
                  <a:schemeClr val="bg1"/>
                </a:solidFill>
              </a:endParaRPr>
            </a:p>
            <a:p>
              <a:pPr defTabSz="719138"/>
              <a:endParaRPr lang="en-US" altLang="zh-CN" sz="2000" b="1" dirty="0">
                <a:solidFill>
                  <a:schemeClr val="bg1"/>
                </a:solidFill>
              </a:endParaRPr>
            </a:p>
            <a:p>
              <a:pPr defTabSz="719138"/>
              <a:r>
                <a:rPr lang="zh-CN" altLang="en-US" sz="2000" b="1" dirty="0">
                  <a:solidFill>
                    <a:schemeClr val="bg1"/>
                  </a:solidFill>
                </a:rPr>
                <a:t>①</a:t>
              </a:r>
              <a:r>
                <a:rPr lang="en-US" altLang="zh-CN" sz="2000" b="1" dirty="0">
                  <a:solidFill>
                    <a:schemeClr val="bg1"/>
                  </a:solidFill>
                </a:rPr>
                <a:t>	</a:t>
              </a:r>
              <a:r>
                <a:rPr lang="zh-CN" altLang="en-US" sz="2000" b="1" dirty="0">
                  <a:solidFill>
                    <a:schemeClr val="bg1"/>
                  </a:solidFill>
                </a:rPr>
                <a:t>②</a:t>
              </a:r>
              <a:r>
                <a:rPr lang="en-US" altLang="zh-CN" sz="2000" b="1" dirty="0">
                  <a:solidFill>
                    <a:schemeClr val="bg1"/>
                  </a:solidFill>
                </a:rPr>
                <a:t>	</a:t>
              </a:r>
              <a:r>
                <a:rPr lang="zh-CN" altLang="en-US" sz="2000" b="1" dirty="0">
                  <a:solidFill>
                    <a:schemeClr val="bg1"/>
                  </a:solidFill>
                </a:rPr>
                <a:t>③</a:t>
              </a:r>
              <a:r>
                <a:rPr lang="en-US" altLang="zh-CN" sz="2000" b="1" dirty="0">
                  <a:solidFill>
                    <a:schemeClr val="bg1"/>
                  </a:solidFill>
                </a:rPr>
                <a:t>	</a:t>
              </a:r>
              <a:r>
                <a:rPr lang="zh-CN" altLang="en-US" sz="2000" b="1" dirty="0">
                  <a:solidFill>
                    <a:schemeClr val="bg1"/>
                  </a:solidFill>
                </a:rPr>
                <a:t>④</a:t>
              </a:r>
              <a:endParaRPr lang="en-US" altLang="zh-CN" sz="2000" b="1" dirty="0">
                <a:solidFill>
                  <a:schemeClr val="bg1"/>
                </a:solidFill>
              </a:endParaRPr>
            </a:p>
            <a:p>
              <a:pPr defTabSz="719138"/>
              <a:endParaRPr lang="en-US" altLang="zh-CN" sz="2000" b="1" dirty="0">
                <a:solidFill>
                  <a:schemeClr val="bg1"/>
                </a:solidFill>
              </a:endParaRPr>
            </a:p>
            <a:p>
              <a:pPr defTabSz="719138"/>
              <a:r>
                <a:rPr lang="zh-CN" altLang="en-US" sz="2000" b="1" dirty="0">
                  <a:solidFill>
                    <a:schemeClr val="bg1"/>
                  </a:solidFill>
                </a:rPr>
                <a:t>调用</a:t>
              </a:r>
              <a:r>
                <a:rPr lang="en-US" altLang="zh-CN" sz="2000" b="1" dirty="0">
                  <a:solidFill>
                    <a:schemeClr val="bg1"/>
                  </a:solidFill>
                </a:rPr>
                <a:t>a</a:t>
              </a:r>
              <a:r>
                <a:rPr lang="zh-CN" altLang="en-US" sz="2000" b="1" dirty="0">
                  <a:solidFill>
                    <a:schemeClr val="bg1"/>
                  </a:solidFill>
                </a:rPr>
                <a:t>函数</a:t>
              </a:r>
              <a:r>
                <a:rPr lang="en-US" altLang="zh-CN" sz="2000" b="1" dirty="0">
                  <a:solidFill>
                    <a:schemeClr val="bg1"/>
                  </a:solidFill>
                </a:rPr>
                <a:t>	</a:t>
              </a:r>
              <a:r>
                <a:rPr lang="zh-CN" altLang="en-US" sz="2000" b="1" dirty="0">
                  <a:solidFill>
                    <a:schemeClr val="bg1"/>
                  </a:solidFill>
                </a:rPr>
                <a:t>调用</a:t>
              </a:r>
              <a:r>
                <a:rPr lang="en-US" altLang="zh-CN" sz="2000" b="1" dirty="0">
                  <a:solidFill>
                    <a:schemeClr val="bg1"/>
                  </a:solidFill>
                </a:rPr>
                <a:t>b</a:t>
              </a:r>
              <a:r>
                <a:rPr lang="zh-CN" altLang="en-US" sz="2000" b="1" dirty="0">
                  <a:solidFill>
                    <a:schemeClr val="bg1"/>
                  </a:solidFill>
                </a:rPr>
                <a:t>函数</a:t>
              </a:r>
              <a:r>
                <a:rPr lang="en-US" altLang="zh-CN" sz="2000" b="1" dirty="0">
                  <a:solidFill>
                    <a:schemeClr val="bg1"/>
                  </a:solidFill>
                </a:rPr>
                <a:t>	     </a:t>
              </a:r>
              <a:r>
                <a:rPr lang="zh-CN" altLang="en-US" sz="2000" b="1" dirty="0">
                  <a:solidFill>
                    <a:schemeClr val="bg1"/>
                  </a:solidFill>
                </a:rPr>
                <a:t>⑤</a:t>
              </a:r>
              <a:endParaRPr lang="en-US" altLang="zh-CN" sz="2000" b="1" dirty="0">
                <a:solidFill>
                  <a:schemeClr val="bg1"/>
                </a:solidFill>
              </a:endParaRPr>
            </a:p>
            <a:p>
              <a:pPr defTabSz="719138"/>
              <a:endParaRPr lang="en-US" altLang="zh-CN" sz="2000" b="1" dirty="0">
                <a:solidFill>
                  <a:schemeClr val="bg1"/>
                </a:solidFill>
              </a:endParaRPr>
            </a:p>
            <a:p>
              <a:pPr defTabSz="719138"/>
              <a:r>
                <a:rPr lang="zh-CN" altLang="en-US" sz="2000" b="1" dirty="0">
                  <a:solidFill>
                    <a:schemeClr val="bg1"/>
                  </a:solidFill>
                </a:rPr>
                <a:t>⑨</a:t>
              </a:r>
              <a:r>
                <a:rPr lang="en-US" altLang="zh-CN" sz="2000" b="1" dirty="0">
                  <a:solidFill>
                    <a:schemeClr val="bg1"/>
                  </a:solidFill>
                </a:rPr>
                <a:t>	</a:t>
              </a:r>
              <a:r>
                <a:rPr lang="zh-CN" altLang="en-US" sz="2000" b="1" dirty="0">
                  <a:solidFill>
                    <a:schemeClr val="bg1"/>
                  </a:solidFill>
                </a:rPr>
                <a:t>⑧</a:t>
              </a:r>
              <a:r>
                <a:rPr lang="en-US" altLang="zh-CN" sz="2000" b="1" dirty="0">
                  <a:solidFill>
                    <a:schemeClr val="bg1"/>
                  </a:solidFill>
                </a:rPr>
                <a:t>	</a:t>
              </a:r>
              <a:r>
                <a:rPr lang="zh-CN" altLang="en-US" sz="2000" b="1" dirty="0">
                  <a:solidFill>
                    <a:schemeClr val="bg1"/>
                  </a:solidFill>
                </a:rPr>
                <a:t>⑦</a:t>
              </a:r>
              <a:r>
                <a:rPr lang="en-US" altLang="zh-CN" sz="2000" b="1" dirty="0">
                  <a:solidFill>
                    <a:schemeClr val="bg1"/>
                  </a:solidFill>
                </a:rPr>
                <a:t>	</a:t>
              </a:r>
              <a:r>
                <a:rPr lang="zh-CN" altLang="en-US" sz="2000" b="1" dirty="0">
                  <a:solidFill>
                    <a:schemeClr val="bg1"/>
                  </a:solidFill>
                </a:rPr>
                <a:t>⑥</a:t>
              </a:r>
              <a:endParaRPr lang="en-US" altLang="zh-CN" sz="2000" b="1" dirty="0">
                <a:solidFill>
                  <a:schemeClr val="bg1"/>
                </a:solidFill>
              </a:endParaRPr>
            </a:p>
            <a:p>
              <a:pPr defTabSz="719138"/>
              <a:endParaRPr lang="en-US" altLang="zh-CN" sz="2000" b="1" dirty="0">
                <a:solidFill>
                  <a:schemeClr val="bg1"/>
                </a:solidFill>
              </a:endParaRPr>
            </a:p>
            <a:p>
              <a:pPr defTabSz="719138"/>
              <a:r>
                <a:rPr lang="zh-CN" altLang="en-US" sz="2000" b="1" dirty="0">
                  <a:solidFill>
                    <a:schemeClr val="bg1"/>
                  </a:solidFill>
                </a:rPr>
                <a:t>  结 束</a:t>
              </a:r>
            </a:p>
          </p:txBody>
        </p:sp>
        <p:cxnSp>
          <p:nvCxnSpPr>
            <p:cNvPr id="10" name="直接箭头连接符 9">
              <a:extLst>
                <a:ext uri="{FF2B5EF4-FFF2-40B4-BE49-F238E27FC236}">
                  <a16:creationId xmlns:a16="http://schemas.microsoft.com/office/drawing/2014/main" xmlns="" id="{48B446D9-9A8A-4EC3-94E5-09B9895D3C8F}"/>
                </a:ext>
              </a:extLst>
            </p:cNvPr>
            <p:cNvCxnSpPr/>
            <p:nvPr/>
          </p:nvCxnSpPr>
          <p:spPr>
            <a:xfrm>
              <a:off x="8280050" y="3090041"/>
              <a:ext cx="0" cy="8071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xmlns="" id="{0D30DD41-A3D5-48CF-9168-ABC6E8FAD058}"/>
                </a:ext>
              </a:extLst>
            </p:cNvPr>
            <p:cNvCxnSpPr/>
            <p:nvPr/>
          </p:nvCxnSpPr>
          <p:spPr>
            <a:xfrm>
              <a:off x="8298969" y="4250383"/>
              <a:ext cx="0" cy="8071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xmlns="" id="{2CC8F29C-7C46-4C5B-AEE0-3F2F952AE665}"/>
                </a:ext>
              </a:extLst>
            </p:cNvPr>
            <p:cNvCxnSpPr>
              <a:cxnSpLocks/>
            </p:cNvCxnSpPr>
            <p:nvPr/>
          </p:nvCxnSpPr>
          <p:spPr>
            <a:xfrm flipV="1">
              <a:off x="8649168" y="3197248"/>
              <a:ext cx="933318" cy="6999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xmlns="" id="{4CF09738-E154-4B90-ABE1-B8ACCB95CCFF}"/>
                </a:ext>
              </a:extLst>
            </p:cNvPr>
            <p:cNvCxnSpPr/>
            <p:nvPr/>
          </p:nvCxnSpPr>
          <p:spPr>
            <a:xfrm>
              <a:off x="9648497" y="3159410"/>
              <a:ext cx="0" cy="8071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xmlns="" id="{CAAFB137-7844-4525-B163-60C6996A1DB0}"/>
                </a:ext>
              </a:extLst>
            </p:cNvPr>
            <p:cNvCxnSpPr/>
            <p:nvPr/>
          </p:nvCxnSpPr>
          <p:spPr>
            <a:xfrm>
              <a:off x="9686334" y="4250383"/>
              <a:ext cx="0" cy="8071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xmlns="" id="{721C6D28-34AC-46E8-AD86-F3000F379F6B}"/>
                </a:ext>
              </a:extLst>
            </p:cNvPr>
            <p:cNvCxnSpPr>
              <a:cxnSpLocks/>
            </p:cNvCxnSpPr>
            <p:nvPr/>
          </p:nvCxnSpPr>
          <p:spPr>
            <a:xfrm flipV="1">
              <a:off x="9951194" y="3197248"/>
              <a:ext cx="933318" cy="6999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xmlns="" id="{01A65591-F710-45E2-A46C-B3A7D75A6A9A}"/>
                </a:ext>
              </a:extLst>
            </p:cNvPr>
            <p:cNvCxnSpPr>
              <a:cxnSpLocks/>
            </p:cNvCxnSpPr>
            <p:nvPr/>
          </p:nvCxnSpPr>
          <p:spPr>
            <a:xfrm flipH="1" flipV="1">
              <a:off x="8649168" y="4262885"/>
              <a:ext cx="886226" cy="76935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xmlns="" id="{E674DD46-EF3A-4583-9B34-270DD3F856C6}"/>
                </a:ext>
              </a:extLst>
            </p:cNvPr>
            <p:cNvCxnSpPr>
              <a:cxnSpLocks/>
            </p:cNvCxnSpPr>
            <p:nvPr/>
          </p:nvCxnSpPr>
          <p:spPr>
            <a:xfrm>
              <a:off x="11010637" y="3197248"/>
              <a:ext cx="0" cy="186033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xmlns="" id="{135CD77D-FBE6-4B5B-8F00-B924232D07E8}"/>
                </a:ext>
              </a:extLst>
            </p:cNvPr>
            <p:cNvCxnSpPr>
              <a:cxnSpLocks/>
            </p:cNvCxnSpPr>
            <p:nvPr/>
          </p:nvCxnSpPr>
          <p:spPr>
            <a:xfrm flipH="1" flipV="1">
              <a:off x="10020563" y="4269302"/>
              <a:ext cx="886226" cy="76935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557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3"/>
            <a:ext cx="10515600" cy="506565"/>
          </a:xfrm>
        </p:spPr>
        <p:txBody>
          <a:bodyPr>
            <a:normAutofit fontScale="90000"/>
          </a:bodyPr>
          <a:lstStyle/>
          <a:p>
            <a:r>
              <a:rPr lang="zh-CN" altLang="en-US"/>
              <a:t>为什么要用函数</a:t>
            </a:r>
          </a:p>
        </p:txBody>
      </p:sp>
      <p:sp>
        <p:nvSpPr>
          <p:cNvPr id="3" name="内容占位符 2"/>
          <p:cNvSpPr>
            <a:spLocks noGrp="1"/>
          </p:cNvSpPr>
          <p:nvPr>
            <p:ph idx="1"/>
          </p:nvPr>
        </p:nvSpPr>
        <p:spPr>
          <a:xfrm>
            <a:off x="573537" y="712510"/>
            <a:ext cx="7494851" cy="466186"/>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a:t>
            </a:r>
            <a:r>
              <a:rPr lang="zh-CN" altLang="en-US" sz="2000" dirty="0">
                <a:solidFill>
                  <a:schemeClr val="accent1"/>
                </a:solidFill>
              </a:rPr>
              <a:t>想输出以下的结果，用函数调用实现。</a:t>
            </a:r>
          </a:p>
        </p:txBody>
      </p:sp>
      <p:sp>
        <p:nvSpPr>
          <p:cNvPr id="13" name="圆角矩形 12"/>
          <p:cNvSpPr/>
          <p:nvPr/>
        </p:nvSpPr>
        <p:spPr>
          <a:xfrm>
            <a:off x="365729" y="1091381"/>
            <a:ext cx="6448027" cy="519766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2400" dirty="0"/>
              <a:t>#include &lt;</a:t>
            </a:r>
            <a:r>
              <a:rPr lang="en-US" altLang="zh-CN" sz="2400" dirty="0" err="1"/>
              <a:t>stdio.h</a:t>
            </a:r>
            <a:r>
              <a:rPr lang="en-US" altLang="zh-CN" sz="2400" dirty="0"/>
              <a:t>&gt;</a:t>
            </a:r>
          </a:p>
          <a:p>
            <a:pPr defTabSz="363538">
              <a:lnSpc>
                <a:spcPct val="120000"/>
              </a:lnSpc>
            </a:pPr>
            <a:r>
              <a:rPr lang="en-US" altLang="zh-CN" sz="2400" dirty="0"/>
              <a:t>int main()</a:t>
            </a:r>
          </a:p>
          <a:p>
            <a:pPr defTabSz="363538">
              <a:lnSpc>
                <a:spcPct val="120000"/>
              </a:lnSpc>
            </a:pPr>
            <a:r>
              <a:rPr lang="en-US" altLang="zh-CN" sz="2400" dirty="0"/>
              <a:t>{	void </a:t>
            </a:r>
            <a:r>
              <a:rPr lang="en-US" altLang="zh-CN" sz="2400" dirty="0" err="1"/>
              <a:t>print_star</a:t>
            </a:r>
            <a:r>
              <a:rPr lang="en-US" altLang="zh-CN" sz="2400" dirty="0"/>
              <a:t>();			</a:t>
            </a:r>
            <a:r>
              <a:rPr lang="en-US" altLang="zh-CN" sz="2400" dirty="0">
                <a:solidFill>
                  <a:srgbClr val="008000"/>
                </a:solidFill>
              </a:rPr>
              <a:t>//</a:t>
            </a:r>
            <a:r>
              <a:rPr lang="zh-CN" altLang="en-US" sz="2400" dirty="0">
                <a:solidFill>
                  <a:srgbClr val="008000"/>
                </a:solidFill>
              </a:rPr>
              <a:t>声明</a:t>
            </a:r>
            <a:r>
              <a:rPr lang="en-US" altLang="zh-CN" sz="2400" dirty="0" err="1">
                <a:solidFill>
                  <a:srgbClr val="008000"/>
                </a:solidFill>
              </a:rPr>
              <a:t>print_star</a:t>
            </a:r>
            <a:r>
              <a:rPr lang="zh-CN" altLang="en-US" sz="2400" dirty="0">
                <a:solidFill>
                  <a:srgbClr val="008000"/>
                </a:solidFill>
              </a:rPr>
              <a:t>函数</a:t>
            </a:r>
          </a:p>
          <a:p>
            <a:pPr defTabSz="363538">
              <a:lnSpc>
                <a:spcPct val="120000"/>
              </a:lnSpc>
            </a:pPr>
            <a:r>
              <a:rPr lang="zh-CN" altLang="en-US" sz="2400" dirty="0"/>
              <a:t>	</a:t>
            </a:r>
            <a:r>
              <a:rPr lang="en-US" altLang="zh-CN" sz="2400" dirty="0"/>
              <a:t>void </a:t>
            </a:r>
            <a:r>
              <a:rPr lang="en-US" altLang="zh-CN" sz="2400" dirty="0" err="1"/>
              <a:t>print_message</a:t>
            </a:r>
            <a:r>
              <a:rPr lang="en-US" altLang="zh-CN" sz="2400" dirty="0"/>
              <a:t>();	</a:t>
            </a:r>
            <a:r>
              <a:rPr lang="en-US" altLang="zh-CN" sz="2400"/>
              <a:t>	</a:t>
            </a:r>
            <a:endParaRPr lang="en-US" altLang="zh-CN" sz="2400" smtClean="0"/>
          </a:p>
          <a:p>
            <a:pPr defTabSz="363538">
              <a:lnSpc>
                <a:spcPct val="120000"/>
              </a:lnSpc>
            </a:pPr>
            <a:endParaRPr lang="zh-CN" altLang="en-US" sz="2400" dirty="0">
              <a:solidFill>
                <a:srgbClr val="008000"/>
              </a:solidFill>
            </a:endParaRPr>
          </a:p>
          <a:p>
            <a:pPr defTabSz="363538">
              <a:lnSpc>
                <a:spcPct val="120000"/>
              </a:lnSpc>
            </a:pPr>
            <a:r>
              <a:rPr lang="zh-CN" altLang="en-US" sz="2400" dirty="0"/>
              <a:t>	</a:t>
            </a:r>
            <a:r>
              <a:rPr lang="en-US" altLang="zh-CN" sz="2400" dirty="0" err="1"/>
              <a:t>print_star</a:t>
            </a:r>
            <a:r>
              <a:rPr lang="en-US" altLang="zh-CN" sz="2400" dirty="0"/>
              <a:t>();				</a:t>
            </a:r>
            <a:r>
              <a:rPr lang="en-US" altLang="zh-CN" sz="2400" dirty="0">
                <a:solidFill>
                  <a:srgbClr val="008000"/>
                </a:solidFill>
              </a:rPr>
              <a:t>//</a:t>
            </a:r>
            <a:r>
              <a:rPr lang="zh-CN" altLang="en-US" sz="2400" dirty="0">
                <a:solidFill>
                  <a:srgbClr val="008000"/>
                </a:solidFill>
              </a:rPr>
              <a:t>调用</a:t>
            </a:r>
            <a:r>
              <a:rPr lang="en-US" altLang="zh-CN" sz="2400" dirty="0" err="1">
                <a:solidFill>
                  <a:srgbClr val="008000"/>
                </a:solidFill>
              </a:rPr>
              <a:t>print_star</a:t>
            </a:r>
            <a:r>
              <a:rPr lang="zh-CN" altLang="en-US" sz="2400" dirty="0">
                <a:solidFill>
                  <a:srgbClr val="008000"/>
                </a:solidFill>
              </a:rPr>
              <a:t>函数</a:t>
            </a:r>
          </a:p>
          <a:p>
            <a:pPr defTabSz="363538">
              <a:lnSpc>
                <a:spcPct val="120000"/>
              </a:lnSpc>
            </a:pPr>
            <a:r>
              <a:rPr lang="zh-CN" altLang="en-US" sz="2400" dirty="0"/>
              <a:t>	</a:t>
            </a:r>
            <a:r>
              <a:rPr lang="en-US" altLang="zh-CN" sz="2400" dirty="0" err="1"/>
              <a:t>print_message</a:t>
            </a:r>
            <a:r>
              <a:rPr lang="en-US" altLang="zh-CN" sz="2400" dirty="0"/>
              <a:t>();			</a:t>
            </a:r>
            <a:r>
              <a:rPr lang="en-US" altLang="zh-CN" sz="2400" dirty="0">
                <a:solidFill>
                  <a:srgbClr val="008000"/>
                </a:solidFill>
              </a:rPr>
              <a:t>//</a:t>
            </a:r>
            <a:r>
              <a:rPr lang="en-US" altLang="zh-CN" sz="2400" dirty="0" err="1">
                <a:solidFill>
                  <a:srgbClr val="008000"/>
                </a:solidFill>
              </a:rPr>
              <a:t>print_message</a:t>
            </a:r>
            <a:r>
              <a:rPr lang="zh-CN" altLang="en-US" sz="2400" dirty="0">
                <a:solidFill>
                  <a:srgbClr val="008000"/>
                </a:solidFill>
              </a:rPr>
              <a:t>函数</a:t>
            </a:r>
          </a:p>
          <a:p>
            <a:pPr defTabSz="363538">
              <a:lnSpc>
                <a:spcPct val="120000"/>
              </a:lnSpc>
            </a:pPr>
            <a:r>
              <a:rPr lang="zh-CN" altLang="en-US" sz="2400" dirty="0"/>
              <a:t>	</a:t>
            </a:r>
            <a:r>
              <a:rPr lang="en-US" altLang="zh-CN" sz="2400" dirty="0" err="1"/>
              <a:t>print_star</a:t>
            </a:r>
            <a:r>
              <a:rPr lang="en-US" altLang="zh-CN" sz="2400" dirty="0"/>
              <a:t>();				</a:t>
            </a:r>
            <a:r>
              <a:rPr lang="en-US" altLang="zh-CN" sz="2400" dirty="0">
                <a:solidFill>
                  <a:srgbClr val="008000"/>
                </a:solidFill>
              </a:rPr>
              <a:t>//</a:t>
            </a:r>
            <a:r>
              <a:rPr lang="zh-CN" altLang="en-US" sz="2400" dirty="0">
                <a:solidFill>
                  <a:srgbClr val="008000"/>
                </a:solidFill>
              </a:rPr>
              <a:t>调用</a:t>
            </a:r>
            <a:r>
              <a:rPr lang="en-US" altLang="zh-CN" sz="2400" dirty="0" err="1">
                <a:solidFill>
                  <a:srgbClr val="008000"/>
                </a:solidFill>
              </a:rPr>
              <a:t>print_star</a:t>
            </a:r>
            <a:r>
              <a:rPr lang="zh-CN" altLang="en-US" sz="2400" dirty="0">
                <a:solidFill>
                  <a:srgbClr val="008000"/>
                </a:solidFill>
              </a:rPr>
              <a:t>函数</a:t>
            </a:r>
          </a:p>
          <a:p>
            <a:pPr defTabSz="363538">
              <a:lnSpc>
                <a:spcPct val="120000"/>
              </a:lnSpc>
            </a:pPr>
            <a:r>
              <a:rPr lang="zh-CN" altLang="en-US" sz="2400" dirty="0"/>
              <a:t>	</a:t>
            </a:r>
            <a:r>
              <a:rPr lang="en-US" altLang="zh-CN" sz="2400" dirty="0"/>
              <a:t>return 0;</a:t>
            </a:r>
          </a:p>
          <a:p>
            <a:pPr defTabSz="363538">
              <a:lnSpc>
                <a:spcPct val="120000"/>
              </a:lnSpc>
            </a:pPr>
            <a:r>
              <a:rPr lang="en-US" altLang="zh-CN" sz="2400" smtClean="0"/>
              <a:t>}</a:t>
            </a:r>
            <a:endParaRPr lang="en-US" altLang="zh-CN" sz="2400" dirty="0"/>
          </a:p>
        </p:txBody>
      </p:sp>
      <p:sp>
        <p:nvSpPr>
          <p:cNvPr id="10" name="圆角矩形 9"/>
          <p:cNvSpPr/>
          <p:nvPr/>
        </p:nvSpPr>
        <p:spPr>
          <a:xfrm>
            <a:off x="7061497" y="1135627"/>
            <a:ext cx="7141200" cy="519766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endParaRPr lang="en-US" altLang="zh-CN" sz="2400" dirty="0"/>
          </a:p>
          <a:p>
            <a:pPr defTabSz="363538">
              <a:lnSpc>
                <a:spcPct val="120000"/>
              </a:lnSpc>
            </a:pPr>
            <a:r>
              <a:rPr lang="en-US" altLang="zh-CN" sz="2400" dirty="0"/>
              <a:t>void </a:t>
            </a:r>
            <a:r>
              <a:rPr lang="en-US" altLang="zh-CN" sz="2400" dirty="0" err="1"/>
              <a:t>print_star</a:t>
            </a:r>
            <a:r>
              <a:rPr lang="en-US" altLang="zh-CN" sz="2400" dirty="0"/>
              <a:t>()				</a:t>
            </a:r>
            <a:r>
              <a:rPr lang="en-US" altLang="zh-CN" sz="2400" dirty="0">
                <a:solidFill>
                  <a:srgbClr val="008000"/>
                </a:solidFill>
              </a:rPr>
              <a:t>//</a:t>
            </a:r>
            <a:r>
              <a:rPr lang="zh-CN" altLang="en-US" sz="2400" dirty="0">
                <a:solidFill>
                  <a:srgbClr val="008000"/>
                </a:solidFill>
              </a:rPr>
              <a:t>定义</a:t>
            </a:r>
            <a:r>
              <a:rPr lang="en-US" altLang="zh-CN" sz="2400" dirty="0" err="1">
                <a:solidFill>
                  <a:srgbClr val="008000"/>
                </a:solidFill>
              </a:rPr>
              <a:t>print_star</a:t>
            </a:r>
            <a:r>
              <a:rPr lang="zh-CN" altLang="en-US" sz="2400" dirty="0">
                <a:solidFill>
                  <a:srgbClr val="008000"/>
                </a:solidFill>
              </a:rPr>
              <a:t>函数</a:t>
            </a:r>
          </a:p>
          <a:p>
            <a:pPr defTabSz="363538">
              <a:lnSpc>
                <a:spcPct val="120000"/>
              </a:lnSpc>
            </a:pPr>
            <a:r>
              <a:rPr lang="en-US" altLang="zh-CN" sz="2400" dirty="0"/>
              <a:t>{	</a:t>
            </a:r>
            <a:r>
              <a:rPr lang="en-US" altLang="zh-CN" sz="2400" dirty="0" err="1"/>
              <a:t>printf</a:t>
            </a:r>
            <a:r>
              <a:rPr lang="en-US" altLang="zh-CN" sz="2400" dirty="0"/>
              <a:t>("******************\n");	</a:t>
            </a:r>
            <a:r>
              <a:rPr lang="en-US" altLang="zh-CN" sz="2400" dirty="0">
                <a:solidFill>
                  <a:srgbClr val="008000"/>
                </a:solidFill>
              </a:rPr>
              <a:t>//</a:t>
            </a:r>
            <a:r>
              <a:rPr lang="zh-CN" altLang="en-US" sz="2400" dirty="0">
                <a:solidFill>
                  <a:srgbClr val="008000"/>
                </a:solidFill>
              </a:rPr>
              <a:t>输出一行*号</a:t>
            </a:r>
            <a:endParaRPr lang="en-US" altLang="zh-CN" sz="2400" dirty="0">
              <a:solidFill>
                <a:srgbClr val="008000"/>
              </a:solidFill>
            </a:endParaRPr>
          </a:p>
          <a:p>
            <a:pPr defTabSz="363538">
              <a:lnSpc>
                <a:spcPct val="120000"/>
              </a:lnSpc>
            </a:pPr>
            <a:r>
              <a:rPr lang="en-US" altLang="zh-CN" sz="2400" dirty="0"/>
              <a:t>}</a:t>
            </a:r>
          </a:p>
          <a:p>
            <a:pPr defTabSz="363538">
              <a:lnSpc>
                <a:spcPct val="120000"/>
              </a:lnSpc>
            </a:pPr>
            <a:endParaRPr lang="en-US" altLang="zh-CN" sz="2400" dirty="0"/>
          </a:p>
          <a:p>
            <a:pPr defTabSz="363538">
              <a:lnSpc>
                <a:spcPct val="120000"/>
              </a:lnSpc>
            </a:pPr>
            <a:r>
              <a:rPr lang="en-US" altLang="zh-CN" sz="2400" dirty="0"/>
              <a:t>void </a:t>
            </a:r>
            <a:r>
              <a:rPr lang="en-US" altLang="zh-CN" sz="2400" dirty="0" err="1"/>
              <a:t>print_message</a:t>
            </a:r>
            <a:r>
              <a:rPr lang="en-US" altLang="zh-CN" sz="2400" dirty="0"/>
              <a:t>()			</a:t>
            </a:r>
            <a:r>
              <a:rPr lang="en-US" altLang="zh-CN" sz="2400" dirty="0">
                <a:solidFill>
                  <a:srgbClr val="008000"/>
                </a:solidFill>
              </a:rPr>
              <a:t>//</a:t>
            </a:r>
            <a:r>
              <a:rPr lang="zh-CN" altLang="en-US" sz="2400" dirty="0">
                <a:solidFill>
                  <a:srgbClr val="008000"/>
                </a:solidFill>
              </a:rPr>
              <a:t>定义</a:t>
            </a:r>
            <a:r>
              <a:rPr lang="en-US" altLang="zh-CN" sz="2400" dirty="0" err="1">
                <a:solidFill>
                  <a:srgbClr val="008000"/>
                </a:solidFill>
              </a:rPr>
              <a:t>print_message</a:t>
            </a:r>
            <a:r>
              <a:rPr lang="zh-CN" altLang="en-US" sz="2400" dirty="0">
                <a:solidFill>
                  <a:srgbClr val="008000"/>
                </a:solidFill>
              </a:rPr>
              <a:t>函数</a:t>
            </a:r>
          </a:p>
          <a:p>
            <a:pPr defTabSz="363538">
              <a:lnSpc>
                <a:spcPct val="120000"/>
              </a:lnSpc>
            </a:pPr>
            <a:r>
              <a:rPr lang="en-US" altLang="zh-CN" sz="2400" dirty="0"/>
              <a:t>{	</a:t>
            </a:r>
            <a:r>
              <a:rPr lang="en-US" altLang="zh-CN" sz="2400" dirty="0" err="1"/>
              <a:t>printf</a:t>
            </a:r>
            <a:r>
              <a:rPr lang="en-US" altLang="zh-CN" sz="2400" dirty="0"/>
              <a:t>("How do you do!\n");	</a:t>
            </a:r>
            <a:r>
              <a:rPr lang="en-US" altLang="zh-CN" sz="2400" dirty="0">
                <a:solidFill>
                  <a:srgbClr val="008000"/>
                </a:solidFill>
              </a:rPr>
              <a:t>//</a:t>
            </a:r>
            <a:r>
              <a:rPr lang="zh-CN" altLang="en-US" sz="2400" dirty="0">
                <a:solidFill>
                  <a:srgbClr val="008000"/>
                </a:solidFill>
              </a:rPr>
              <a:t>输出一行文字信息</a:t>
            </a:r>
            <a:endParaRPr lang="en-US" altLang="zh-CN" sz="2400" dirty="0">
              <a:solidFill>
                <a:srgbClr val="008000"/>
              </a:solidFill>
            </a:endParaRPr>
          </a:p>
          <a:p>
            <a:pPr defTabSz="363538">
              <a:lnSpc>
                <a:spcPct val="120000"/>
              </a:lnSpc>
            </a:pPr>
            <a:r>
              <a:rPr lang="en-US" altLang="zh-CN" sz="2400" dirty="0"/>
              <a:t>}</a:t>
            </a:r>
            <a:endParaRPr lang="en-US" altLang="zh-CN" sz="2400" dirty="0">
              <a:solidFill>
                <a:srgbClr val="008000"/>
              </a:solidFill>
            </a:endParaRPr>
          </a:p>
        </p:txBody>
      </p:sp>
    </p:spTree>
    <p:extLst>
      <p:ext uri="{BB962C8B-B14F-4D97-AF65-F5344CB8AC3E}">
        <p14:creationId xmlns:p14="http://schemas.microsoft.com/office/powerpoint/2010/main" val="41414322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2"/>
          <p:cNvSpPr>
            <a:spLocks noGrp="1"/>
          </p:cNvSpPr>
          <p:nvPr>
            <p:ph idx="1"/>
          </p:nvPr>
        </p:nvSpPr>
        <p:spPr>
          <a:xfrm>
            <a:off x="521110" y="995519"/>
            <a:ext cx="5791200" cy="5821363"/>
          </a:xfrm>
        </p:spPr>
        <p:txBody>
          <a:bodyPr/>
          <a:lstStyle/>
          <a:p>
            <a:pPr eaLnBrk="1" hangingPunct="1">
              <a:buFontTx/>
              <a:buNone/>
            </a:pPr>
            <a:r>
              <a:rPr lang="en-US" altLang="zh-CN" sz="2400" smtClean="0"/>
              <a:t>#include &lt;stdio.h&gt;  </a:t>
            </a:r>
            <a:endParaRPr lang="zh-CN" altLang="zh-CN" sz="2400" smtClean="0"/>
          </a:p>
          <a:p>
            <a:pPr eaLnBrk="1" hangingPunct="1">
              <a:buFontTx/>
              <a:buNone/>
            </a:pPr>
            <a:r>
              <a:rPr lang="en-US" altLang="zh-CN" sz="2400" smtClean="0"/>
              <a:t>float  f1(float x,float y)</a:t>
            </a:r>
            <a:endParaRPr lang="zh-CN" altLang="zh-CN" sz="2400" smtClean="0"/>
          </a:p>
          <a:p>
            <a:pPr eaLnBrk="1" hangingPunct="1">
              <a:buFontTx/>
              <a:buNone/>
            </a:pPr>
            <a:r>
              <a:rPr lang="en-US" altLang="zh-CN" sz="2400" smtClean="0"/>
              <a:t>{ float   f2(float m,float n);</a:t>
            </a:r>
            <a:endParaRPr lang="zh-CN" altLang="zh-CN" sz="2400" smtClean="0"/>
          </a:p>
          <a:p>
            <a:pPr eaLnBrk="1" hangingPunct="1">
              <a:buFontTx/>
              <a:buNone/>
            </a:pPr>
            <a:r>
              <a:rPr lang="en-US" altLang="zh-CN" sz="2400" smtClean="0"/>
              <a:t>  float z;</a:t>
            </a:r>
            <a:endParaRPr lang="zh-CN" altLang="zh-CN" sz="2400" smtClean="0"/>
          </a:p>
          <a:p>
            <a:pPr eaLnBrk="1" hangingPunct="1">
              <a:buFontTx/>
              <a:buNone/>
            </a:pPr>
            <a:r>
              <a:rPr lang="en-US" altLang="zh-CN" sz="2400" smtClean="0"/>
              <a:t>  z=(x+y)/f2(x,y);</a:t>
            </a:r>
            <a:endParaRPr lang="zh-CN" altLang="zh-CN" sz="2400" smtClean="0"/>
          </a:p>
          <a:p>
            <a:pPr eaLnBrk="1" hangingPunct="1">
              <a:buFontTx/>
              <a:buNone/>
            </a:pPr>
            <a:r>
              <a:rPr lang="en-US" altLang="zh-CN" sz="2400" smtClean="0"/>
              <a:t>  return(z);</a:t>
            </a:r>
            <a:endParaRPr lang="zh-CN" altLang="zh-CN" sz="2400" smtClean="0"/>
          </a:p>
          <a:p>
            <a:pPr eaLnBrk="1" hangingPunct="1">
              <a:buFontTx/>
              <a:buNone/>
            </a:pPr>
            <a:r>
              <a:rPr lang="en-US" altLang="zh-CN" sz="2400" smtClean="0"/>
              <a:t>}</a:t>
            </a:r>
            <a:endParaRPr lang="zh-CN" altLang="zh-CN" sz="2400" smtClean="0"/>
          </a:p>
          <a:p>
            <a:pPr eaLnBrk="1" hangingPunct="1">
              <a:buFontTx/>
              <a:buNone/>
            </a:pPr>
            <a:r>
              <a:rPr lang="en-US" altLang="zh-CN" sz="2400" smtClean="0"/>
              <a:t>float  f2(float m,float n)</a:t>
            </a:r>
            <a:endParaRPr lang="zh-CN" altLang="zh-CN" sz="2400" smtClean="0"/>
          </a:p>
          <a:p>
            <a:pPr eaLnBrk="1" hangingPunct="1">
              <a:buFontTx/>
              <a:buNone/>
            </a:pPr>
            <a:r>
              <a:rPr lang="en-US" altLang="zh-CN" sz="2400" smtClean="0"/>
              <a:t>{ 	float k;</a:t>
            </a:r>
            <a:endParaRPr lang="zh-CN" altLang="zh-CN" sz="2400" smtClean="0"/>
          </a:p>
          <a:p>
            <a:pPr eaLnBrk="1" hangingPunct="1">
              <a:buFontTx/>
              <a:buNone/>
            </a:pPr>
            <a:r>
              <a:rPr lang="en-US" altLang="zh-CN" sz="2400" smtClean="0"/>
              <a:t> 	k=m-n;</a:t>
            </a:r>
            <a:endParaRPr lang="zh-CN" altLang="zh-CN" sz="2400" smtClean="0"/>
          </a:p>
          <a:p>
            <a:pPr eaLnBrk="1" hangingPunct="1">
              <a:buFontTx/>
              <a:buNone/>
            </a:pPr>
            <a:r>
              <a:rPr lang="en-US" altLang="zh-CN" sz="2400" smtClean="0"/>
              <a:t> 	return(k);</a:t>
            </a:r>
            <a:endParaRPr lang="zh-CN" altLang="zh-CN" sz="2400" smtClean="0"/>
          </a:p>
          <a:p>
            <a:pPr eaLnBrk="1" hangingPunct="1">
              <a:buFontTx/>
              <a:buNone/>
            </a:pPr>
            <a:r>
              <a:rPr lang="en-US" altLang="zh-CN" sz="2400" smtClean="0"/>
              <a:t>}</a:t>
            </a:r>
            <a:endParaRPr lang="zh-CN" altLang="zh-CN" sz="2400" smtClean="0"/>
          </a:p>
          <a:p>
            <a:pPr eaLnBrk="1" hangingPunct="1"/>
            <a:endParaRPr lang="zh-CN" altLang="en-US" smtClean="0"/>
          </a:p>
        </p:txBody>
      </p:sp>
      <p:sp>
        <p:nvSpPr>
          <p:cNvPr id="69635" name="内容占位符 2"/>
          <p:cNvSpPr txBox="1">
            <a:spLocks/>
          </p:cNvSpPr>
          <p:nvPr/>
        </p:nvSpPr>
        <p:spPr bwMode="auto">
          <a:xfrm>
            <a:off x="6604000" y="228603"/>
            <a:ext cx="5791200" cy="582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endParaRPr lang="en-US" altLang="zh-CN" sz="2400" b="1"/>
          </a:p>
          <a:p>
            <a:endParaRPr lang="en-US" altLang="zh-CN" sz="2400" b="1"/>
          </a:p>
          <a:p>
            <a:endParaRPr lang="en-US" altLang="zh-CN" sz="2400" b="1"/>
          </a:p>
          <a:p>
            <a:endParaRPr lang="en-US" altLang="zh-CN" sz="2400" b="1"/>
          </a:p>
          <a:p>
            <a:r>
              <a:rPr lang="en-US" altLang="zh-CN" sz="2400" b="1"/>
              <a:t>int main()</a:t>
            </a:r>
            <a:endParaRPr lang="zh-CN" altLang="en-US" sz="2400"/>
          </a:p>
          <a:p>
            <a:r>
              <a:rPr lang="en-US" altLang="zh-CN" sz="2400" b="1"/>
              <a:t>{  </a:t>
            </a:r>
          </a:p>
          <a:p>
            <a:r>
              <a:rPr lang="en-US" altLang="zh-CN" sz="2400" b="1"/>
              <a:t>   float a=2,b=3,c;</a:t>
            </a:r>
            <a:endParaRPr lang="zh-CN" altLang="en-US" sz="2400"/>
          </a:p>
          <a:p>
            <a:r>
              <a:rPr lang="en-US" altLang="zh-CN" sz="2400" b="1"/>
              <a:t>   c=f1(a,b);</a:t>
            </a:r>
            <a:endParaRPr lang="zh-CN" altLang="en-US" sz="2400"/>
          </a:p>
          <a:p>
            <a:r>
              <a:rPr lang="en-US" altLang="zh-CN" sz="2400" b="1"/>
              <a:t>   printf(“\nc=%f”,c); </a:t>
            </a:r>
            <a:endParaRPr lang="zh-CN" altLang="en-US" sz="2400"/>
          </a:p>
          <a:p>
            <a:r>
              <a:rPr lang="en-US" altLang="zh-CN" sz="2400" b="1"/>
              <a:t>}</a:t>
            </a:r>
            <a:endParaRPr lang="zh-CN" altLang="en-US" sz="2400"/>
          </a:p>
        </p:txBody>
      </p:sp>
    </p:spTree>
    <p:extLst>
      <p:ext uri="{BB962C8B-B14F-4D97-AF65-F5344CB8AC3E}">
        <p14:creationId xmlns:p14="http://schemas.microsoft.com/office/powerpoint/2010/main" val="2147379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函数的递归调用</a:t>
            </a:r>
          </a:p>
        </p:txBody>
      </p:sp>
    </p:spTree>
    <p:extLst>
      <p:ext uri="{BB962C8B-B14F-4D97-AF65-F5344CB8AC3E}">
        <p14:creationId xmlns:p14="http://schemas.microsoft.com/office/powerpoint/2010/main" val="947206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2"/>
            <a:ext cx="5922104" cy="1325563"/>
          </a:xfrm>
        </p:spPr>
        <p:txBody>
          <a:bodyPr/>
          <a:lstStyle/>
          <a:p>
            <a:r>
              <a:rPr lang="zh-CN" altLang="en-US" dirty="0"/>
              <a:t>函数的递归调用</a:t>
            </a:r>
          </a:p>
        </p:txBody>
      </p:sp>
      <p:sp>
        <p:nvSpPr>
          <p:cNvPr id="7" name="矩形 6">
            <a:extLst>
              <a:ext uri="{FF2B5EF4-FFF2-40B4-BE49-F238E27FC236}">
                <a16:creationId xmlns:a16="http://schemas.microsoft.com/office/drawing/2014/main" xmlns="" id="{21983D48-D2BC-4B15-970C-D5804ADC9B68}"/>
              </a:ext>
            </a:extLst>
          </p:cNvPr>
          <p:cNvSpPr/>
          <p:nvPr/>
        </p:nvSpPr>
        <p:spPr>
          <a:xfrm>
            <a:off x="1089993" y="1355927"/>
            <a:ext cx="10786889" cy="830997"/>
          </a:xfrm>
          <a:prstGeom prst="rect">
            <a:avLst/>
          </a:prstGeom>
        </p:spPr>
        <p:txBody>
          <a:bodyPr wrap="square">
            <a:spAutoFit/>
          </a:bodyPr>
          <a:lstStyle/>
          <a:p>
            <a:r>
              <a:rPr lang="zh-CN" altLang="en-US" sz="2400" dirty="0"/>
              <a:t>在调用一个函数的过程中又出现</a:t>
            </a:r>
            <a:r>
              <a:rPr lang="zh-CN" altLang="en-US" sz="2400" b="1" dirty="0"/>
              <a:t>直接或间接地调用该函数本身，称为函数的递归调用</a:t>
            </a:r>
            <a:r>
              <a:rPr lang="zh-CN" altLang="en-US" sz="2400" dirty="0"/>
              <a:t>。</a:t>
            </a:r>
          </a:p>
        </p:txBody>
      </p:sp>
      <p:sp>
        <p:nvSpPr>
          <p:cNvPr id="8" name="圆角矩形 4">
            <a:extLst>
              <a:ext uri="{FF2B5EF4-FFF2-40B4-BE49-F238E27FC236}">
                <a16:creationId xmlns:a16="http://schemas.microsoft.com/office/drawing/2014/main" xmlns="" id="{49B5B2BA-202C-4BCB-9300-6FFABA2BCB7F}"/>
              </a:ext>
            </a:extLst>
          </p:cNvPr>
          <p:cNvSpPr/>
          <p:nvPr/>
        </p:nvSpPr>
        <p:spPr>
          <a:xfrm>
            <a:off x="1198156" y="2674116"/>
            <a:ext cx="4786435" cy="2738542"/>
          </a:xfrm>
          <a:prstGeom prst="roundRect">
            <a:avLst>
              <a:gd name="adj" fmla="val 2515"/>
            </a:avLst>
          </a:prstGeom>
        </p:spPr>
        <p:style>
          <a:lnRef idx="2">
            <a:schemeClr val="accent1"/>
          </a:lnRef>
          <a:fillRef idx="1">
            <a:schemeClr val="lt1"/>
          </a:fillRef>
          <a:effectRef idx="0">
            <a:schemeClr val="accent1"/>
          </a:effectRef>
          <a:fontRef idx="minor">
            <a:schemeClr val="dk1"/>
          </a:fontRef>
        </p:style>
        <p:txBody>
          <a:bodyPr rtlCol="0" anchor="t"/>
          <a:lstStyle/>
          <a:p>
            <a:pPr defTabSz="358775"/>
            <a:r>
              <a:rPr lang="en-US" altLang="zh-CN" sz="2400" dirty="0"/>
              <a:t>int f(int x)</a:t>
            </a:r>
          </a:p>
          <a:p>
            <a:pPr defTabSz="358775"/>
            <a:r>
              <a:rPr lang="en-US" altLang="zh-CN" sz="2400" dirty="0"/>
              <a:t>{</a:t>
            </a:r>
          </a:p>
          <a:p>
            <a:pPr defTabSz="358775"/>
            <a:r>
              <a:rPr lang="en-US" altLang="zh-CN" sz="2400" dirty="0"/>
              <a:t>	int </a:t>
            </a:r>
            <a:r>
              <a:rPr lang="en-US" altLang="zh-CN" sz="2400" dirty="0" err="1"/>
              <a:t>y,z</a:t>
            </a:r>
            <a:r>
              <a:rPr lang="en-US" altLang="zh-CN" sz="2400" dirty="0"/>
              <a:t>;</a:t>
            </a:r>
          </a:p>
          <a:p>
            <a:pPr defTabSz="358775"/>
            <a:r>
              <a:rPr lang="en-US" altLang="zh-CN" sz="2400" dirty="0"/>
              <a:t>	z=f(y);</a:t>
            </a:r>
            <a:r>
              <a:rPr lang="en-US" altLang="zh-CN" sz="2400"/>
              <a:t>	</a:t>
            </a:r>
            <a:r>
              <a:rPr lang="en-US" altLang="zh-CN" sz="2400" smtClean="0">
                <a:solidFill>
                  <a:srgbClr val="008000"/>
                </a:solidFill>
              </a:rPr>
              <a:t> </a:t>
            </a:r>
            <a:endParaRPr lang="zh-CN" altLang="en-US" sz="2400" dirty="0">
              <a:solidFill>
                <a:srgbClr val="008000"/>
              </a:solidFill>
            </a:endParaRPr>
          </a:p>
          <a:p>
            <a:pPr defTabSz="358775"/>
            <a:r>
              <a:rPr lang="zh-CN" altLang="en-US" sz="2400" dirty="0"/>
              <a:t>	</a:t>
            </a:r>
            <a:r>
              <a:rPr lang="en-US" altLang="zh-CN" sz="2400" dirty="0"/>
              <a:t>return (2*z);</a:t>
            </a:r>
          </a:p>
          <a:p>
            <a:pPr defTabSz="358775"/>
            <a:r>
              <a:rPr lang="en-US" altLang="zh-CN" sz="2400" dirty="0"/>
              <a:t>}</a:t>
            </a:r>
            <a:endParaRPr lang="zh-CN" altLang="en-US" sz="2400" dirty="0"/>
          </a:p>
        </p:txBody>
      </p:sp>
      <p:sp>
        <p:nvSpPr>
          <p:cNvPr id="4" name="文本框 3">
            <a:extLst>
              <a:ext uri="{FF2B5EF4-FFF2-40B4-BE49-F238E27FC236}">
                <a16:creationId xmlns:a16="http://schemas.microsoft.com/office/drawing/2014/main" xmlns="" id="{70C6097D-1C29-4CEA-88F9-418DCC585C86}"/>
              </a:ext>
            </a:extLst>
          </p:cNvPr>
          <p:cNvSpPr txBox="1"/>
          <p:nvPr/>
        </p:nvSpPr>
        <p:spPr>
          <a:xfrm>
            <a:off x="6041346" y="2876469"/>
            <a:ext cx="1822495" cy="2308324"/>
          </a:xfrm>
          <a:prstGeom prst="rect">
            <a:avLst/>
          </a:prstGeom>
          <a:noFill/>
        </p:spPr>
        <p:txBody>
          <a:bodyPr wrap="square" rtlCol="0">
            <a:spAutoFit/>
          </a:bodyPr>
          <a:lstStyle/>
          <a:p>
            <a:pPr algn="ctr"/>
            <a:r>
              <a:rPr lang="en-US" altLang="zh-CN" sz="2400" dirty="0"/>
              <a:t>f</a:t>
            </a:r>
            <a:r>
              <a:rPr lang="zh-CN" altLang="en-US" sz="2400" dirty="0"/>
              <a:t>函数</a:t>
            </a:r>
            <a:endParaRPr lang="en-US" altLang="zh-CN" sz="2400" dirty="0"/>
          </a:p>
          <a:p>
            <a:pPr algn="ctr"/>
            <a:endParaRPr lang="en-US" altLang="zh-CN" sz="2400" dirty="0"/>
          </a:p>
          <a:p>
            <a:pPr algn="ctr"/>
            <a:endParaRPr lang="en-US" altLang="zh-CN" sz="2400" dirty="0"/>
          </a:p>
          <a:p>
            <a:pPr algn="ctr"/>
            <a:r>
              <a:rPr lang="zh-CN" altLang="en-US" sz="2400" dirty="0"/>
              <a:t>调用</a:t>
            </a:r>
            <a:r>
              <a:rPr lang="en-US" altLang="zh-CN" sz="2400" dirty="0"/>
              <a:t>f</a:t>
            </a:r>
            <a:r>
              <a:rPr lang="zh-CN" altLang="en-US" sz="2400" dirty="0"/>
              <a:t>函数</a:t>
            </a:r>
            <a:endParaRPr lang="en-US" altLang="zh-CN" sz="2400" dirty="0"/>
          </a:p>
          <a:p>
            <a:pPr algn="ctr"/>
            <a:endParaRPr lang="en-US" altLang="zh-CN" sz="2400" dirty="0"/>
          </a:p>
          <a:p>
            <a:pPr algn="ctr"/>
            <a:r>
              <a:rPr lang="zh-CN" altLang="en-US" sz="2400" b="1" dirty="0">
                <a:solidFill>
                  <a:schemeClr val="accent1"/>
                </a:solidFill>
              </a:rPr>
              <a:t>直接递归</a:t>
            </a:r>
          </a:p>
        </p:txBody>
      </p:sp>
      <p:sp>
        <p:nvSpPr>
          <p:cNvPr id="10" name="文本框 9">
            <a:extLst>
              <a:ext uri="{FF2B5EF4-FFF2-40B4-BE49-F238E27FC236}">
                <a16:creationId xmlns:a16="http://schemas.microsoft.com/office/drawing/2014/main" xmlns="" id="{061DF911-5652-45E0-9DC5-FCA0FD6E33DC}"/>
              </a:ext>
            </a:extLst>
          </p:cNvPr>
          <p:cNvSpPr txBox="1"/>
          <p:nvPr/>
        </p:nvSpPr>
        <p:spPr>
          <a:xfrm>
            <a:off x="7863839" y="2876469"/>
            <a:ext cx="3241392" cy="2677656"/>
          </a:xfrm>
          <a:prstGeom prst="rect">
            <a:avLst/>
          </a:prstGeom>
          <a:noFill/>
        </p:spPr>
        <p:txBody>
          <a:bodyPr wrap="square" rtlCol="0">
            <a:spAutoFit/>
          </a:bodyPr>
          <a:lstStyle/>
          <a:p>
            <a:pPr algn="ctr"/>
            <a:r>
              <a:rPr lang="en-US" altLang="zh-CN" sz="2400" dirty="0"/>
              <a:t>f1</a:t>
            </a:r>
            <a:r>
              <a:rPr lang="zh-CN" altLang="en-US" sz="2400" dirty="0"/>
              <a:t>函数</a:t>
            </a:r>
            <a:r>
              <a:rPr lang="en-US" altLang="zh-CN" sz="2400" dirty="0"/>
              <a:t>		f2</a:t>
            </a:r>
            <a:r>
              <a:rPr lang="zh-CN" altLang="en-US" sz="2400" dirty="0"/>
              <a:t>函数</a:t>
            </a:r>
            <a:endParaRPr lang="en-US" altLang="zh-CN" sz="2400" dirty="0"/>
          </a:p>
          <a:p>
            <a:pPr algn="ctr"/>
            <a:endParaRPr lang="en-US" altLang="zh-CN" sz="2400" dirty="0"/>
          </a:p>
          <a:p>
            <a:pPr algn="ctr"/>
            <a:endParaRPr lang="en-US" altLang="zh-CN" sz="2400" dirty="0"/>
          </a:p>
          <a:p>
            <a:pPr algn="ctr"/>
            <a:r>
              <a:rPr lang="zh-CN" altLang="en-US" sz="2400" dirty="0"/>
              <a:t>调用</a:t>
            </a:r>
            <a:r>
              <a:rPr lang="en-US" altLang="zh-CN" sz="2400" dirty="0"/>
              <a:t>f2</a:t>
            </a:r>
            <a:r>
              <a:rPr lang="zh-CN" altLang="en-US" sz="2400" dirty="0"/>
              <a:t>函数</a:t>
            </a:r>
            <a:r>
              <a:rPr lang="en-US" altLang="zh-CN" sz="2400" dirty="0"/>
              <a:t>	</a:t>
            </a:r>
            <a:r>
              <a:rPr lang="zh-CN" altLang="en-US" sz="2400" dirty="0"/>
              <a:t>调用</a:t>
            </a:r>
            <a:r>
              <a:rPr lang="en-US" altLang="zh-CN" sz="2400" dirty="0"/>
              <a:t>f1</a:t>
            </a:r>
            <a:r>
              <a:rPr lang="zh-CN" altLang="en-US" sz="2400" dirty="0"/>
              <a:t>函数</a:t>
            </a:r>
            <a:endParaRPr lang="en-US" altLang="zh-CN" sz="2400" dirty="0"/>
          </a:p>
          <a:p>
            <a:pPr algn="ctr"/>
            <a:endParaRPr lang="en-US" altLang="zh-CN" sz="2400" dirty="0"/>
          </a:p>
          <a:p>
            <a:pPr algn="ctr"/>
            <a:r>
              <a:rPr lang="zh-CN" altLang="en-US" sz="2400" b="1" dirty="0">
                <a:solidFill>
                  <a:schemeClr val="accent1"/>
                </a:solidFill>
              </a:rPr>
              <a:t>间接递归</a:t>
            </a:r>
          </a:p>
        </p:txBody>
      </p:sp>
      <p:cxnSp>
        <p:nvCxnSpPr>
          <p:cNvPr id="11" name="直接连接符 10">
            <a:extLst>
              <a:ext uri="{FF2B5EF4-FFF2-40B4-BE49-F238E27FC236}">
                <a16:creationId xmlns:a16="http://schemas.microsoft.com/office/drawing/2014/main" xmlns="" id="{FF598814-0228-4A99-9496-449FE7AB5A63}"/>
              </a:ext>
            </a:extLst>
          </p:cNvPr>
          <p:cNvCxnSpPr>
            <a:cxnSpLocks/>
          </p:cNvCxnSpPr>
          <p:nvPr/>
        </p:nvCxnSpPr>
        <p:spPr>
          <a:xfrm>
            <a:off x="7715921" y="2601701"/>
            <a:ext cx="0" cy="3462078"/>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xmlns="" id="{1F745416-0BF7-422A-BB2B-01DB04A6B19A}"/>
              </a:ext>
            </a:extLst>
          </p:cNvPr>
          <p:cNvCxnSpPr/>
          <p:nvPr/>
        </p:nvCxnSpPr>
        <p:spPr>
          <a:xfrm>
            <a:off x="6952592" y="3251242"/>
            <a:ext cx="0" cy="742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任意多边形: 形状 12">
            <a:extLst>
              <a:ext uri="{FF2B5EF4-FFF2-40B4-BE49-F238E27FC236}">
                <a16:creationId xmlns:a16="http://schemas.microsoft.com/office/drawing/2014/main" xmlns="" id="{8471ED5B-FCE7-432F-A87A-6659F7997843}"/>
              </a:ext>
            </a:extLst>
          </p:cNvPr>
          <p:cNvSpPr/>
          <p:nvPr/>
        </p:nvSpPr>
        <p:spPr>
          <a:xfrm>
            <a:off x="6211615" y="3106197"/>
            <a:ext cx="403597" cy="1366490"/>
          </a:xfrm>
          <a:custGeom>
            <a:avLst/>
            <a:gdLst>
              <a:gd name="connsiteX0" fmla="*/ 264860 w 403597"/>
              <a:gd name="connsiteY0" fmla="*/ 800888 h 800888"/>
              <a:gd name="connsiteX1" fmla="*/ 0 w 403597"/>
              <a:gd name="connsiteY1" fmla="*/ 800888 h 800888"/>
              <a:gd name="connsiteX2" fmla="*/ 0 w 403597"/>
              <a:gd name="connsiteY2" fmla="*/ 0 h 800888"/>
              <a:gd name="connsiteX3" fmla="*/ 403597 w 403597"/>
              <a:gd name="connsiteY3" fmla="*/ 0 h 800888"/>
            </a:gdLst>
            <a:ahLst/>
            <a:cxnLst>
              <a:cxn ang="0">
                <a:pos x="connsiteX0" y="connsiteY0"/>
              </a:cxn>
              <a:cxn ang="0">
                <a:pos x="connsiteX1" y="connsiteY1"/>
              </a:cxn>
              <a:cxn ang="0">
                <a:pos x="connsiteX2" y="connsiteY2"/>
              </a:cxn>
              <a:cxn ang="0">
                <a:pos x="connsiteX3" y="connsiteY3"/>
              </a:cxn>
            </a:cxnLst>
            <a:rect l="l" t="t" r="r" b="b"/>
            <a:pathLst>
              <a:path w="403597" h="800888">
                <a:moveTo>
                  <a:pt x="264860" y="800888"/>
                </a:moveTo>
                <a:lnTo>
                  <a:pt x="0" y="800888"/>
                </a:lnTo>
                <a:lnTo>
                  <a:pt x="0" y="0"/>
                </a:lnTo>
                <a:lnTo>
                  <a:pt x="403597"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cxnSp>
        <p:nvCxnSpPr>
          <p:cNvPr id="17" name="直接箭头连接符 16">
            <a:extLst>
              <a:ext uri="{FF2B5EF4-FFF2-40B4-BE49-F238E27FC236}">
                <a16:creationId xmlns:a16="http://schemas.microsoft.com/office/drawing/2014/main" xmlns="" id="{3E0BBCAF-CBA1-4988-8F61-3F21204CF041}"/>
              </a:ext>
            </a:extLst>
          </p:cNvPr>
          <p:cNvCxnSpPr/>
          <p:nvPr/>
        </p:nvCxnSpPr>
        <p:spPr>
          <a:xfrm>
            <a:off x="8560675" y="3248087"/>
            <a:ext cx="0" cy="742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xmlns="" id="{EA2FD621-2889-44FB-9269-36B00B54101A}"/>
              </a:ext>
            </a:extLst>
          </p:cNvPr>
          <p:cNvCxnSpPr/>
          <p:nvPr/>
        </p:nvCxnSpPr>
        <p:spPr>
          <a:xfrm>
            <a:off x="10357944" y="3283545"/>
            <a:ext cx="0" cy="742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xmlns="" id="{FAD9A315-6E2F-49EA-BB83-D40D406642C0}"/>
              </a:ext>
            </a:extLst>
          </p:cNvPr>
          <p:cNvCxnSpPr>
            <a:cxnSpLocks/>
          </p:cNvCxnSpPr>
          <p:nvPr/>
        </p:nvCxnSpPr>
        <p:spPr>
          <a:xfrm flipV="1">
            <a:off x="8765629" y="3283543"/>
            <a:ext cx="1381059" cy="399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任意多边形: 形状 23">
            <a:extLst>
              <a:ext uri="{FF2B5EF4-FFF2-40B4-BE49-F238E27FC236}">
                <a16:creationId xmlns:a16="http://schemas.microsoft.com/office/drawing/2014/main" xmlns="" id="{C0FE0BDF-B24C-4ED0-8B99-B7B7CA731C68}"/>
              </a:ext>
            </a:extLst>
          </p:cNvPr>
          <p:cNvSpPr/>
          <p:nvPr/>
        </p:nvSpPr>
        <p:spPr>
          <a:xfrm>
            <a:off x="8040416" y="2816112"/>
            <a:ext cx="3159409" cy="1839919"/>
          </a:xfrm>
          <a:custGeom>
            <a:avLst/>
            <a:gdLst>
              <a:gd name="connsiteX0" fmla="*/ 2926080 w 3159409"/>
              <a:gd name="connsiteY0" fmla="*/ 1078361 h 1078361"/>
              <a:gd name="connsiteX1" fmla="*/ 3159409 w 3159409"/>
              <a:gd name="connsiteY1" fmla="*/ 1078361 h 1078361"/>
              <a:gd name="connsiteX2" fmla="*/ 3159409 w 3159409"/>
              <a:gd name="connsiteY2" fmla="*/ 0 h 1078361"/>
              <a:gd name="connsiteX3" fmla="*/ 0 w 3159409"/>
              <a:gd name="connsiteY3" fmla="*/ 0 h 1078361"/>
              <a:gd name="connsiteX4" fmla="*/ 0 w 3159409"/>
              <a:gd name="connsiteY4" fmla="*/ 290085 h 1078361"/>
              <a:gd name="connsiteX5" fmla="*/ 195492 w 3159409"/>
              <a:gd name="connsiteY5" fmla="*/ 290085 h 107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9409" h="1078361">
                <a:moveTo>
                  <a:pt x="2926080" y="1078361"/>
                </a:moveTo>
                <a:lnTo>
                  <a:pt x="3159409" y="1078361"/>
                </a:lnTo>
                <a:lnTo>
                  <a:pt x="3159409" y="0"/>
                </a:lnTo>
                <a:lnTo>
                  <a:pt x="0" y="0"/>
                </a:lnTo>
                <a:lnTo>
                  <a:pt x="0" y="290085"/>
                </a:lnTo>
                <a:lnTo>
                  <a:pt x="195492" y="290085"/>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Tree>
    <p:extLst>
      <p:ext uri="{BB962C8B-B14F-4D97-AF65-F5344CB8AC3E}">
        <p14:creationId xmlns:p14="http://schemas.microsoft.com/office/powerpoint/2010/main" val="3656161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2"/>
            <a:ext cx="10515600" cy="1325563"/>
          </a:xfrm>
        </p:spPr>
        <p:txBody>
          <a:bodyPr/>
          <a:lstStyle/>
          <a:p>
            <a:r>
              <a:rPr lang="zh-CN" altLang="en-US" dirty="0"/>
              <a:t>函数的递归调用</a:t>
            </a:r>
          </a:p>
        </p:txBody>
      </p:sp>
      <p:sp>
        <p:nvSpPr>
          <p:cNvPr id="3" name="内容占位符 2"/>
          <p:cNvSpPr>
            <a:spLocks noGrp="1"/>
          </p:cNvSpPr>
          <p:nvPr>
            <p:ph idx="1"/>
          </p:nvPr>
        </p:nvSpPr>
        <p:spPr>
          <a:xfrm>
            <a:off x="535765" y="1240794"/>
            <a:ext cx="11263147" cy="2018601"/>
          </a:xfrm>
        </p:spPr>
        <p:txBody>
          <a:bodyPr>
            <a:noAutofit/>
          </a:bodyPr>
          <a:lstStyle/>
          <a:p>
            <a:pPr marL="88900" indent="-88900">
              <a:lnSpc>
                <a:spcPct val="15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7.6】</a:t>
            </a:r>
            <a:r>
              <a:rPr lang="zh-CN" altLang="en-US" sz="2400" dirty="0">
                <a:solidFill>
                  <a:schemeClr val="accent1"/>
                </a:solidFill>
              </a:rPr>
              <a:t>有</a:t>
            </a:r>
            <a:r>
              <a:rPr lang="en-US" altLang="zh-CN" sz="2400" dirty="0">
                <a:solidFill>
                  <a:schemeClr val="accent1"/>
                </a:solidFill>
              </a:rPr>
              <a:t>5</a:t>
            </a:r>
            <a:r>
              <a:rPr lang="zh-CN" altLang="en-US" sz="2400" dirty="0">
                <a:solidFill>
                  <a:schemeClr val="accent1"/>
                </a:solidFill>
              </a:rPr>
              <a:t>个学生坐在一起，问第</a:t>
            </a:r>
            <a:r>
              <a:rPr lang="en-US" altLang="zh-CN" sz="2400" dirty="0">
                <a:solidFill>
                  <a:schemeClr val="accent1"/>
                </a:solidFill>
              </a:rPr>
              <a:t>5</a:t>
            </a:r>
            <a:r>
              <a:rPr lang="zh-CN" altLang="en-US" sz="2400" dirty="0">
                <a:solidFill>
                  <a:schemeClr val="accent1"/>
                </a:solidFill>
              </a:rPr>
              <a:t>个学生多少岁，他说比第</a:t>
            </a:r>
            <a:r>
              <a:rPr lang="en-US" altLang="zh-CN" sz="2400" dirty="0">
                <a:solidFill>
                  <a:schemeClr val="accent1"/>
                </a:solidFill>
              </a:rPr>
              <a:t>4</a:t>
            </a:r>
            <a:r>
              <a:rPr lang="zh-CN" altLang="en-US" sz="2400" dirty="0">
                <a:solidFill>
                  <a:schemeClr val="accent1"/>
                </a:solidFill>
              </a:rPr>
              <a:t>个学生大</a:t>
            </a:r>
            <a:r>
              <a:rPr lang="en-US" altLang="zh-CN" sz="2400" dirty="0">
                <a:solidFill>
                  <a:schemeClr val="accent1"/>
                </a:solidFill>
              </a:rPr>
              <a:t>2</a:t>
            </a:r>
            <a:r>
              <a:rPr lang="zh-CN" altLang="en-US" sz="2400" dirty="0">
                <a:solidFill>
                  <a:schemeClr val="accent1"/>
                </a:solidFill>
              </a:rPr>
              <a:t>岁。问第</a:t>
            </a:r>
            <a:r>
              <a:rPr lang="en-US" altLang="zh-CN" sz="2400" dirty="0">
                <a:solidFill>
                  <a:schemeClr val="accent1"/>
                </a:solidFill>
              </a:rPr>
              <a:t>4</a:t>
            </a:r>
            <a:r>
              <a:rPr lang="zh-CN" altLang="en-US" sz="2400" dirty="0">
                <a:solidFill>
                  <a:schemeClr val="accent1"/>
                </a:solidFill>
              </a:rPr>
              <a:t>个学生岁数，他说比第</a:t>
            </a:r>
            <a:r>
              <a:rPr lang="en-US" altLang="zh-CN" sz="2400" dirty="0">
                <a:solidFill>
                  <a:schemeClr val="accent1"/>
                </a:solidFill>
              </a:rPr>
              <a:t>3</a:t>
            </a:r>
            <a:r>
              <a:rPr lang="zh-CN" altLang="en-US" sz="2400" dirty="0">
                <a:solidFill>
                  <a:schemeClr val="accent1"/>
                </a:solidFill>
              </a:rPr>
              <a:t>个学生大</a:t>
            </a:r>
            <a:r>
              <a:rPr lang="en-US" altLang="zh-CN" sz="2400" dirty="0">
                <a:solidFill>
                  <a:schemeClr val="accent1"/>
                </a:solidFill>
              </a:rPr>
              <a:t>2</a:t>
            </a:r>
            <a:r>
              <a:rPr lang="zh-CN" altLang="en-US" sz="2400" dirty="0">
                <a:solidFill>
                  <a:schemeClr val="accent1"/>
                </a:solidFill>
              </a:rPr>
              <a:t>岁。问第</a:t>
            </a:r>
            <a:r>
              <a:rPr lang="en-US" altLang="zh-CN" sz="2400" dirty="0">
                <a:solidFill>
                  <a:schemeClr val="accent1"/>
                </a:solidFill>
              </a:rPr>
              <a:t>3</a:t>
            </a:r>
            <a:r>
              <a:rPr lang="zh-CN" altLang="en-US" sz="2400" dirty="0">
                <a:solidFill>
                  <a:schemeClr val="accent1"/>
                </a:solidFill>
              </a:rPr>
              <a:t>个学生，又说比第</a:t>
            </a:r>
            <a:r>
              <a:rPr lang="en-US" altLang="zh-CN" sz="2400" dirty="0">
                <a:solidFill>
                  <a:schemeClr val="accent1"/>
                </a:solidFill>
              </a:rPr>
              <a:t>2</a:t>
            </a:r>
            <a:r>
              <a:rPr lang="zh-CN" altLang="en-US" sz="2400" dirty="0">
                <a:solidFill>
                  <a:schemeClr val="accent1"/>
                </a:solidFill>
              </a:rPr>
              <a:t>个学生大</a:t>
            </a:r>
            <a:r>
              <a:rPr lang="en-US" altLang="zh-CN" sz="2400" dirty="0">
                <a:solidFill>
                  <a:schemeClr val="accent1"/>
                </a:solidFill>
              </a:rPr>
              <a:t>2</a:t>
            </a:r>
            <a:r>
              <a:rPr lang="zh-CN" altLang="en-US" sz="2400" dirty="0">
                <a:solidFill>
                  <a:schemeClr val="accent1"/>
                </a:solidFill>
              </a:rPr>
              <a:t>岁。问第</a:t>
            </a:r>
            <a:r>
              <a:rPr lang="en-US" altLang="zh-CN" sz="2400" dirty="0">
                <a:solidFill>
                  <a:schemeClr val="accent1"/>
                </a:solidFill>
              </a:rPr>
              <a:t>2</a:t>
            </a:r>
            <a:r>
              <a:rPr lang="zh-CN" altLang="en-US" sz="2400" dirty="0">
                <a:solidFill>
                  <a:schemeClr val="accent1"/>
                </a:solidFill>
              </a:rPr>
              <a:t>个学生，说比第</a:t>
            </a:r>
            <a:r>
              <a:rPr lang="en-US" altLang="zh-CN" sz="2400" dirty="0">
                <a:solidFill>
                  <a:schemeClr val="accent1"/>
                </a:solidFill>
              </a:rPr>
              <a:t>1</a:t>
            </a:r>
            <a:r>
              <a:rPr lang="zh-CN" altLang="en-US" sz="2400" dirty="0">
                <a:solidFill>
                  <a:schemeClr val="accent1"/>
                </a:solidFill>
              </a:rPr>
              <a:t>个学生大</a:t>
            </a:r>
            <a:r>
              <a:rPr lang="en-US" altLang="zh-CN" sz="2400" dirty="0">
                <a:solidFill>
                  <a:schemeClr val="accent1"/>
                </a:solidFill>
              </a:rPr>
              <a:t>2</a:t>
            </a:r>
            <a:r>
              <a:rPr lang="zh-CN" altLang="en-US" sz="2400" dirty="0">
                <a:solidFill>
                  <a:schemeClr val="accent1"/>
                </a:solidFill>
              </a:rPr>
              <a:t>岁。最后问第</a:t>
            </a:r>
            <a:r>
              <a:rPr lang="en-US" altLang="zh-CN" sz="2400" dirty="0">
                <a:solidFill>
                  <a:schemeClr val="accent1"/>
                </a:solidFill>
              </a:rPr>
              <a:t>1</a:t>
            </a:r>
            <a:r>
              <a:rPr lang="zh-CN" altLang="en-US" sz="2400" dirty="0">
                <a:solidFill>
                  <a:schemeClr val="accent1"/>
                </a:solidFill>
              </a:rPr>
              <a:t>个学生，他说是</a:t>
            </a:r>
            <a:r>
              <a:rPr lang="en-US" altLang="zh-CN" sz="2400" dirty="0">
                <a:solidFill>
                  <a:schemeClr val="accent1"/>
                </a:solidFill>
              </a:rPr>
              <a:t>10</a:t>
            </a:r>
            <a:r>
              <a:rPr lang="zh-CN" altLang="en-US" sz="2400" dirty="0">
                <a:solidFill>
                  <a:schemeClr val="accent1"/>
                </a:solidFill>
              </a:rPr>
              <a:t>岁。请问第</a:t>
            </a:r>
            <a:r>
              <a:rPr lang="en-US" altLang="zh-CN" sz="2400" dirty="0">
                <a:solidFill>
                  <a:schemeClr val="accent1"/>
                </a:solidFill>
              </a:rPr>
              <a:t>5</a:t>
            </a:r>
            <a:r>
              <a:rPr lang="zh-CN" altLang="en-US" sz="2400" dirty="0">
                <a:solidFill>
                  <a:schemeClr val="accent1"/>
                </a:solidFill>
              </a:rPr>
              <a:t>个学生</a:t>
            </a:r>
            <a:r>
              <a:rPr lang="zh-CN" altLang="en-US" sz="2400">
                <a:solidFill>
                  <a:schemeClr val="accent1"/>
                </a:solidFill>
              </a:rPr>
              <a:t>多大</a:t>
            </a:r>
            <a:r>
              <a:rPr lang="zh-CN" altLang="en-US" sz="2400" smtClean="0">
                <a:solidFill>
                  <a:schemeClr val="accent1"/>
                </a:solidFill>
              </a:rPr>
              <a:t>。</a:t>
            </a:r>
            <a:endParaRPr lang="en-US" altLang="zh-CN" sz="2400" smtClean="0">
              <a:solidFill>
                <a:schemeClr val="accent1"/>
              </a:solidFill>
            </a:endParaRPr>
          </a:p>
          <a:p>
            <a:pPr marL="88900" indent="-88900">
              <a:lnSpc>
                <a:spcPct val="150000"/>
              </a:lnSpc>
              <a:buNone/>
            </a:pPr>
            <a:r>
              <a:rPr lang="en-US" altLang="zh-CN" sz="2400" smtClean="0">
                <a:solidFill>
                  <a:schemeClr val="accent1"/>
                </a:solidFill>
              </a:rPr>
              <a:t>age(5)</a:t>
            </a:r>
          </a:p>
          <a:p>
            <a:pPr marL="88900" indent="-88900">
              <a:lnSpc>
                <a:spcPct val="150000"/>
              </a:lnSpc>
              <a:buNone/>
            </a:pPr>
            <a:r>
              <a:rPr lang="en-US" altLang="zh-CN" sz="2400" smtClean="0">
                <a:solidFill>
                  <a:schemeClr val="accent1"/>
                </a:solidFill>
              </a:rPr>
              <a:t>age(4)</a:t>
            </a:r>
            <a:endParaRPr lang="zh-CN" altLang="en-US" sz="2400" dirty="0">
              <a:solidFill>
                <a:schemeClr val="accent1"/>
              </a:solidFill>
            </a:endParaRPr>
          </a:p>
          <a:p>
            <a:pPr marL="88900" indent="-88900">
              <a:lnSpc>
                <a:spcPct val="150000"/>
              </a:lnSpc>
              <a:buNone/>
            </a:pPr>
            <a:endParaRPr lang="zh-CN" altLang="en-US" sz="2400" dirty="0">
              <a:solidFill>
                <a:schemeClr val="accent1"/>
              </a:solidFill>
            </a:endParaRPr>
          </a:p>
        </p:txBody>
      </p:sp>
    </p:spTree>
    <p:extLst>
      <p:ext uri="{BB962C8B-B14F-4D97-AF65-F5344CB8AC3E}">
        <p14:creationId xmlns:p14="http://schemas.microsoft.com/office/powerpoint/2010/main" val="2296287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652464"/>
            <a:ext cx="11811000" cy="769937"/>
          </a:xfrm>
          <a:effectLst/>
        </p:spPr>
        <p:txBody>
          <a:bodyPr anchor="ctr"/>
          <a:lstStyle/>
          <a:p>
            <a:pPr eaLnBrk="1" hangingPunct="1">
              <a:defRPr/>
            </a:pPr>
            <a:r>
              <a:rPr lang="en-US" altLang="zh-CN" dirty="0" smtClean="0">
                <a:solidFill>
                  <a:srgbClr val="800000"/>
                </a:solidFill>
                <a:effectLst>
                  <a:outerShdw blurRad="38100" dist="38100" dir="2700000" algn="tl">
                    <a:srgbClr val="000000"/>
                  </a:outerShdw>
                </a:effectLst>
                <a:latin typeface="Arial" charset="0"/>
                <a:ea typeface="黑体" pitchFamily="2" charset="-122"/>
              </a:rPr>
              <a:t>7.6 </a:t>
            </a:r>
            <a:r>
              <a:rPr lang="zh-CN" altLang="zh-CN" dirty="0" smtClean="0">
                <a:solidFill>
                  <a:srgbClr val="800000"/>
                </a:solidFill>
                <a:effectLst>
                  <a:outerShdw blurRad="38100" dist="38100" dir="2700000" algn="tl">
                    <a:srgbClr val="000000"/>
                  </a:outerShdw>
                </a:effectLst>
                <a:latin typeface="Arial" charset="0"/>
                <a:ea typeface="黑体" pitchFamily="2" charset="-122"/>
              </a:rPr>
              <a:t>函数的递归调用</a:t>
            </a:r>
            <a:endParaRPr lang="zh-CN" altLang="en-US"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73731" name="Rectangle 3"/>
          <p:cNvSpPr>
            <a:spLocks noGrp="1" noChangeArrowheads="1"/>
          </p:cNvSpPr>
          <p:nvPr>
            <p:ph type="body" idx="1"/>
          </p:nvPr>
        </p:nvSpPr>
        <p:spPr>
          <a:xfrm>
            <a:off x="476251" y="1571625"/>
            <a:ext cx="11239500" cy="4357688"/>
          </a:xfrm>
        </p:spPr>
        <p:txBody>
          <a:bodyPr/>
          <a:lstStyle/>
          <a:p>
            <a:r>
              <a:rPr lang="zh-CN" altLang="zh-CN" smtClean="0"/>
              <a:t>解题思路：</a:t>
            </a:r>
            <a:endParaRPr lang="en-US" altLang="zh-CN" smtClean="0"/>
          </a:p>
          <a:p>
            <a:pPr>
              <a:buFont typeface="Wingdings" pitchFamily="2" charset="2"/>
              <a:buNone/>
            </a:pPr>
            <a:r>
              <a:rPr lang="en-US" altLang="zh-CN" smtClean="0"/>
              <a:t>age(5)=age(4)+2</a:t>
            </a:r>
          </a:p>
          <a:p>
            <a:pPr>
              <a:buFont typeface="Wingdings" pitchFamily="2" charset="2"/>
              <a:buNone/>
            </a:pPr>
            <a:r>
              <a:rPr lang="en-US" altLang="zh-CN" smtClean="0"/>
              <a:t>age(4)=age(3)+2</a:t>
            </a:r>
          </a:p>
          <a:p>
            <a:pPr>
              <a:buFont typeface="Wingdings" pitchFamily="2" charset="2"/>
              <a:buNone/>
            </a:pPr>
            <a:r>
              <a:rPr lang="en-US" altLang="zh-CN" smtClean="0"/>
              <a:t>age(3)=age(2)+2</a:t>
            </a:r>
          </a:p>
          <a:p>
            <a:pPr>
              <a:buFont typeface="Wingdings" pitchFamily="2" charset="2"/>
              <a:buNone/>
            </a:pPr>
            <a:r>
              <a:rPr lang="en-US" altLang="zh-CN" smtClean="0"/>
              <a:t>age(2)=age(1)+2</a:t>
            </a:r>
          </a:p>
          <a:p>
            <a:pPr>
              <a:buFont typeface="Wingdings" pitchFamily="2" charset="2"/>
              <a:buNone/>
            </a:pPr>
            <a:r>
              <a:rPr lang="en-US" altLang="zh-CN" smtClean="0"/>
              <a:t>age(1)=10</a:t>
            </a:r>
          </a:p>
        </p:txBody>
      </p:sp>
      <p:sp>
        <p:nvSpPr>
          <p:cNvPr id="4" name="右大括号 3"/>
          <p:cNvSpPr>
            <a:spLocks/>
          </p:cNvSpPr>
          <p:nvPr/>
        </p:nvSpPr>
        <p:spPr bwMode="auto">
          <a:xfrm>
            <a:off x="6191252" y="2643188"/>
            <a:ext cx="666749" cy="2786062"/>
          </a:xfrm>
          <a:prstGeom prst="rightBrace">
            <a:avLst>
              <a:gd name="adj1" fmla="val 8331"/>
              <a:gd name="adj2" fmla="val 50000"/>
            </a:avLst>
          </a:prstGeom>
          <a:solidFill>
            <a:schemeClr val="accent1"/>
          </a:solidFill>
          <a:ln w="38100" algn="ctr">
            <a:solidFill>
              <a:srgbClr val="FF0000"/>
            </a:solidFill>
            <a:miter lim="800000"/>
            <a:headEnd/>
            <a:tailEnd/>
          </a:ln>
        </p:spPr>
        <p:txBody>
          <a:bodyPr wrap="none"/>
          <a:lstStyle/>
          <a:p>
            <a:pPr fontAlgn="base">
              <a:spcBef>
                <a:spcPct val="0"/>
              </a:spcBef>
              <a:spcAft>
                <a:spcPct val="0"/>
              </a:spcAft>
            </a:pPr>
            <a:endParaRPr kumimoji="1" lang="zh-CN" altLang="en-US" sz="4000" smtClean="0">
              <a:solidFill>
                <a:srgbClr val="000000"/>
              </a:solidFill>
              <a:latin typeface="Arial" pitchFamily="34" charset="0"/>
            </a:endParaRPr>
          </a:p>
        </p:txBody>
      </p:sp>
      <p:sp>
        <p:nvSpPr>
          <p:cNvPr id="73733" name="Rectangle 2"/>
          <p:cNvSpPr>
            <a:spLocks noChangeArrowheads="1"/>
          </p:cNvSpPr>
          <p:nvPr/>
        </p:nvSpPr>
        <p:spPr bwMode="auto">
          <a:xfrm>
            <a:off x="3"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endParaRPr kumimoji="1" lang="zh-CN" altLang="en-US" sz="4000" smtClean="0">
              <a:solidFill>
                <a:srgbClr val="000000"/>
              </a:solidFill>
              <a:latin typeface="Arial" pitchFamily="34" charset="0"/>
            </a:endParaRPr>
          </a:p>
        </p:txBody>
      </p:sp>
      <p:graphicFrame>
        <p:nvGraphicFramePr>
          <p:cNvPr id="73729" name="Object 1"/>
          <p:cNvGraphicFramePr>
            <a:graphicFrameLocks noChangeAspect="1"/>
          </p:cNvGraphicFramePr>
          <p:nvPr/>
        </p:nvGraphicFramePr>
        <p:xfrm>
          <a:off x="4095752" y="5429250"/>
          <a:ext cx="6864349" cy="1143000"/>
        </p:xfrm>
        <a:graphic>
          <a:graphicData uri="http://schemas.openxmlformats.org/presentationml/2006/ole">
            <mc:AlternateContent xmlns:mc="http://schemas.openxmlformats.org/markup-compatibility/2006">
              <mc:Choice xmlns:v="urn:schemas-microsoft-com:vml" Requires="v">
                <p:oleObj spid="_x0000_s3156" name="公式" r:id="rId3" imgW="1930400" imgH="431800" progId="Equation.3">
                  <p:embed/>
                </p:oleObj>
              </mc:Choice>
              <mc:Fallback>
                <p:oleObj name="公式" r:id="rId3" imgW="19304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5752" y="5429250"/>
                        <a:ext cx="686434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3735" name="图片 6" descr="Untitled.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955868" y="5937250"/>
            <a:ext cx="123613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3643551"/>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3729"/>
                                        </p:tgtEl>
                                        <p:attrNameLst>
                                          <p:attrName>style.visibility</p:attrName>
                                        </p:attrNameLst>
                                      </p:cBhvr>
                                      <p:to>
                                        <p:strVal val="visible"/>
                                      </p:to>
                                    </p:set>
                                    <p:animEffect transition="in" filter="blinds(horizontal)">
                                      <p:cBhvr>
                                        <p:cTn id="12" dur="500"/>
                                        <p:tgtEl>
                                          <p:spTgt spid="73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6252" y="500063"/>
            <a:ext cx="3714749" cy="1143000"/>
          </a:xfrm>
        </p:spPr>
        <p:txBody>
          <a:bodyPr/>
          <a:lstStyle/>
          <a:p>
            <a:pPr>
              <a:lnSpc>
                <a:spcPct val="100000"/>
              </a:lnSpc>
              <a:buFont typeface="Wingdings" pitchFamily="2" charset="2"/>
              <a:buNone/>
            </a:pPr>
            <a:r>
              <a:rPr lang="en-US" altLang="zh-CN" sz="2800" smtClean="0"/>
              <a:t>   age(5)</a:t>
            </a:r>
          </a:p>
          <a:p>
            <a:pPr>
              <a:lnSpc>
                <a:spcPct val="100000"/>
              </a:lnSpc>
              <a:buFont typeface="Wingdings" pitchFamily="2" charset="2"/>
              <a:buNone/>
            </a:pPr>
            <a:r>
              <a:rPr lang="en-US" altLang="zh-CN" sz="2800" smtClean="0"/>
              <a:t>=age(4)+2</a:t>
            </a:r>
          </a:p>
          <a:p>
            <a:pPr>
              <a:buFont typeface="Wingdings" pitchFamily="2" charset="2"/>
              <a:buNone/>
            </a:pPr>
            <a:endParaRPr lang="zh-CN" altLang="en-US" sz="2800" smtClean="0"/>
          </a:p>
        </p:txBody>
      </p:sp>
      <p:cxnSp>
        <p:nvCxnSpPr>
          <p:cNvPr id="12" name="直接连接符 11"/>
          <p:cNvCxnSpPr>
            <a:cxnSpLocks noChangeShapeType="1"/>
          </p:cNvCxnSpPr>
          <p:nvPr/>
        </p:nvCxnSpPr>
        <p:spPr bwMode="auto">
          <a:xfrm rot="10800000">
            <a:off x="476254" y="1046163"/>
            <a:ext cx="3143249" cy="0"/>
          </a:xfrm>
          <a:prstGeom prst="line">
            <a:avLst/>
          </a:prstGeom>
          <a:noFill/>
          <a:ln w="38100" algn="ctr">
            <a:solidFill>
              <a:srgbClr val="9D138D"/>
            </a:solidFill>
            <a:miter lim="800000"/>
            <a:headEnd/>
            <a:tailEnd/>
          </a:ln>
          <a:extLst>
            <a:ext uri="{909E8E84-426E-40DD-AFC4-6F175D3DCCD1}">
              <a14:hiddenFill xmlns:a14="http://schemas.microsoft.com/office/drawing/2010/main">
                <a:noFill/>
              </a14:hiddenFill>
            </a:ext>
          </a:extLst>
        </p:spPr>
      </p:cxnSp>
      <p:sp>
        <p:nvSpPr>
          <p:cNvPr id="16" name="内容占位符 2"/>
          <p:cNvSpPr txBox="1">
            <a:spLocks/>
          </p:cNvSpPr>
          <p:nvPr/>
        </p:nvSpPr>
        <p:spPr bwMode="auto">
          <a:xfrm>
            <a:off x="1143003" y="1714500"/>
            <a:ext cx="3714751" cy="11430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age(4)</a:t>
            </a:r>
          </a:p>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=age(3)+2</a:t>
            </a:r>
          </a:p>
          <a:p>
            <a:pPr marL="342900" indent="-342900"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cxnSp>
        <p:nvCxnSpPr>
          <p:cNvPr id="17" name="直接连接符 16"/>
          <p:cNvCxnSpPr>
            <a:cxnSpLocks noChangeShapeType="1"/>
          </p:cNvCxnSpPr>
          <p:nvPr/>
        </p:nvCxnSpPr>
        <p:spPr bwMode="auto">
          <a:xfrm rot="10800000">
            <a:off x="1143001" y="2260600"/>
            <a:ext cx="3143251" cy="0"/>
          </a:xfrm>
          <a:prstGeom prst="line">
            <a:avLst/>
          </a:prstGeom>
          <a:noFill/>
          <a:ln w="38100" algn="ctr">
            <a:solidFill>
              <a:srgbClr val="9D138D"/>
            </a:solidFill>
            <a:miter lim="800000"/>
            <a:headEnd/>
            <a:tailEnd/>
          </a:ln>
          <a:extLst>
            <a:ext uri="{909E8E84-426E-40DD-AFC4-6F175D3DCCD1}">
              <a14:hiddenFill xmlns:a14="http://schemas.microsoft.com/office/drawing/2010/main">
                <a:noFill/>
              </a14:hiddenFill>
            </a:ext>
          </a:extLst>
        </p:spPr>
      </p:cxnSp>
      <p:sp>
        <p:nvSpPr>
          <p:cNvPr id="18" name="内容占位符 2"/>
          <p:cNvSpPr txBox="1">
            <a:spLocks/>
          </p:cNvSpPr>
          <p:nvPr/>
        </p:nvSpPr>
        <p:spPr bwMode="auto">
          <a:xfrm>
            <a:off x="1905003" y="3000375"/>
            <a:ext cx="3714751" cy="11430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age(3)</a:t>
            </a:r>
          </a:p>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=age(2)+2</a:t>
            </a:r>
          </a:p>
          <a:p>
            <a:pPr marL="342900" indent="-342900"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cxnSp>
        <p:nvCxnSpPr>
          <p:cNvPr id="19" name="直接连接符 18"/>
          <p:cNvCxnSpPr>
            <a:cxnSpLocks noChangeShapeType="1"/>
          </p:cNvCxnSpPr>
          <p:nvPr/>
        </p:nvCxnSpPr>
        <p:spPr bwMode="auto">
          <a:xfrm rot="10800000">
            <a:off x="1905001" y="3546475"/>
            <a:ext cx="3143251" cy="0"/>
          </a:xfrm>
          <a:prstGeom prst="line">
            <a:avLst/>
          </a:prstGeom>
          <a:noFill/>
          <a:ln w="38100" algn="ctr">
            <a:solidFill>
              <a:srgbClr val="9D138D"/>
            </a:solidFill>
            <a:miter lim="800000"/>
            <a:headEnd/>
            <a:tailEnd/>
          </a:ln>
          <a:extLst>
            <a:ext uri="{909E8E84-426E-40DD-AFC4-6F175D3DCCD1}">
              <a14:hiddenFill xmlns:a14="http://schemas.microsoft.com/office/drawing/2010/main">
                <a:noFill/>
              </a14:hiddenFill>
            </a:ext>
          </a:extLst>
        </p:spPr>
      </p:cxnSp>
      <p:sp>
        <p:nvSpPr>
          <p:cNvPr id="20" name="内容占位符 2"/>
          <p:cNvSpPr txBox="1">
            <a:spLocks/>
          </p:cNvSpPr>
          <p:nvPr/>
        </p:nvSpPr>
        <p:spPr bwMode="auto">
          <a:xfrm>
            <a:off x="2571752" y="4286250"/>
            <a:ext cx="3714749" cy="11430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age(2)</a:t>
            </a:r>
          </a:p>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=age(1)+2</a:t>
            </a:r>
          </a:p>
          <a:p>
            <a:pPr marL="342900" indent="-342900"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cxnSp>
        <p:nvCxnSpPr>
          <p:cNvPr id="21" name="直接连接符 20"/>
          <p:cNvCxnSpPr>
            <a:cxnSpLocks noChangeShapeType="1"/>
          </p:cNvCxnSpPr>
          <p:nvPr/>
        </p:nvCxnSpPr>
        <p:spPr bwMode="auto">
          <a:xfrm rot="10800000">
            <a:off x="2571754" y="4832350"/>
            <a:ext cx="3143249" cy="0"/>
          </a:xfrm>
          <a:prstGeom prst="line">
            <a:avLst/>
          </a:prstGeom>
          <a:noFill/>
          <a:ln w="38100" algn="ctr">
            <a:solidFill>
              <a:srgbClr val="9D138D"/>
            </a:solidFill>
            <a:miter lim="800000"/>
            <a:headEnd/>
            <a:tailEnd/>
          </a:ln>
          <a:extLst>
            <a:ext uri="{909E8E84-426E-40DD-AFC4-6F175D3DCCD1}">
              <a14:hiddenFill xmlns:a14="http://schemas.microsoft.com/office/drawing/2010/main">
                <a:noFill/>
              </a14:hiddenFill>
            </a:ext>
          </a:extLst>
        </p:spPr>
      </p:cxnSp>
      <p:sp>
        <p:nvSpPr>
          <p:cNvPr id="22" name="内容占位符 2"/>
          <p:cNvSpPr txBox="1">
            <a:spLocks/>
          </p:cNvSpPr>
          <p:nvPr/>
        </p:nvSpPr>
        <p:spPr bwMode="auto">
          <a:xfrm>
            <a:off x="4572003" y="5500688"/>
            <a:ext cx="3714751" cy="11430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age(1)</a:t>
            </a:r>
          </a:p>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=10</a:t>
            </a:r>
          </a:p>
          <a:p>
            <a:pPr marL="342900" indent="-342900"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cxnSp>
        <p:nvCxnSpPr>
          <p:cNvPr id="23" name="直接连接符 22"/>
          <p:cNvCxnSpPr>
            <a:cxnSpLocks noChangeShapeType="1"/>
          </p:cNvCxnSpPr>
          <p:nvPr/>
        </p:nvCxnSpPr>
        <p:spPr bwMode="auto">
          <a:xfrm rot="10800000">
            <a:off x="4572001" y="6046788"/>
            <a:ext cx="3143251"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30" name="内容占位符 2"/>
          <p:cNvSpPr txBox="1">
            <a:spLocks/>
          </p:cNvSpPr>
          <p:nvPr/>
        </p:nvSpPr>
        <p:spPr bwMode="auto">
          <a:xfrm>
            <a:off x="6762754" y="4286250"/>
            <a:ext cx="2762249" cy="11430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age(2)</a:t>
            </a:r>
          </a:p>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=12</a:t>
            </a:r>
          </a:p>
          <a:p>
            <a:pPr marL="342900" indent="-342900"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cxnSp>
        <p:nvCxnSpPr>
          <p:cNvPr id="35" name="直接连接符 34"/>
          <p:cNvCxnSpPr>
            <a:cxnSpLocks noChangeShapeType="1"/>
          </p:cNvCxnSpPr>
          <p:nvPr/>
        </p:nvCxnSpPr>
        <p:spPr bwMode="auto">
          <a:xfrm>
            <a:off x="6858003" y="4837113"/>
            <a:ext cx="2190751"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36" name="内容占位符 2"/>
          <p:cNvSpPr txBox="1">
            <a:spLocks/>
          </p:cNvSpPr>
          <p:nvPr/>
        </p:nvSpPr>
        <p:spPr bwMode="auto">
          <a:xfrm>
            <a:off x="7905754" y="3071813"/>
            <a:ext cx="2762249" cy="11430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age(3)</a:t>
            </a:r>
          </a:p>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=14</a:t>
            </a:r>
          </a:p>
          <a:p>
            <a:pPr marL="342900" indent="-342900"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cxnSp>
        <p:nvCxnSpPr>
          <p:cNvPr id="37" name="直接连接符 36"/>
          <p:cNvCxnSpPr>
            <a:cxnSpLocks noChangeShapeType="1"/>
          </p:cNvCxnSpPr>
          <p:nvPr/>
        </p:nvCxnSpPr>
        <p:spPr bwMode="auto">
          <a:xfrm>
            <a:off x="8001003" y="3622675"/>
            <a:ext cx="2190751"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38" name="内容占位符 2"/>
          <p:cNvSpPr txBox="1">
            <a:spLocks/>
          </p:cNvSpPr>
          <p:nvPr/>
        </p:nvSpPr>
        <p:spPr bwMode="auto">
          <a:xfrm>
            <a:off x="8858254" y="1714500"/>
            <a:ext cx="2762249" cy="11430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age(4)</a:t>
            </a:r>
          </a:p>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=16</a:t>
            </a:r>
          </a:p>
          <a:p>
            <a:pPr marL="342900" indent="-342900"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cxnSp>
        <p:nvCxnSpPr>
          <p:cNvPr id="39" name="直接连接符 38"/>
          <p:cNvCxnSpPr>
            <a:cxnSpLocks noChangeShapeType="1"/>
          </p:cNvCxnSpPr>
          <p:nvPr/>
        </p:nvCxnSpPr>
        <p:spPr bwMode="auto">
          <a:xfrm>
            <a:off x="8953503" y="2265363"/>
            <a:ext cx="2190751"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40" name="内容占位符 2"/>
          <p:cNvSpPr txBox="1">
            <a:spLocks/>
          </p:cNvSpPr>
          <p:nvPr/>
        </p:nvSpPr>
        <p:spPr bwMode="auto">
          <a:xfrm>
            <a:off x="9239254" y="428625"/>
            <a:ext cx="2762249" cy="11430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age(5)</a:t>
            </a:r>
          </a:p>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=18</a:t>
            </a:r>
          </a:p>
          <a:p>
            <a:pPr marL="342900" indent="-342900"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cxnSp>
        <p:nvCxnSpPr>
          <p:cNvPr id="41" name="直接连接符 40"/>
          <p:cNvCxnSpPr>
            <a:cxnSpLocks noChangeShapeType="1"/>
          </p:cNvCxnSpPr>
          <p:nvPr/>
        </p:nvCxnSpPr>
        <p:spPr bwMode="auto">
          <a:xfrm>
            <a:off x="9239252" y="1000125"/>
            <a:ext cx="2190749"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74772" name="直接连接符 47"/>
          <p:cNvCxnSpPr>
            <a:cxnSpLocks noChangeShapeType="1"/>
          </p:cNvCxnSpPr>
          <p:nvPr/>
        </p:nvCxnSpPr>
        <p:spPr bwMode="auto">
          <a:xfrm rot="5400000">
            <a:off x="3702846" y="2964657"/>
            <a:ext cx="4786313" cy="0"/>
          </a:xfrm>
          <a:prstGeom prst="line">
            <a:avLst/>
          </a:prstGeom>
          <a:noFill/>
          <a:ln w="38100" algn="ctr">
            <a:solidFill>
              <a:srgbClr val="FF0000"/>
            </a:solidFill>
            <a:prstDash val="dash"/>
            <a:miter lim="800000"/>
            <a:headEnd/>
            <a:tailEnd/>
          </a:ln>
          <a:extLst>
            <a:ext uri="{909E8E84-426E-40DD-AFC4-6F175D3DCCD1}">
              <a14:hiddenFill xmlns:a14="http://schemas.microsoft.com/office/drawing/2010/main">
                <a:noFill/>
              </a14:hiddenFill>
            </a:ext>
          </a:extLst>
        </p:spPr>
      </p:cxnSp>
      <p:cxnSp>
        <p:nvCxnSpPr>
          <p:cNvPr id="50" name="直接箭头连接符 55"/>
          <p:cNvCxnSpPr>
            <a:cxnSpLocks noChangeShapeType="1"/>
          </p:cNvCxnSpPr>
          <p:nvPr/>
        </p:nvCxnSpPr>
        <p:spPr bwMode="auto">
          <a:xfrm rot="16200000" flipH="1">
            <a:off x="1583535" y="1535910"/>
            <a:ext cx="357187" cy="285749"/>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53" name="直接箭头连接符 55"/>
          <p:cNvCxnSpPr>
            <a:cxnSpLocks noChangeShapeType="1"/>
          </p:cNvCxnSpPr>
          <p:nvPr/>
        </p:nvCxnSpPr>
        <p:spPr bwMode="auto">
          <a:xfrm rot="16200000" flipH="1">
            <a:off x="2440782" y="2750348"/>
            <a:ext cx="357188" cy="285751"/>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54" name="直接箭头连接符 55"/>
          <p:cNvCxnSpPr>
            <a:cxnSpLocks noChangeShapeType="1"/>
          </p:cNvCxnSpPr>
          <p:nvPr/>
        </p:nvCxnSpPr>
        <p:spPr bwMode="auto">
          <a:xfrm rot="16200000" flipH="1">
            <a:off x="3107531" y="4036222"/>
            <a:ext cx="357188" cy="285749"/>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55" name="直接箭头连接符 55"/>
          <p:cNvCxnSpPr>
            <a:cxnSpLocks noChangeShapeType="1"/>
          </p:cNvCxnSpPr>
          <p:nvPr/>
        </p:nvCxnSpPr>
        <p:spPr bwMode="auto">
          <a:xfrm>
            <a:off x="4572003" y="5357818"/>
            <a:ext cx="666751" cy="3571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59" name="内容占位符 2"/>
          <p:cNvSpPr txBox="1">
            <a:spLocks/>
          </p:cNvSpPr>
          <p:nvPr/>
        </p:nvSpPr>
        <p:spPr bwMode="auto">
          <a:xfrm>
            <a:off x="762000" y="5500688"/>
            <a:ext cx="2667000" cy="500062"/>
          </a:xfrm>
          <a:prstGeom prst="rect">
            <a:avLst/>
          </a:prstGeom>
          <a:solidFill>
            <a:srgbClr val="CCECFF"/>
          </a:solidFill>
          <a:ln w="9525">
            <a:noFill/>
            <a:miter lim="800000"/>
            <a:headEnd/>
            <a:tailEnd/>
          </a:ln>
        </p:spPr>
        <p:txBody>
          <a:bodyPr/>
          <a:lstStyle/>
          <a:p>
            <a:pPr marL="342900" indent="-342900" algn="ctr" eaLnBrk="0" fontAlgn="base" hangingPunct="0">
              <a:spcBef>
                <a:spcPct val="20000"/>
              </a:spcBef>
              <a:spcAft>
                <a:spcPct val="0"/>
              </a:spcAft>
              <a:buFont typeface="Wingdings" pitchFamily="2" charset="2"/>
              <a:buNone/>
              <a:defRPr/>
            </a:pPr>
            <a:r>
              <a:rPr kumimoji="1" lang="en-US" altLang="zh-CN" sz="2800" b="1" kern="0" dirty="0">
                <a:solidFill>
                  <a:srgbClr val="0000CC"/>
                </a:solidFill>
              </a:rPr>
              <a:t> </a:t>
            </a:r>
            <a:r>
              <a:rPr kumimoji="1" lang="zh-CN" altLang="en-US" sz="2800" b="1" kern="0" dirty="0">
                <a:solidFill>
                  <a:srgbClr val="0000CC"/>
                </a:solidFill>
              </a:rPr>
              <a:t>回溯阶段</a:t>
            </a:r>
          </a:p>
        </p:txBody>
      </p:sp>
      <p:cxnSp>
        <p:nvCxnSpPr>
          <p:cNvPr id="60" name="直接箭头连接符 55"/>
          <p:cNvCxnSpPr>
            <a:cxnSpLocks noChangeShapeType="1"/>
          </p:cNvCxnSpPr>
          <p:nvPr/>
        </p:nvCxnSpPr>
        <p:spPr bwMode="auto">
          <a:xfrm rot="5400000" flipH="1" flipV="1">
            <a:off x="6750845" y="5083974"/>
            <a:ext cx="500062" cy="476249"/>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62" name="直接箭头连接符 55"/>
          <p:cNvCxnSpPr>
            <a:cxnSpLocks noChangeShapeType="1"/>
          </p:cNvCxnSpPr>
          <p:nvPr/>
        </p:nvCxnSpPr>
        <p:spPr bwMode="auto">
          <a:xfrm rot="5400000" flipH="1" flipV="1">
            <a:off x="7893845" y="3940974"/>
            <a:ext cx="500062" cy="476249"/>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63" name="直接箭头连接符 55"/>
          <p:cNvCxnSpPr>
            <a:cxnSpLocks noChangeShapeType="1"/>
          </p:cNvCxnSpPr>
          <p:nvPr/>
        </p:nvCxnSpPr>
        <p:spPr bwMode="auto">
          <a:xfrm rot="5400000" flipH="1" flipV="1">
            <a:off x="8846347" y="2726537"/>
            <a:ext cx="500063" cy="476249"/>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64" name="直接箭头连接符 55"/>
          <p:cNvCxnSpPr>
            <a:cxnSpLocks noChangeShapeType="1"/>
          </p:cNvCxnSpPr>
          <p:nvPr/>
        </p:nvCxnSpPr>
        <p:spPr bwMode="auto">
          <a:xfrm rot="5400000" flipH="1" flipV="1">
            <a:off x="9798845" y="1369224"/>
            <a:ext cx="500062" cy="476249"/>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65" name="内容占位符 2"/>
          <p:cNvSpPr txBox="1">
            <a:spLocks/>
          </p:cNvSpPr>
          <p:nvPr/>
        </p:nvSpPr>
        <p:spPr bwMode="auto">
          <a:xfrm>
            <a:off x="8763003" y="5500688"/>
            <a:ext cx="2476500" cy="500062"/>
          </a:xfrm>
          <a:prstGeom prst="rect">
            <a:avLst/>
          </a:prstGeom>
          <a:solidFill>
            <a:srgbClr val="CCECFF"/>
          </a:solidFill>
          <a:ln w="9525">
            <a:noFill/>
            <a:miter lim="800000"/>
            <a:headEnd/>
            <a:tailEnd/>
          </a:ln>
        </p:spPr>
        <p:txBody>
          <a:bodyPr/>
          <a:lstStyle/>
          <a:p>
            <a:pPr marL="342900" indent="-342900" algn="ctr" eaLnBrk="0" fontAlgn="base" hangingPunct="0">
              <a:spcBef>
                <a:spcPct val="20000"/>
              </a:spcBef>
              <a:spcAft>
                <a:spcPct val="0"/>
              </a:spcAft>
              <a:buFont typeface="Wingdings" pitchFamily="2" charset="2"/>
              <a:buNone/>
              <a:defRPr/>
            </a:pPr>
            <a:r>
              <a:rPr kumimoji="1" lang="en-US" altLang="zh-CN" sz="2800" b="1" kern="0" dirty="0">
                <a:solidFill>
                  <a:srgbClr val="0000CC"/>
                </a:solidFill>
              </a:rPr>
              <a:t> </a:t>
            </a:r>
            <a:r>
              <a:rPr kumimoji="1" lang="zh-CN" altLang="en-US" sz="2800" b="1" kern="0" dirty="0">
                <a:solidFill>
                  <a:srgbClr val="0000CC"/>
                </a:solidFill>
              </a:rPr>
              <a:t>递推阶段</a:t>
            </a:r>
          </a:p>
        </p:txBody>
      </p:sp>
      <p:pic>
        <p:nvPicPr>
          <p:cNvPr id="74783" name="图片 30"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55868" y="5937250"/>
            <a:ext cx="123613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605890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Left)">
                                      <p:cBhvr>
                                        <p:cTn id="12" dur="500"/>
                                        <p:tgtEl>
                                          <p:spTgt spid="12"/>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box(in)">
                                      <p:cBhvr>
                                        <p:cTn id="21" dur="500"/>
                                        <p:tgtEl>
                                          <p:spTgt spid="50"/>
                                        </p:tgtEl>
                                      </p:cBhvr>
                                    </p:animEffect>
                                  </p:childTnLst>
                                </p:cTn>
                              </p:par>
                            </p:childTnLst>
                          </p:cTn>
                        </p:par>
                        <p:par>
                          <p:cTn id="22" fill="hold" nodeType="afterGroup">
                            <p:stCondLst>
                              <p:cond delay="500"/>
                            </p:stCondLst>
                            <p:childTnLst>
                              <p:par>
                                <p:cTn id="23" presetID="3" presetClass="entr" presetSubtype="10" fill="hold" nodeType="after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animEffect transition="in" filter="blinds(horizontal)">
                                      <p:cBhvr>
                                        <p:cTn id="25" dur="500"/>
                                        <p:tgtEl>
                                          <p:spTgt spid="16">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8"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slide(fromLeft)">
                                      <p:cBhvr>
                                        <p:cTn id="30" dur="500"/>
                                        <p:tgtEl>
                                          <p:spTgt spid="17"/>
                                        </p:tgtEl>
                                      </p:cBhvr>
                                    </p:animEffect>
                                  </p:childTnLst>
                                </p:cTn>
                              </p:par>
                            </p:childTnLst>
                          </p:cTn>
                        </p:par>
                        <p:par>
                          <p:cTn id="31" fill="hold" nodeType="afterGroup">
                            <p:stCondLst>
                              <p:cond delay="500"/>
                            </p:stCondLst>
                            <p:childTnLst>
                              <p:par>
                                <p:cTn id="32" presetID="3" presetClass="entr" presetSubtype="10" fill="hold" nodeType="afterEffect">
                                  <p:stCondLst>
                                    <p:cond delay="0"/>
                                  </p:stCondLst>
                                  <p:childTnLst>
                                    <p:set>
                                      <p:cBhvr>
                                        <p:cTn id="33" dur="1" fill="hold">
                                          <p:stCondLst>
                                            <p:cond delay="0"/>
                                          </p:stCondLst>
                                        </p:cTn>
                                        <p:tgtEl>
                                          <p:spTgt spid="16">
                                            <p:txEl>
                                              <p:pRg st="1" end="1"/>
                                            </p:txEl>
                                          </p:spTgt>
                                        </p:tgtEl>
                                        <p:attrNameLst>
                                          <p:attrName>style.visibility</p:attrName>
                                        </p:attrNameLst>
                                      </p:cBhvr>
                                      <p:to>
                                        <p:strVal val="visible"/>
                                      </p:to>
                                    </p:set>
                                    <p:animEffect transition="in" filter="blinds(horizontal)">
                                      <p:cBhvr>
                                        <p:cTn id="34" dur="500"/>
                                        <p:tgtEl>
                                          <p:spTgt spid="16">
                                            <p:txEl>
                                              <p:pRg st="1" end="1"/>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box(in)">
                                      <p:cBhvr>
                                        <p:cTn id="39" dur="500"/>
                                        <p:tgtEl>
                                          <p:spTgt spid="53"/>
                                        </p:tgtEl>
                                      </p:cBhvr>
                                    </p:animEffect>
                                  </p:childTnLst>
                                </p:cTn>
                              </p:par>
                            </p:childTnLst>
                          </p:cTn>
                        </p:par>
                        <p:par>
                          <p:cTn id="40" fill="hold" nodeType="afterGroup">
                            <p:stCondLst>
                              <p:cond delay="500"/>
                            </p:stCondLst>
                            <p:childTnLst>
                              <p:par>
                                <p:cTn id="41" presetID="3" presetClass="entr" presetSubtype="10" fill="hold" nodeType="afterEffect">
                                  <p:stCondLst>
                                    <p:cond delay="0"/>
                                  </p:stCondLst>
                                  <p:childTnLst>
                                    <p:set>
                                      <p:cBhvr>
                                        <p:cTn id="42" dur="1" fill="hold">
                                          <p:stCondLst>
                                            <p:cond delay="0"/>
                                          </p:stCondLst>
                                        </p:cTn>
                                        <p:tgtEl>
                                          <p:spTgt spid="18">
                                            <p:txEl>
                                              <p:pRg st="0" end="0"/>
                                            </p:txEl>
                                          </p:spTgt>
                                        </p:tgtEl>
                                        <p:attrNameLst>
                                          <p:attrName>style.visibility</p:attrName>
                                        </p:attrNameLst>
                                      </p:cBhvr>
                                      <p:to>
                                        <p:strVal val="visible"/>
                                      </p:to>
                                    </p:set>
                                    <p:animEffect transition="in" filter="blinds(horizontal)">
                                      <p:cBhvr>
                                        <p:cTn id="43" dur="500"/>
                                        <p:tgtEl>
                                          <p:spTgt spid="18">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8"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slide(fromLeft)">
                                      <p:cBhvr>
                                        <p:cTn id="48" dur="500"/>
                                        <p:tgtEl>
                                          <p:spTgt spid="19"/>
                                        </p:tgtEl>
                                      </p:cBhvr>
                                    </p:animEffect>
                                  </p:childTnLst>
                                </p:cTn>
                              </p:par>
                            </p:childTnLst>
                          </p:cTn>
                        </p:par>
                        <p:par>
                          <p:cTn id="49" fill="hold" nodeType="afterGroup">
                            <p:stCondLst>
                              <p:cond delay="500"/>
                            </p:stCondLst>
                            <p:childTnLst>
                              <p:par>
                                <p:cTn id="50" presetID="3" presetClass="entr" presetSubtype="10" fill="hold" nodeType="afterEffect">
                                  <p:stCondLst>
                                    <p:cond delay="0"/>
                                  </p:stCondLst>
                                  <p:childTnLst>
                                    <p:set>
                                      <p:cBhvr>
                                        <p:cTn id="51" dur="1" fill="hold">
                                          <p:stCondLst>
                                            <p:cond delay="0"/>
                                          </p:stCondLst>
                                        </p:cTn>
                                        <p:tgtEl>
                                          <p:spTgt spid="18">
                                            <p:txEl>
                                              <p:pRg st="1" end="1"/>
                                            </p:txEl>
                                          </p:spTgt>
                                        </p:tgtEl>
                                        <p:attrNameLst>
                                          <p:attrName>style.visibility</p:attrName>
                                        </p:attrNameLst>
                                      </p:cBhvr>
                                      <p:to>
                                        <p:strVal val="visible"/>
                                      </p:to>
                                    </p:set>
                                    <p:animEffect transition="in" filter="blinds(horizontal)">
                                      <p:cBhvr>
                                        <p:cTn id="52" dur="500"/>
                                        <p:tgtEl>
                                          <p:spTgt spid="18">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box(in)">
                                      <p:cBhvr>
                                        <p:cTn id="57" dur="500"/>
                                        <p:tgtEl>
                                          <p:spTgt spid="54"/>
                                        </p:tgtEl>
                                      </p:cBhvr>
                                    </p:animEffect>
                                  </p:childTnLst>
                                </p:cTn>
                              </p:par>
                            </p:childTnLst>
                          </p:cTn>
                        </p:par>
                        <p:par>
                          <p:cTn id="58" fill="hold" nodeType="afterGroup">
                            <p:stCondLst>
                              <p:cond delay="500"/>
                            </p:stCondLst>
                            <p:childTnLst>
                              <p:par>
                                <p:cTn id="59" presetID="3" presetClass="entr" presetSubtype="10" fill="hold" nodeType="afterEffect">
                                  <p:stCondLst>
                                    <p:cond delay="0"/>
                                  </p:stCondLst>
                                  <p:childTnLst>
                                    <p:set>
                                      <p:cBhvr>
                                        <p:cTn id="60" dur="1" fill="hold">
                                          <p:stCondLst>
                                            <p:cond delay="0"/>
                                          </p:stCondLst>
                                        </p:cTn>
                                        <p:tgtEl>
                                          <p:spTgt spid="20">
                                            <p:txEl>
                                              <p:pRg st="0" end="0"/>
                                            </p:txEl>
                                          </p:spTgt>
                                        </p:tgtEl>
                                        <p:attrNameLst>
                                          <p:attrName>style.visibility</p:attrName>
                                        </p:attrNameLst>
                                      </p:cBhvr>
                                      <p:to>
                                        <p:strVal val="visible"/>
                                      </p:to>
                                    </p:set>
                                    <p:animEffect transition="in" filter="blinds(horizontal)">
                                      <p:cBhvr>
                                        <p:cTn id="61" dur="500"/>
                                        <p:tgtEl>
                                          <p:spTgt spid="20">
                                            <p:txEl>
                                              <p:pRg st="0" end="0"/>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2" presetClass="entr" presetSubtype="8" fill="hold"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slide(fromLeft)">
                                      <p:cBhvr>
                                        <p:cTn id="66" dur="500"/>
                                        <p:tgtEl>
                                          <p:spTgt spid="21"/>
                                        </p:tgtEl>
                                      </p:cBhvr>
                                    </p:animEffect>
                                  </p:childTnLst>
                                </p:cTn>
                              </p:par>
                            </p:childTnLst>
                          </p:cTn>
                        </p:par>
                        <p:par>
                          <p:cTn id="67" fill="hold" nodeType="afterGroup">
                            <p:stCondLst>
                              <p:cond delay="500"/>
                            </p:stCondLst>
                            <p:childTnLst>
                              <p:par>
                                <p:cTn id="68" presetID="3" presetClass="entr" presetSubtype="10" fill="hold" nodeType="afterEffect">
                                  <p:stCondLst>
                                    <p:cond delay="0"/>
                                  </p:stCondLst>
                                  <p:childTnLst>
                                    <p:set>
                                      <p:cBhvr>
                                        <p:cTn id="69" dur="1" fill="hold">
                                          <p:stCondLst>
                                            <p:cond delay="0"/>
                                          </p:stCondLst>
                                        </p:cTn>
                                        <p:tgtEl>
                                          <p:spTgt spid="20">
                                            <p:txEl>
                                              <p:pRg st="1" end="1"/>
                                            </p:txEl>
                                          </p:spTgt>
                                        </p:tgtEl>
                                        <p:attrNameLst>
                                          <p:attrName>style.visibility</p:attrName>
                                        </p:attrNameLst>
                                      </p:cBhvr>
                                      <p:to>
                                        <p:strVal val="visible"/>
                                      </p:to>
                                    </p:set>
                                    <p:animEffect transition="in" filter="blinds(horizontal)">
                                      <p:cBhvr>
                                        <p:cTn id="70" dur="500"/>
                                        <p:tgtEl>
                                          <p:spTgt spid="20">
                                            <p:txEl>
                                              <p:pRg st="1" end="1"/>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16" fill="hold" nodeType="click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box(in)">
                                      <p:cBhvr>
                                        <p:cTn id="75" dur="500"/>
                                        <p:tgtEl>
                                          <p:spTgt spid="55"/>
                                        </p:tgtEl>
                                      </p:cBhvr>
                                    </p:animEffect>
                                  </p:childTnLst>
                                </p:cTn>
                              </p:par>
                            </p:childTnLst>
                          </p:cTn>
                        </p:par>
                        <p:par>
                          <p:cTn id="76" fill="hold" nodeType="afterGroup">
                            <p:stCondLst>
                              <p:cond delay="500"/>
                            </p:stCondLst>
                            <p:childTnLst>
                              <p:par>
                                <p:cTn id="77" presetID="3" presetClass="entr" presetSubtype="10" fill="hold" nodeType="afterEffect">
                                  <p:stCondLst>
                                    <p:cond delay="0"/>
                                  </p:stCondLst>
                                  <p:childTnLst>
                                    <p:set>
                                      <p:cBhvr>
                                        <p:cTn id="78" dur="1" fill="hold">
                                          <p:stCondLst>
                                            <p:cond delay="0"/>
                                          </p:stCondLst>
                                        </p:cTn>
                                        <p:tgtEl>
                                          <p:spTgt spid="22">
                                            <p:txEl>
                                              <p:pRg st="0" end="0"/>
                                            </p:txEl>
                                          </p:spTgt>
                                        </p:tgtEl>
                                        <p:attrNameLst>
                                          <p:attrName>style.visibility</p:attrName>
                                        </p:attrNameLst>
                                      </p:cBhvr>
                                      <p:to>
                                        <p:strVal val="visible"/>
                                      </p:to>
                                    </p:set>
                                    <p:animEffect transition="in" filter="blinds(horizontal)">
                                      <p:cBhvr>
                                        <p:cTn id="79" dur="500"/>
                                        <p:tgtEl>
                                          <p:spTgt spid="22">
                                            <p:txEl>
                                              <p:pRg st="0" end="0"/>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2" presetClass="entr" presetSubtype="8" fill="hold" nodeType="click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slide(fromLeft)">
                                      <p:cBhvr>
                                        <p:cTn id="84" dur="500"/>
                                        <p:tgtEl>
                                          <p:spTgt spid="23"/>
                                        </p:tgtEl>
                                      </p:cBhvr>
                                    </p:animEffect>
                                  </p:childTnLst>
                                </p:cTn>
                              </p:par>
                            </p:childTnLst>
                          </p:cTn>
                        </p:par>
                        <p:par>
                          <p:cTn id="85" fill="hold" nodeType="afterGroup">
                            <p:stCondLst>
                              <p:cond delay="500"/>
                            </p:stCondLst>
                            <p:childTnLst>
                              <p:par>
                                <p:cTn id="86" presetID="3" presetClass="entr" presetSubtype="10" fill="hold" nodeType="afterEffect">
                                  <p:stCondLst>
                                    <p:cond delay="0"/>
                                  </p:stCondLst>
                                  <p:childTnLst>
                                    <p:set>
                                      <p:cBhvr>
                                        <p:cTn id="87" dur="1" fill="hold">
                                          <p:stCondLst>
                                            <p:cond delay="0"/>
                                          </p:stCondLst>
                                        </p:cTn>
                                        <p:tgtEl>
                                          <p:spTgt spid="22">
                                            <p:txEl>
                                              <p:pRg st="1" end="1"/>
                                            </p:txEl>
                                          </p:spTgt>
                                        </p:tgtEl>
                                        <p:attrNameLst>
                                          <p:attrName>style.visibility</p:attrName>
                                        </p:attrNameLst>
                                      </p:cBhvr>
                                      <p:to>
                                        <p:strVal val="visible"/>
                                      </p:to>
                                    </p:set>
                                    <p:animEffect transition="in" filter="blinds(horizontal)">
                                      <p:cBhvr>
                                        <p:cTn id="88" dur="500"/>
                                        <p:tgtEl>
                                          <p:spTgt spid="22">
                                            <p:txEl>
                                              <p:pRg st="1" end="1"/>
                                            </p:txEl>
                                          </p:spTgt>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5" presetClass="entr" presetSubtype="0" fill="hold" grpId="0" nodeType="clickEffect">
                                  <p:stCondLst>
                                    <p:cond delay="0"/>
                                  </p:stCondLst>
                                  <p:childTnLst>
                                    <p:set>
                                      <p:cBhvr>
                                        <p:cTn id="92" dur="1" fill="hold">
                                          <p:stCondLst>
                                            <p:cond delay="0"/>
                                          </p:stCondLst>
                                        </p:cTn>
                                        <p:tgtEl>
                                          <p:spTgt spid="59"/>
                                        </p:tgtEl>
                                        <p:attrNameLst>
                                          <p:attrName>style.visibility</p:attrName>
                                        </p:attrNameLst>
                                      </p:cBhvr>
                                      <p:to>
                                        <p:strVal val="visible"/>
                                      </p:to>
                                    </p:set>
                                    <p:anim calcmode="lin" valueType="num">
                                      <p:cBhvr>
                                        <p:cTn id="93" dur="1000" fill="hold"/>
                                        <p:tgtEl>
                                          <p:spTgt spid="59"/>
                                        </p:tgtEl>
                                        <p:attrNameLst>
                                          <p:attrName>ppt_w</p:attrName>
                                        </p:attrNameLst>
                                      </p:cBhvr>
                                      <p:tavLst>
                                        <p:tav tm="0">
                                          <p:val>
                                            <p:fltVal val="0"/>
                                          </p:val>
                                        </p:tav>
                                        <p:tav tm="100000">
                                          <p:val>
                                            <p:strVal val="#ppt_w"/>
                                          </p:val>
                                        </p:tav>
                                      </p:tavLst>
                                    </p:anim>
                                    <p:anim calcmode="lin" valueType="num">
                                      <p:cBhvr>
                                        <p:cTn id="94" dur="1000" fill="hold"/>
                                        <p:tgtEl>
                                          <p:spTgt spid="59"/>
                                        </p:tgtEl>
                                        <p:attrNameLst>
                                          <p:attrName>ppt_h</p:attrName>
                                        </p:attrNameLst>
                                      </p:cBhvr>
                                      <p:tavLst>
                                        <p:tav tm="0">
                                          <p:val>
                                            <p:fltVal val="0"/>
                                          </p:val>
                                        </p:tav>
                                        <p:tav tm="100000">
                                          <p:val>
                                            <p:strVal val="#ppt_h"/>
                                          </p:val>
                                        </p:tav>
                                      </p:tavLst>
                                    </p:anim>
                                    <p:anim calcmode="lin" valueType="num">
                                      <p:cBhvr>
                                        <p:cTn id="95" dur="1000" fill="hold"/>
                                        <p:tgtEl>
                                          <p:spTgt spid="59"/>
                                        </p:tgtEl>
                                        <p:attrNameLst>
                                          <p:attrName>ppt_x</p:attrName>
                                        </p:attrNameLst>
                                      </p:cBhvr>
                                      <p:tavLst>
                                        <p:tav tm="0" fmla="#ppt_x+(cos(-2*pi*(1-$))*-#ppt_x-sin(-2*pi*(1-$))*(1-#ppt_y))*(1-$)">
                                          <p:val>
                                            <p:fltVal val="0"/>
                                          </p:val>
                                        </p:tav>
                                        <p:tav tm="100000">
                                          <p:val>
                                            <p:fltVal val="1"/>
                                          </p:val>
                                        </p:tav>
                                      </p:tavLst>
                                    </p:anim>
                                    <p:anim calcmode="lin" valueType="num">
                                      <p:cBhvr>
                                        <p:cTn id="96" dur="1000" fill="hold"/>
                                        <p:tgtEl>
                                          <p:spTgt spid="5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4" presetClass="entr" presetSubtype="16" fill="hold" nodeType="clickEffect">
                                  <p:stCondLst>
                                    <p:cond delay="0"/>
                                  </p:stCondLst>
                                  <p:childTnLst>
                                    <p:set>
                                      <p:cBhvr>
                                        <p:cTn id="100" dur="1" fill="hold">
                                          <p:stCondLst>
                                            <p:cond delay="0"/>
                                          </p:stCondLst>
                                        </p:cTn>
                                        <p:tgtEl>
                                          <p:spTgt spid="60"/>
                                        </p:tgtEl>
                                        <p:attrNameLst>
                                          <p:attrName>style.visibility</p:attrName>
                                        </p:attrNameLst>
                                      </p:cBhvr>
                                      <p:to>
                                        <p:strVal val="visible"/>
                                      </p:to>
                                    </p:set>
                                    <p:animEffect transition="in" filter="box(in)">
                                      <p:cBhvr>
                                        <p:cTn id="101" dur="500"/>
                                        <p:tgtEl>
                                          <p:spTgt spid="60"/>
                                        </p:tgtEl>
                                      </p:cBhvr>
                                    </p:animEffect>
                                  </p:childTnLst>
                                </p:cTn>
                              </p:par>
                            </p:childTnLst>
                          </p:cTn>
                        </p:par>
                        <p:par>
                          <p:cTn id="102" fill="hold" nodeType="afterGroup">
                            <p:stCondLst>
                              <p:cond delay="500"/>
                            </p:stCondLst>
                            <p:childTnLst>
                              <p:par>
                                <p:cTn id="103" presetID="3" presetClass="entr" presetSubtype="10" fill="hold" grpId="0" nodeType="afterEffect">
                                  <p:stCondLst>
                                    <p:cond delay="0"/>
                                  </p:stCondLst>
                                  <p:childTnLst>
                                    <p:set>
                                      <p:cBhvr>
                                        <p:cTn id="104" dur="1" fill="hold">
                                          <p:stCondLst>
                                            <p:cond delay="0"/>
                                          </p:stCondLst>
                                        </p:cTn>
                                        <p:tgtEl>
                                          <p:spTgt spid="30"/>
                                        </p:tgtEl>
                                        <p:attrNameLst>
                                          <p:attrName>style.visibility</p:attrName>
                                        </p:attrNameLst>
                                      </p:cBhvr>
                                      <p:to>
                                        <p:strVal val="visible"/>
                                      </p:to>
                                    </p:set>
                                    <p:animEffect transition="in" filter="blinds(horizontal)">
                                      <p:cBhvr>
                                        <p:cTn id="105" dur="500"/>
                                        <p:tgtEl>
                                          <p:spTgt spid="30"/>
                                        </p:tgtEl>
                                      </p:cBhvr>
                                    </p:animEffect>
                                  </p:childTnLst>
                                </p:cTn>
                              </p:par>
                            </p:childTnLst>
                          </p:cTn>
                        </p:par>
                        <p:par>
                          <p:cTn id="106" fill="hold" nodeType="afterGroup">
                            <p:stCondLst>
                              <p:cond delay="1000"/>
                            </p:stCondLst>
                            <p:childTnLst>
                              <p:par>
                                <p:cTn id="107" presetID="3" presetClass="entr" presetSubtype="10" fill="hold" nodeType="afterEffect">
                                  <p:stCondLst>
                                    <p:cond delay="0"/>
                                  </p:stCondLst>
                                  <p:childTnLst>
                                    <p:set>
                                      <p:cBhvr>
                                        <p:cTn id="108" dur="1" fill="hold">
                                          <p:stCondLst>
                                            <p:cond delay="0"/>
                                          </p:stCondLst>
                                        </p:cTn>
                                        <p:tgtEl>
                                          <p:spTgt spid="35"/>
                                        </p:tgtEl>
                                        <p:attrNameLst>
                                          <p:attrName>style.visibility</p:attrName>
                                        </p:attrNameLst>
                                      </p:cBhvr>
                                      <p:to>
                                        <p:strVal val="visible"/>
                                      </p:to>
                                    </p:set>
                                    <p:animEffect transition="in" filter="blinds(horizontal)">
                                      <p:cBhvr>
                                        <p:cTn id="109" dur="500"/>
                                        <p:tgtEl>
                                          <p:spTgt spid="35"/>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4" presetClass="entr" presetSubtype="16" fill="hold" nodeType="clickEffect">
                                  <p:stCondLst>
                                    <p:cond delay="0"/>
                                  </p:stCondLst>
                                  <p:childTnLst>
                                    <p:set>
                                      <p:cBhvr>
                                        <p:cTn id="113" dur="1" fill="hold">
                                          <p:stCondLst>
                                            <p:cond delay="0"/>
                                          </p:stCondLst>
                                        </p:cTn>
                                        <p:tgtEl>
                                          <p:spTgt spid="62"/>
                                        </p:tgtEl>
                                        <p:attrNameLst>
                                          <p:attrName>style.visibility</p:attrName>
                                        </p:attrNameLst>
                                      </p:cBhvr>
                                      <p:to>
                                        <p:strVal val="visible"/>
                                      </p:to>
                                    </p:set>
                                    <p:animEffect transition="in" filter="box(in)">
                                      <p:cBhvr>
                                        <p:cTn id="114" dur="500"/>
                                        <p:tgtEl>
                                          <p:spTgt spid="62"/>
                                        </p:tgtEl>
                                      </p:cBhvr>
                                    </p:animEffect>
                                  </p:childTnLst>
                                </p:cTn>
                              </p:par>
                            </p:childTnLst>
                          </p:cTn>
                        </p:par>
                        <p:par>
                          <p:cTn id="115" fill="hold" nodeType="afterGroup">
                            <p:stCondLst>
                              <p:cond delay="500"/>
                            </p:stCondLst>
                            <p:childTnLst>
                              <p:par>
                                <p:cTn id="116" presetID="3" presetClass="entr" presetSubtype="10" fill="hold" grpId="0" nodeType="afterEffect">
                                  <p:stCondLst>
                                    <p:cond delay="0"/>
                                  </p:stCondLst>
                                  <p:childTnLst>
                                    <p:set>
                                      <p:cBhvr>
                                        <p:cTn id="117" dur="1" fill="hold">
                                          <p:stCondLst>
                                            <p:cond delay="0"/>
                                          </p:stCondLst>
                                        </p:cTn>
                                        <p:tgtEl>
                                          <p:spTgt spid="36"/>
                                        </p:tgtEl>
                                        <p:attrNameLst>
                                          <p:attrName>style.visibility</p:attrName>
                                        </p:attrNameLst>
                                      </p:cBhvr>
                                      <p:to>
                                        <p:strVal val="visible"/>
                                      </p:to>
                                    </p:set>
                                    <p:animEffect transition="in" filter="blinds(horizontal)">
                                      <p:cBhvr>
                                        <p:cTn id="118" dur="500"/>
                                        <p:tgtEl>
                                          <p:spTgt spid="36"/>
                                        </p:tgtEl>
                                      </p:cBhvr>
                                    </p:animEffect>
                                  </p:childTnLst>
                                </p:cTn>
                              </p:par>
                            </p:childTnLst>
                          </p:cTn>
                        </p:par>
                        <p:par>
                          <p:cTn id="119" fill="hold" nodeType="afterGroup">
                            <p:stCondLst>
                              <p:cond delay="1000"/>
                            </p:stCondLst>
                            <p:childTnLst>
                              <p:par>
                                <p:cTn id="120" presetID="3" presetClass="entr" presetSubtype="10" fill="hold" nodeType="afterEffect">
                                  <p:stCondLst>
                                    <p:cond delay="0"/>
                                  </p:stCondLst>
                                  <p:childTnLst>
                                    <p:set>
                                      <p:cBhvr>
                                        <p:cTn id="121" dur="1" fill="hold">
                                          <p:stCondLst>
                                            <p:cond delay="0"/>
                                          </p:stCondLst>
                                        </p:cTn>
                                        <p:tgtEl>
                                          <p:spTgt spid="37"/>
                                        </p:tgtEl>
                                        <p:attrNameLst>
                                          <p:attrName>style.visibility</p:attrName>
                                        </p:attrNameLst>
                                      </p:cBhvr>
                                      <p:to>
                                        <p:strVal val="visible"/>
                                      </p:to>
                                    </p:set>
                                    <p:animEffect transition="in" filter="blinds(horizontal)">
                                      <p:cBhvr>
                                        <p:cTn id="122" dur="500"/>
                                        <p:tgtEl>
                                          <p:spTgt spid="37"/>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4" presetClass="entr" presetSubtype="16" fill="hold" nodeType="clickEffect">
                                  <p:stCondLst>
                                    <p:cond delay="0"/>
                                  </p:stCondLst>
                                  <p:childTnLst>
                                    <p:set>
                                      <p:cBhvr>
                                        <p:cTn id="126" dur="1" fill="hold">
                                          <p:stCondLst>
                                            <p:cond delay="0"/>
                                          </p:stCondLst>
                                        </p:cTn>
                                        <p:tgtEl>
                                          <p:spTgt spid="63"/>
                                        </p:tgtEl>
                                        <p:attrNameLst>
                                          <p:attrName>style.visibility</p:attrName>
                                        </p:attrNameLst>
                                      </p:cBhvr>
                                      <p:to>
                                        <p:strVal val="visible"/>
                                      </p:to>
                                    </p:set>
                                    <p:animEffect transition="in" filter="box(in)">
                                      <p:cBhvr>
                                        <p:cTn id="127" dur="500"/>
                                        <p:tgtEl>
                                          <p:spTgt spid="63"/>
                                        </p:tgtEl>
                                      </p:cBhvr>
                                    </p:animEffect>
                                  </p:childTnLst>
                                </p:cTn>
                              </p:par>
                            </p:childTnLst>
                          </p:cTn>
                        </p:par>
                        <p:par>
                          <p:cTn id="128" fill="hold" nodeType="afterGroup">
                            <p:stCondLst>
                              <p:cond delay="500"/>
                            </p:stCondLst>
                            <p:childTnLst>
                              <p:par>
                                <p:cTn id="129" presetID="3" presetClass="entr" presetSubtype="10" fill="hold" grpId="0" nodeType="afterEffect">
                                  <p:stCondLst>
                                    <p:cond delay="0"/>
                                  </p:stCondLst>
                                  <p:childTnLst>
                                    <p:set>
                                      <p:cBhvr>
                                        <p:cTn id="130" dur="1" fill="hold">
                                          <p:stCondLst>
                                            <p:cond delay="0"/>
                                          </p:stCondLst>
                                        </p:cTn>
                                        <p:tgtEl>
                                          <p:spTgt spid="38"/>
                                        </p:tgtEl>
                                        <p:attrNameLst>
                                          <p:attrName>style.visibility</p:attrName>
                                        </p:attrNameLst>
                                      </p:cBhvr>
                                      <p:to>
                                        <p:strVal val="visible"/>
                                      </p:to>
                                    </p:set>
                                    <p:animEffect transition="in" filter="blinds(horizontal)">
                                      <p:cBhvr>
                                        <p:cTn id="131" dur="500"/>
                                        <p:tgtEl>
                                          <p:spTgt spid="38"/>
                                        </p:tgtEl>
                                      </p:cBhvr>
                                    </p:animEffect>
                                  </p:childTnLst>
                                </p:cTn>
                              </p:par>
                            </p:childTnLst>
                          </p:cTn>
                        </p:par>
                        <p:par>
                          <p:cTn id="132" fill="hold" nodeType="afterGroup">
                            <p:stCondLst>
                              <p:cond delay="1000"/>
                            </p:stCondLst>
                            <p:childTnLst>
                              <p:par>
                                <p:cTn id="133" presetID="3" presetClass="entr" presetSubtype="10" fill="hold" nodeType="afterEffect">
                                  <p:stCondLst>
                                    <p:cond delay="0"/>
                                  </p:stCondLst>
                                  <p:childTnLst>
                                    <p:set>
                                      <p:cBhvr>
                                        <p:cTn id="134" dur="1" fill="hold">
                                          <p:stCondLst>
                                            <p:cond delay="0"/>
                                          </p:stCondLst>
                                        </p:cTn>
                                        <p:tgtEl>
                                          <p:spTgt spid="39"/>
                                        </p:tgtEl>
                                        <p:attrNameLst>
                                          <p:attrName>style.visibility</p:attrName>
                                        </p:attrNameLst>
                                      </p:cBhvr>
                                      <p:to>
                                        <p:strVal val="visible"/>
                                      </p:to>
                                    </p:set>
                                    <p:animEffect transition="in" filter="blinds(horizontal)">
                                      <p:cBhvr>
                                        <p:cTn id="135" dur="500"/>
                                        <p:tgtEl>
                                          <p:spTgt spid="39"/>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4" presetClass="entr" presetSubtype="16" fill="hold" nodeType="clickEffect">
                                  <p:stCondLst>
                                    <p:cond delay="0"/>
                                  </p:stCondLst>
                                  <p:childTnLst>
                                    <p:set>
                                      <p:cBhvr>
                                        <p:cTn id="139" dur="1" fill="hold">
                                          <p:stCondLst>
                                            <p:cond delay="0"/>
                                          </p:stCondLst>
                                        </p:cTn>
                                        <p:tgtEl>
                                          <p:spTgt spid="64"/>
                                        </p:tgtEl>
                                        <p:attrNameLst>
                                          <p:attrName>style.visibility</p:attrName>
                                        </p:attrNameLst>
                                      </p:cBhvr>
                                      <p:to>
                                        <p:strVal val="visible"/>
                                      </p:to>
                                    </p:set>
                                    <p:animEffect transition="in" filter="box(in)">
                                      <p:cBhvr>
                                        <p:cTn id="140" dur="500"/>
                                        <p:tgtEl>
                                          <p:spTgt spid="64"/>
                                        </p:tgtEl>
                                      </p:cBhvr>
                                    </p:animEffect>
                                  </p:childTnLst>
                                </p:cTn>
                              </p:par>
                            </p:childTnLst>
                          </p:cTn>
                        </p:par>
                        <p:par>
                          <p:cTn id="141" fill="hold" nodeType="afterGroup">
                            <p:stCondLst>
                              <p:cond delay="500"/>
                            </p:stCondLst>
                            <p:childTnLst>
                              <p:par>
                                <p:cTn id="142" presetID="3" presetClass="entr" presetSubtype="10" fill="hold" grpId="0" nodeType="afterEffect">
                                  <p:stCondLst>
                                    <p:cond delay="0"/>
                                  </p:stCondLst>
                                  <p:childTnLst>
                                    <p:set>
                                      <p:cBhvr>
                                        <p:cTn id="143" dur="1" fill="hold">
                                          <p:stCondLst>
                                            <p:cond delay="0"/>
                                          </p:stCondLst>
                                        </p:cTn>
                                        <p:tgtEl>
                                          <p:spTgt spid="40"/>
                                        </p:tgtEl>
                                        <p:attrNameLst>
                                          <p:attrName>style.visibility</p:attrName>
                                        </p:attrNameLst>
                                      </p:cBhvr>
                                      <p:to>
                                        <p:strVal val="visible"/>
                                      </p:to>
                                    </p:set>
                                    <p:animEffect transition="in" filter="blinds(horizontal)">
                                      <p:cBhvr>
                                        <p:cTn id="144" dur="500"/>
                                        <p:tgtEl>
                                          <p:spTgt spid="40"/>
                                        </p:tgtEl>
                                      </p:cBhvr>
                                    </p:animEffect>
                                  </p:childTnLst>
                                </p:cTn>
                              </p:par>
                            </p:childTnLst>
                          </p:cTn>
                        </p:par>
                        <p:par>
                          <p:cTn id="145" fill="hold" nodeType="afterGroup">
                            <p:stCondLst>
                              <p:cond delay="1000"/>
                            </p:stCondLst>
                            <p:childTnLst>
                              <p:par>
                                <p:cTn id="146" presetID="3" presetClass="entr" presetSubtype="10" fill="hold" nodeType="afterEffect">
                                  <p:stCondLst>
                                    <p:cond delay="0"/>
                                  </p:stCondLst>
                                  <p:childTnLst>
                                    <p:set>
                                      <p:cBhvr>
                                        <p:cTn id="147" dur="1" fill="hold">
                                          <p:stCondLst>
                                            <p:cond delay="0"/>
                                          </p:stCondLst>
                                        </p:cTn>
                                        <p:tgtEl>
                                          <p:spTgt spid="41"/>
                                        </p:tgtEl>
                                        <p:attrNameLst>
                                          <p:attrName>style.visibility</p:attrName>
                                        </p:attrNameLst>
                                      </p:cBhvr>
                                      <p:to>
                                        <p:strVal val="visible"/>
                                      </p:to>
                                    </p:set>
                                    <p:animEffect transition="in" filter="blinds(horizontal)">
                                      <p:cBhvr>
                                        <p:cTn id="148" dur="500"/>
                                        <p:tgtEl>
                                          <p:spTgt spid="41"/>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5" presetClass="entr" presetSubtype="0" fill="hold" grpId="0" nodeType="clickEffect">
                                  <p:stCondLst>
                                    <p:cond delay="0"/>
                                  </p:stCondLst>
                                  <p:childTnLst>
                                    <p:set>
                                      <p:cBhvr>
                                        <p:cTn id="152" dur="1" fill="hold">
                                          <p:stCondLst>
                                            <p:cond delay="0"/>
                                          </p:stCondLst>
                                        </p:cTn>
                                        <p:tgtEl>
                                          <p:spTgt spid="65"/>
                                        </p:tgtEl>
                                        <p:attrNameLst>
                                          <p:attrName>style.visibility</p:attrName>
                                        </p:attrNameLst>
                                      </p:cBhvr>
                                      <p:to>
                                        <p:strVal val="visible"/>
                                      </p:to>
                                    </p:set>
                                    <p:anim calcmode="lin" valueType="num">
                                      <p:cBhvr>
                                        <p:cTn id="153" dur="1000" fill="hold"/>
                                        <p:tgtEl>
                                          <p:spTgt spid="65"/>
                                        </p:tgtEl>
                                        <p:attrNameLst>
                                          <p:attrName>ppt_w</p:attrName>
                                        </p:attrNameLst>
                                      </p:cBhvr>
                                      <p:tavLst>
                                        <p:tav tm="0">
                                          <p:val>
                                            <p:fltVal val="0"/>
                                          </p:val>
                                        </p:tav>
                                        <p:tav tm="100000">
                                          <p:val>
                                            <p:strVal val="#ppt_w"/>
                                          </p:val>
                                        </p:tav>
                                      </p:tavLst>
                                    </p:anim>
                                    <p:anim calcmode="lin" valueType="num">
                                      <p:cBhvr>
                                        <p:cTn id="154" dur="1000" fill="hold"/>
                                        <p:tgtEl>
                                          <p:spTgt spid="65"/>
                                        </p:tgtEl>
                                        <p:attrNameLst>
                                          <p:attrName>ppt_h</p:attrName>
                                        </p:attrNameLst>
                                      </p:cBhvr>
                                      <p:tavLst>
                                        <p:tav tm="0">
                                          <p:val>
                                            <p:fltVal val="0"/>
                                          </p:val>
                                        </p:tav>
                                        <p:tav tm="100000">
                                          <p:val>
                                            <p:strVal val="#ppt_h"/>
                                          </p:val>
                                        </p:tav>
                                      </p:tavLst>
                                    </p:anim>
                                    <p:anim calcmode="lin" valueType="num">
                                      <p:cBhvr>
                                        <p:cTn id="155" dur="1000" fill="hold"/>
                                        <p:tgtEl>
                                          <p:spTgt spid="65"/>
                                        </p:tgtEl>
                                        <p:attrNameLst>
                                          <p:attrName>ppt_x</p:attrName>
                                        </p:attrNameLst>
                                      </p:cBhvr>
                                      <p:tavLst>
                                        <p:tav tm="0" fmla="#ppt_x+(cos(-2*pi*(1-$))*-#ppt_x-sin(-2*pi*(1-$))*(1-#ppt_y))*(1-$)">
                                          <p:val>
                                            <p:fltVal val="0"/>
                                          </p:val>
                                        </p:tav>
                                        <p:tav tm="100000">
                                          <p:val>
                                            <p:fltVal val="1"/>
                                          </p:val>
                                        </p:tav>
                                      </p:tavLst>
                                    </p:anim>
                                    <p:anim calcmode="lin" valueType="num">
                                      <p:cBhvr>
                                        <p:cTn id="156" dur="1000" fill="hold"/>
                                        <p:tgtEl>
                                          <p:spTgt spid="6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6" grpId="0"/>
      <p:bldP spid="38" grpId="0"/>
      <p:bldP spid="40" grpId="0"/>
      <p:bldP spid="59" grpId="0" animBg="1"/>
      <p:bldP spid="6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2"/>
          <p:cNvSpPr>
            <a:spLocks noGrp="1"/>
          </p:cNvSpPr>
          <p:nvPr>
            <p:ph idx="1"/>
          </p:nvPr>
        </p:nvSpPr>
        <p:spPr>
          <a:xfrm>
            <a:off x="476252" y="500063"/>
            <a:ext cx="3714749" cy="1143000"/>
          </a:xfrm>
        </p:spPr>
        <p:txBody>
          <a:bodyPr/>
          <a:lstStyle/>
          <a:p>
            <a:pPr>
              <a:lnSpc>
                <a:spcPct val="100000"/>
              </a:lnSpc>
              <a:buFont typeface="Wingdings" pitchFamily="2" charset="2"/>
              <a:buNone/>
            </a:pPr>
            <a:r>
              <a:rPr lang="en-US" altLang="zh-CN" sz="2800" smtClean="0"/>
              <a:t>   age(5)</a:t>
            </a:r>
          </a:p>
          <a:p>
            <a:pPr>
              <a:lnSpc>
                <a:spcPct val="100000"/>
              </a:lnSpc>
              <a:buFont typeface="Wingdings" pitchFamily="2" charset="2"/>
              <a:buNone/>
            </a:pPr>
            <a:r>
              <a:rPr lang="en-US" altLang="zh-CN" sz="2800" smtClean="0"/>
              <a:t>=age(4)+2</a:t>
            </a:r>
          </a:p>
          <a:p>
            <a:pPr>
              <a:buFont typeface="Wingdings" pitchFamily="2" charset="2"/>
              <a:buNone/>
            </a:pPr>
            <a:endParaRPr lang="zh-CN" altLang="en-US" sz="2800" smtClean="0"/>
          </a:p>
        </p:txBody>
      </p:sp>
      <p:cxnSp>
        <p:nvCxnSpPr>
          <p:cNvPr id="75779" name="直接连接符 11"/>
          <p:cNvCxnSpPr>
            <a:cxnSpLocks noChangeShapeType="1"/>
          </p:cNvCxnSpPr>
          <p:nvPr/>
        </p:nvCxnSpPr>
        <p:spPr bwMode="auto">
          <a:xfrm rot="10800000">
            <a:off x="476254" y="1046163"/>
            <a:ext cx="3143249" cy="0"/>
          </a:xfrm>
          <a:prstGeom prst="line">
            <a:avLst/>
          </a:prstGeom>
          <a:noFill/>
          <a:ln w="38100" algn="ctr">
            <a:solidFill>
              <a:srgbClr val="9D138D"/>
            </a:solidFill>
            <a:miter lim="800000"/>
            <a:headEnd/>
            <a:tailEnd/>
          </a:ln>
          <a:extLst>
            <a:ext uri="{909E8E84-426E-40DD-AFC4-6F175D3DCCD1}">
              <a14:hiddenFill xmlns:a14="http://schemas.microsoft.com/office/drawing/2010/main">
                <a:noFill/>
              </a14:hiddenFill>
            </a:ext>
          </a:extLst>
        </p:spPr>
      </p:cxnSp>
      <p:sp>
        <p:nvSpPr>
          <p:cNvPr id="16" name="内容占位符 2"/>
          <p:cNvSpPr txBox="1">
            <a:spLocks/>
          </p:cNvSpPr>
          <p:nvPr/>
        </p:nvSpPr>
        <p:spPr bwMode="auto">
          <a:xfrm>
            <a:off x="1143003" y="1714500"/>
            <a:ext cx="3714751" cy="11430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age(4)</a:t>
            </a:r>
          </a:p>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=age(3)+2</a:t>
            </a:r>
          </a:p>
          <a:p>
            <a:pPr marL="342900" indent="-342900"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cxnSp>
        <p:nvCxnSpPr>
          <p:cNvPr id="75781" name="直接连接符 16"/>
          <p:cNvCxnSpPr>
            <a:cxnSpLocks noChangeShapeType="1"/>
          </p:cNvCxnSpPr>
          <p:nvPr/>
        </p:nvCxnSpPr>
        <p:spPr bwMode="auto">
          <a:xfrm rot="10800000">
            <a:off x="1143001" y="2260600"/>
            <a:ext cx="3143251" cy="0"/>
          </a:xfrm>
          <a:prstGeom prst="line">
            <a:avLst/>
          </a:prstGeom>
          <a:noFill/>
          <a:ln w="38100" algn="ctr">
            <a:solidFill>
              <a:srgbClr val="9D138D"/>
            </a:solidFill>
            <a:miter lim="800000"/>
            <a:headEnd/>
            <a:tailEnd/>
          </a:ln>
          <a:extLst>
            <a:ext uri="{909E8E84-426E-40DD-AFC4-6F175D3DCCD1}">
              <a14:hiddenFill xmlns:a14="http://schemas.microsoft.com/office/drawing/2010/main">
                <a:noFill/>
              </a14:hiddenFill>
            </a:ext>
          </a:extLst>
        </p:spPr>
      </p:cxnSp>
      <p:sp>
        <p:nvSpPr>
          <p:cNvPr id="18" name="内容占位符 2"/>
          <p:cNvSpPr txBox="1">
            <a:spLocks/>
          </p:cNvSpPr>
          <p:nvPr/>
        </p:nvSpPr>
        <p:spPr bwMode="auto">
          <a:xfrm>
            <a:off x="1905003" y="3000375"/>
            <a:ext cx="3714751" cy="11430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age(3)</a:t>
            </a:r>
          </a:p>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=age(2)+2</a:t>
            </a:r>
          </a:p>
          <a:p>
            <a:pPr marL="342900" indent="-342900"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cxnSp>
        <p:nvCxnSpPr>
          <p:cNvPr id="75783" name="直接连接符 18"/>
          <p:cNvCxnSpPr>
            <a:cxnSpLocks noChangeShapeType="1"/>
          </p:cNvCxnSpPr>
          <p:nvPr/>
        </p:nvCxnSpPr>
        <p:spPr bwMode="auto">
          <a:xfrm rot="10800000">
            <a:off x="1905001" y="3546475"/>
            <a:ext cx="3143251" cy="0"/>
          </a:xfrm>
          <a:prstGeom prst="line">
            <a:avLst/>
          </a:prstGeom>
          <a:noFill/>
          <a:ln w="38100" algn="ctr">
            <a:solidFill>
              <a:srgbClr val="9D138D"/>
            </a:solidFill>
            <a:miter lim="800000"/>
            <a:headEnd/>
            <a:tailEnd/>
          </a:ln>
          <a:extLst>
            <a:ext uri="{909E8E84-426E-40DD-AFC4-6F175D3DCCD1}">
              <a14:hiddenFill xmlns:a14="http://schemas.microsoft.com/office/drawing/2010/main">
                <a:noFill/>
              </a14:hiddenFill>
            </a:ext>
          </a:extLst>
        </p:spPr>
      </p:cxnSp>
      <p:sp>
        <p:nvSpPr>
          <p:cNvPr id="20" name="内容占位符 2"/>
          <p:cNvSpPr txBox="1">
            <a:spLocks/>
          </p:cNvSpPr>
          <p:nvPr/>
        </p:nvSpPr>
        <p:spPr bwMode="auto">
          <a:xfrm>
            <a:off x="2571752" y="4286250"/>
            <a:ext cx="3714749" cy="11430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age(2)</a:t>
            </a:r>
          </a:p>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=age(1)+2</a:t>
            </a:r>
          </a:p>
          <a:p>
            <a:pPr marL="342900" indent="-342900"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cxnSp>
        <p:nvCxnSpPr>
          <p:cNvPr id="75785" name="直接连接符 20"/>
          <p:cNvCxnSpPr>
            <a:cxnSpLocks noChangeShapeType="1"/>
          </p:cNvCxnSpPr>
          <p:nvPr/>
        </p:nvCxnSpPr>
        <p:spPr bwMode="auto">
          <a:xfrm rot="10800000">
            <a:off x="2571754" y="4832350"/>
            <a:ext cx="3143249" cy="0"/>
          </a:xfrm>
          <a:prstGeom prst="line">
            <a:avLst/>
          </a:prstGeom>
          <a:noFill/>
          <a:ln w="38100" algn="ctr">
            <a:solidFill>
              <a:srgbClr val="9D138D"/>
            </a:solidFill>
            <a:miter lim="800000"/>
            <a:headEnd/>
            <a:tailEnd/>
          </a:ln>
          <a:extLst>
            <a:ext uri="{909E8E84-426E-40DD-AFC4-6F175D3DCCD1}">
              <a14:hiddenFill xmlns:a14="http://schemas.microsoft.com/office/drawing/2010/main">
                <a:noFill/>
              </a14:hiddenFill>
            </a:ext>
          </a:extLst>
        </p:spPr>
      </p:cxnSp>
      <p:sp>
        <p:nvSpPr>
          <p:cNvPr id="22" name="内容占位符 2"/>
          <p:cNvSpPr txBox="1">
            <a:spLocks/>
          </p:cNvSpPr>
          <p:nvPr/>
        </p:nvSpPr>
        <p:spPr bwMode="auto">
          <a:xfrm>
            <a:off x="4572003" y="5500688"/>
            <a:ext cx="3714751" cy="11430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age(1)</a:t>
            </a:r>
          </a:p>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=10</a:t>
            </a:r>
          </a:p>
          <a:p>
            <a:pPr marL="342900" indent="-342900"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cxnSp>
        <p:nvCxnSpPr>
          <p:cNvPr id="75787" name="直接连接符 22"/>
          <p:cNvCxnSpPr>
            <a:cxnSpLocks noChangeShapeType="1"/>
          </p:cNvCxnSpPr>
          <p:nvPr/>
        </p:nvCxnSpPr>
        <p:spPr bwMode="auto">
          <a:xfrm rot="10800000">
            <a:off x="4572001" y="6046788"/>
            <a:ext cx="3143251"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30" name="内容占位符 2"/>
          <p:cNvSpPr txBox="1">
            <a:spLocks/>
          </p:cNvSpPr>
          <p:nvPr/>
        </p:nvSpPr>
        <p:spPr bwMode="auto">
          <a:xfrm>
            <a:off x="6762754" y="4286250"/>
            <a:ext cx="2762249" cy="11430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age(2)</a:t>
            </a:r>
          </a:p>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=12</a:t>
            </a:r>
          </a:p>
          <a:p>
            <a:pPr marL="342900" indent="-342900"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cxnSp>
        <p:nvCxnSpPr>
          <p:cNvPr id="75789" name="直接连接符 34"/>
          <p:cNvCxnSpPr>
            <a:cxnSpLocks noChangeShapeType="1"/>
          </p:cNvCxnSpPr>
          <p:nvPr/>
        </p:nvCxnSpPr>
        <p:spPr bwMode="auto">
          <a:xfrm>
            <a:off x="6858003" y="4837113"/>
            <a:ext cx="2190751"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36" name="内容占位符 2"/>
          <p:cNvSpPr txBox="1">
            <a:spLocks/>
          </p:cNvSpPr>
          <p:nvPr/>
        </p:nvSpPr>
        <p:spPr bwMode="auto">
          <a:xfrm>
            <a:off x="7905754" y="3071813"/>
            <a:ext cx="2762249" cy="11430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age(3)</a:t>
            </a:r>
          </a:p>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=14</a:t>
            </a:r>
          </a:p>
          <a:p>
            <a:pPr marL="342900" indent="-342900"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cxnSp>
        <p:nvCxnSpPr>
          <p:cNvPr id="75791" name="直接连接符 36"/>
          <p:cNvCxnSpPr>
            <a:cxnSpLocks noChangeShapeType="1"/>
          </p:cNvCxnSpPr>
          <p:nvPr/>
        </p:nvCxnSpPr>
        <p:spPr bwMode="auto">
          <a:xfrm>
            <a:off x="8001003" y="3622675"/>
            <a:ext cx="2190751"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38" name="内容占位符 2"/>
          <p:cNvSpPr txBox="1">
            <a:spLocks/>
          </p:cNvSpPr>
          <p:nvPr/>
        </p:nvSpPr>
        <p:spPr bwMode="auto">
          <a:xfrm>
            <a:off x="8858254" y="1714500"/>
            <a:ext cx="2762249" cy="11430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age(4)</a:t>
            </a:r>
          </a:p>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=16</a:t>
            </a:r>
          </a:p>
          <a:p>
            <a:pPr marL="342900" indent="-342900"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cxnSp>
        <p:nvCxnSpPr>
          <p:cNvPr id="75793" name="直接连接符 38"/>
          <p:cNvCxnSpPr>
            <a:cxnSpLocks noChangeShapeType="1"/>
          </p:cNvCxnSpPr>
          <p:nvPr/>
        </p:nvCxnSpPr>
        <p:spPr bwMode="auto">
          <a:xfrm>
            <a:off x="8953503" y="2265363"/>
            <a:ext cx="2190751"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40" name="内容占位符 2"/>
          <p:cNvSpPr txBox="1">
            <a:spLocks/>
          </p:cNvSpPr>
          <p:nvPr/>
        </p:nvSpPr>
        <p:spPr bwMode="auto">
          <a:xfrm>
            <a:off x="9239254" y="428625"/>
            <a:ext cx="2762249" cy="11430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age(5)</a:t>
            </a:r>
          </a:p>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=18</a:t>
            </a:r>
          </a:p>
          <a:p>
            <a:pPr marL="342900" indent="-342900"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cxnSp>
        <p:nvCxnSpPr>
          <p:cNvPr id="75795" name="直接连接符 40"/>
          <p:cNvCxnSpPr>
            <a:cxnSpLocks noChangeShapeType="1"/>
          </p:cNvCxnSpPr>
          <p:nvPr/>
        </p:nvCxnSpPr>
        <p:spPr bwMode="auto">
          <a:xfrm>
            <a:off x="9239252" y="1000125"/>
            <a:ext cx="2190749"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75796" name="直接连接符 47"/>
          <p:cNvCxnSpPr>
            <a:cxnSpLocks noChangeShapeType="1"/>
          </p:cNvCxnSpPr>
          <p:nvPr/>
        </p:nvCxnSpPr>
        <p:spPr bwMode="auto">
          <a:xfrm rot="5400000">
            <a:off x="3702846" y="2964657"/>
            <a:ext cx="4786313" cy="0"/>
          </a:xfrm>
          <a:prstGeom prst="line">
            <a:avLst/>
          </a:prstGeom>
          <a:noFill/>
          <a:ln w="38100" algn="ctr">
            <a:solidFill>
              <a:srgbClr val="FF0000"/>
            </a:solidFill>
            <a:prstDash val="dash"/>
            <a:miter lim="800000"/>
            <a:headEnd/>
            <a:tailEnd/>
          </a:ln>
          <a:extLst>
            <a:ext uri="{909E8E84-426E-40DD-AFC4-6F175D3DCCD1}">
              <a14:hiddenFill xmlns:a14="http://schemas.microsoft.com/office/drawing/2010/main">
                <a:noFill/>
              </a14:hiddenFill>
            </a:ext>
          </a:extLst>
        </p:spPr>
      </p:cxnSp>
      <p:cxnSp>
        <p:nvCxnSpPr>
          <p:cNvPr id="75797" name="直接箭头连接符 55"/>
          <p:cNvCxnSpPr>
            <a:cxnSpLocks noChangeShapeType="1"/>
          </p:cNvCxnSpPr>
          <p:nvPr/>
        </p:nvCxnSpPr>
        <p:spPr bwMode="auto">
          <a:xfrm rot="16200000" flipH="1">
            <a:off x="1583535" y="1535910"/>
            <a:ext cx="357187" cy="285749"/>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75798" name="直接箭头连接符 55"/>
          <p:cNvCxnSpPr>
            <a:cxnSpLocks noChangeShapeType="1"/>
          </p:cNvCxnSpPr>
          <p:nvPr/>
        </p:nvCxnSpPr>
        <p:spPr bwMode="auto">
          <a:xfrm rot="16200000" flipH="1">
            <a:off x="2440782" y="2750348"/>
            <a:ext cx="357188" cy="285751"/>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75799" name="直接箭头连接符 55"/>
          <p:cNvCxnSpPr>
            <a:cxnSpLocks noChangeShapeType="1"/>
          </p:cNvCxnSpPr>
          <p:nvPr/>
        </p:nvCxnSpPr>
        <p:spPr bwMode="auto">
          <a:xfrm rot="16200000" flipH="1">
            <a:off x="3107531" y="4036222"/>
            <a:ext cx="357188" cy="285749"/>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75800" name="直接箭头连接符 55"/>
          <p:cNvCxnSpPr>
            <a:cxnSpLocks noChangeShapeType="1"/>
          </p:cNvCxnSpPr>
          <p:nvPr/>
        </p:nvCxnSpPr>
        <p:spPr bwMode="auto">
          <a:xfrm>
            <a:off x="4572003" y="5357818"/>
            <a:ext cx="666751" cy="3571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59" name="内容占位符 2"/>
          <p:cNvSpPr txBox="1">
            <a:spLocks/>
          </p:cNvSpPr>
          <p:nvPr/>
        </p:nvSpPr>
        <p:spPr bwMode="auto">
          <a:xfrm>
            <a:off x="762000" y="5500688"/>
            <a:ext cx="2667000" cy="500062"/>
          </a:xfrm>
          <a:prstGeom prst="rect">
            <a:avLst/>
          </a:prstGeom>
          <a:solidFill>
            <a:srgbClr val="CCECFF"/>
          </a:solidFill>
          <a:ln w="9525">
            <a:noFill/>
            <a:miter lim="800000"/>
            <a:headEnd/>
            <a:tailEnd/>
          </a:ln>
        </p:spPr>
        <p:txBody>
          <a:bodyPr/>
          <a:lstStyle/>
          <a:p>
            <a:pPr marL="342900" indent="-342900" algn="ctr" eaLnBrk="0" fontAlgn="base" hangingPunct="0">
              <a:spcBef>
                <a:spcPct val="20000"/>
              </a:spcBef>
              <a:spcAft>
                <a:spcPct val="0"/>
              </a:spcAft>
              <a:buFont typeface="Wingdings" pitchFamily="2" charset="2"/>
              <a:buNone/>
              <a:defRPr/>
            </a:pPr>
            <a:r>
              <a:rPr kumimoji="1" lang="en-US" altLang="zh-CN" sz="2800" b="1" kern="0" dirty="0">
                <a:solidFill>
                  <a:srgbClr val="0000CC"/>
                </a:solidFill>
              </a:rPr>
              <a:t> </a:t>
            </a:r>
            <a:r>
              <a:rPr kumimoji="1" lang="zh-CN" altLang="en-US" sz="2800" b="1" kern="0" dirty="0">
                <a:solidFill>
                  <a:srgbClr val="0000CC"/>
                </a:solidFill>
              </a:rPr>
              <a:t>回</a:t>
            </a:r>
            <a:r>
              <a:rPr kumimoji="1" lang="zh-CN" altLang="en-US" sz="2800" b="1" kern="0" dirty="0">
                <a:solidFill>
                  <a:srgbClr val="0000CC"/>
                </a:solidFill>
                <a:latin typeface="Arial" charset="0"/>
              </a:rPr>
              <a:t>溯</a:t>
            </a:r>
            <a:r>
              <a:rPr kumimoji="1" lang="zh-CN" altLang="en-US" sz="2800" b="1" kern="0" dirty="0">
                <a:solidFill>
                  <a:srgbClr val="0000CC"/>
                </a:solidFill>
              </a:rPr>
              <a:t>阶段</a:t>
            </a:r>
          </a:p>
        </p:txBody>
      </p:sp>
      <p:cxnSp>
        <p:nvCxnSpPr>
          <p:cNvPr id="75802" name="直接箭头连接符 55"/>
          <p:cNvCxnSpPr>
            <a:cxnSpLocks noChangeShapeType="1"/>
          </p:cNvCxnSpPr>
          <p:nvPr/>
        </p:nvCxnSpPr>
        <p:spPr bwMode="auto">
          <a:xfrm rot="5400000" flipH="1" flipV="1">
            <a:off x="6750845" y="5083974"/>
            <a:ext cx="500062" cy="476249"/>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75803" name="直接箭头连接符 55"/>
          <p:cNvCxnSpPr>
            <a:cxnSpLocks noChangeShapeType="1"/>
          </p:cNvCxnSpPr>
          <p:nvPr/>
        </p:nvCxnSpPr>
        <p:spPr bwMode="auto">
          <a:xfrm rot="5400000" flipH="1" flipV="1">
            <a:off x="7893845" y="3940974"/>
            <a:ext cx="500062" cy="476249"/>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75804" name="直接箭头连接符 55"/>
          <p:cNvCxnSpPr>
            <a:cxnSpLocks noChangeShapeType="1"/>
          </p:cNvCxnSpPr>
          <p:nvPr/>
        </p:nvCxnSpPr>
        <p:spPr bwMode="auto">
          <a:xfrm rot="5400000" flipH="1" flipV="1">
            <a:off x="8846347" y="2726537"/>
            <a:ext cx="500063" cy="476249"/>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75805" name="直接箭头连接符 55"/>
          <p:cNvCxnSpPr>
            <a:cxnSpLocks noChangeShapeType="1"/>
          </p:cNvCxnSpPr>
          <p:nvPr/>
        </p:nvCxnSpPr>
        <p:spPr bwMode="auto">
          <a:xfrm rot="5400000" flipH="1" flipV="1">
            <a:off x="9798845" y="1369224"/>
            <a:ext cx="500062" cy="476249"/>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65" name="内容占位符 2"/>
          <p:cNvSpPr txBox="1">
            <a:spLocks/>
          </p:cNvSpPr>
          <p:nvPr/>
        </p:nvSpPr>
        <p:spPr bwMode="auto">
          <a:xfrm>
            <a:off x="8763003" y="5500688"/>
            <a:ext cx="2476500" cy="500062"/>
          </a:xfrm>
          <a:prstGeom prst="rect">
            <a:avLst/>
          </a:prstGeom>
          <a:solidFill>
            <a:srgbClr val="CCECFF"/>
          </a:solidFill>
          <a:ln w="9525">
            <a:noFill/>
            <a:miter lim="800000"/>
            <a:headEnd/>
            <a:tailEnd/>
          </a:ln>
        </p:spPr>
        <p:txBody>
          <a:bodyPr/>
          <a:lstStyle/>
          <a:p>
            <a:pPr marL="342900" indent="-342900" algn="ctr" eaLnBrk="0" fontAlgn="base" hangingPunct="0">
              <a:spcBef>
                <a:spcPct val="20000"/>
              </a:spcBef>
              <a:spcAft>
                <a:spcPct val="0"/>
              </a:spcAft>
              <a:buFont typeface="Wingdings" pitchFamily="2" charset="2"/>
              <a:buNone/>
              <a:defRPr/>
            </a:pPr>
            <a:r>
              <a:rPr kumimoji="1" lang="en-US" altLang="zh-CN" sz="2800" b="1" kern="0" dirty="0">
                <a:solidFill>
                  <a:srgbClr val="0000CC"/>
                </a:solidFill>
              </a:rPr>
              <a:t> </a:t>
            </a:r>
            <a:r>
              <a:rPr kumimoji="1" lang="zh-CN" altLang="en-US" sz="2800" b="1" kern="0" dirty="0">
                <a:solidFill>
                  <a:srgbClr val="0000CC"/>
                </a:solidFill>
              </a:rPr>
              <a:t>递推阶段</a:t>
            </a:r>
          </a:p>
        </p:txBody>
      </p:sp>
      <p:sp>
        <p:nvSpPr>
          <p:cNvPr id="31" name="圆角矩形标注 30"/>
          <p:cNvSpPr>
            <a:spLocks noChangeArrowheads="1"/>
          </p:cNvSpPr>
          <p:nvPr/>
        </p:nvSpPr>
        <p:spPr bwMode="auto">
          <a:xfrm>
            <a:off x="4191003" y="3857625"/>
            <a:ext cx="4095751" cy="642938"/>
          </a:xfrm>
          <a:prstGeom prst="wedgeRoundRectCallout">
            <a:avLst>
              <a:gd name="adj1" fmla="val -11977"/>
              <a:gd name="adj2" fmla="val 193519"/>
              <a:gd name="adj3" fmla="val 16667"/>
            </a:avLst>
          </a:prstGeom>
          <a:solidFill>
            <a:srgbClr val="FFCCFF"/>
          </a:solidFill>
          <a:ln w="9525" algn="ctr">
            <a:solidFill>
              <a:schemeClr val="tx1"/>
            </a:solidFill>
            <a:miter lim="800000"/>
            <a:headEnd/>
            <a:tailEnd/>
          </a:ln>
        </p:spPr>
        <p:txBody>
          <a:bodyPr/>
          <a:lstStyle/>
          <a:p>
            <a:pPr algn="ctr" fontAlgn="base">
              <a:spcBef>
                <a:spcPct val="0"/>
              </a:spcBef>
              <a:spcAft>
                <a:spcPct val="0"/>
              </a:spcAft>
            </a:pPr>
            <a:r>
              <a:rPr kumimoji="1" lang="zh-CN" altLang="zh-CN" sz="2800" b="1" smtClean="0">
                <a:solidFill>
                  <a:srgbClr val="0000CC"/>
                </a:solidFill>
                <a:latin typeface="Arial" pitchFamily="34" charset="0"/>
              </a:rPr>
              <a:t>结束递归的条件</a:t>
            </a:r>
            <a:endParaRPr kumimoji="1" lang="zh-CN" altLang="en-US" sz="2800" b="1" smtClean="0">
              <a:solidFill>
                <a:srgbClr val="0000CC"/>
              </a:solidFill>
              <a:latin typeface="Arial" pitchFamily="34" charset="0"/>
            </a:endParaRPr>
          </a:p>
        </p:txBody>
      </p:sp>
      <p:sp>
        <p:nvSpPr>
          <p:cNvPr id="32" name="矩形 31"/>
          <p:cNvSpPr>
            <a:spLocks noChangeArrowheads="1"/>
          </p:cNvSpPr>
          <p:nvPr/>
        </p:nvSpPr>
        <p:spPr bwMode="auto">
          <a:xfrm>
            <a:off x="4476751" y="5572130"/>
            <a:ext cx="3429000" cy="1000125"/>
          </a:xfrm>
          <a:prstGeom prst="rect">
            <a:avLst/>
          </a:prstGeom>
          <a:noFill/>
          <a:ln w="38100" algn="ctr">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fontAlgn="base">
              <a:spcBef>
                <a:spcPct val="0"/>
              </a:spcBef>
              <a:spcAft>
                <a:spcPct val="0"/>
              </a:spcAft>
            </a:pPr>
            <a:endParaRPr kumimoji="1" lang="zh-CN" altLang="en-US" sz="4000" smtClean="0">
              <a:solidFill>
                <a:srgbClr val="000000"/>
              </a:solidFill>
              <a:latin typeface="Arial" pitchFamily="34" charset="0"/>
            </a:endParaRPr>
          </a:p>
        </p:txBody>
      </p:sp>
      <p:pic>
        <p:nvPicPr>
          <p:cNvPr id="75809" name="图片 3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55868" y="5937250"/>
            <a:ext cx="123613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583501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blinds(horizontal)">
                                      <p:cBhvr>
                                        <p:cTn id="1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2"/>
          <p:cNvSpPr>
            <a:spLocks noGrp="1"/>
          </p:cNvSpPr>
          <p:nvPr>
            <p:ph idx="1"/>
          </p:nvPr>
        </p:nvSpPr>
        <p:spPr>
          <a:xfrm>
            <a:off x="719670" y="500068"/>
            <a:ext cx="10138833" cy="6143625"/>
          </a:xfrm>
        </p:spPr>
        <p:txBody>
          <a:bodyPr/>
          <a:lstStyle/>
          <a:p>
            <a:pPr>
              <a:lnSpc>
                <a:spcPct val="100000"/>
              </a:lnSpc>
              <a:buFont typeface="Wingdings" pitchFamily="2" charset="2"/>
              <a:buNone/>
            </a:pPr>
            <a:r>
              <a:rPr lang="en-US" altLang="zh-CN" sz="2800" smtClean="0"/>
              <a:t>#include &lt;stdio.h&gt;</a:t>
            </a:r>
            <a:endParaRPr lang="zh-CN" altLang="zh-CN" sz="2800" smtClean="0"/>
          </a:p>
          <a:p>
            <a:pPr>
              <a:lnSpc>
                <a:spcPct val="100000"/>
              </a:lnSpc>
              <a:buFont typeface="Wingdings" pitchFamily="2" charset="2"/>
              <a:buNone/>
            </a:pPr>
            <a:r>
              <a:rPr lang="en-US" altLang="zh-CN" sz="2800" smtClean="0"/>
              <a:t>int main()</a:t>
            </a:r>
            <a:endParaRPr lang="zh-CN" altLang="zh-CN" sz="2800" smtClean="0"/>
          </a:p>
          <a:p>
            <a:pPr>
              <a:lnSpc>
                <a:spcPct val="100000"/>
              </a:lnSpc>
              <a:buFont typeface="Wingdings" pitchFamily="2" charset="2"/>
              <a:buNone/>
            </a:pPr>
            <a:r>
              <a:rPr lang="en-US" altLang="zh-CN" sz="2800" smtClean="0"/>
              <a:t>{ </a:t>
            </a:r>
            <a:r>
              <a:rPr lang="en-US" altLang="zh-CN" sz="2800" smtClean="0">
                <a:solidFill>
                  <a:srgbClr val="9D138D"/>
                </a:solidFill>
              </a:rPr>
              <a:t>int age(int n);</a:t>
            </a:r>
            <a:endParaRPr lang="zh-CN" altLang="zh-CN" sz="2800" smtClean="0">
              <a:solidFill>
                <a:srgbClr val="9D138D"/>
              </a:solidFill>
            </a:endParaRPr>
          </a:p>
          <a:p>
            <a:pPr>
              <a:lnSpc>
                <a:spcPct val="100000"/>
              </a:lnSpc>
              <a:buFont typeface="Wingdings" pitchFamily="2" charset="2"/>
              <a:buNone/>
            </a:pPr>
            <a:r>
              <a:rPr lang="en-US" altLang="zh-CN" sz="2800" smtClean="0"/>
              <a:t>   printf("NO.5,age:%d\n",</a:t>
            </a:r>
            <a:r>
              <a:rPr lang="en-US" altLang="zh-CN" sz="2800" smtClean="0">
                <a:solidFill>
                  <a:srgbClr val="9D138D"/>
                </a:solidFill>
              </a:rPr>
              <a:t>age</a:t>
            </a:r>
            <a:r>
              <a:rPr lang="en-US" altLang="zh-CN" sz="2800" smtClean="0"/>
              <a:t>(5)); </a:t>
            </a:r>
            <a:endParaRPr lang="zh-CN" altLang="zh-CN" sz="2800" smtClean="0"/>
          </a:p>
          <a:p>
            <a:pPr>
              <a:lnSpc>
                <a:spcPct val="100000"/>
              </a:lnSpc>
              <a:buFont typeface="Wingdings" pitchFamily="2" charset="2"/>
              <a:buNone/>
            </a:pPr>
            <a:r>
              <a:rPr lang="en-US" altLang="zh-CN" sz="2800" smtClean="0"/>
              <a:t>   return 0;</a:t>
            </a:r>
            <a:endParaRPr lang="zh-CN" altLang="zh-CN" sz="2800" smtClean="0"/>
          </a:p>
          <a:p>
            <a:pPr>
              <a:lnSpc>
                <a:spcPct val="100000"/>
              </a:lnSpc>
              <a:buFont typeface="Wingdings" pitchFamily="2" charset="2"/>
              <a:buNone/>
            </a:pPr>
            <a:r>
              <a:rPr lang="en-US" altLang="zh-CN" sz="2800" smtClean="0"/>
              <a:t>}  </a:t>
            </a:r>
            <a:endParaRPr lang="zh-CN" altLang="zh-CN" sz="2800" smtClean="0"/>
          </a:p>
          <a:p>
            <a:pPr>
              <a:lnSpc>
                <a:spcPct val="100000"/>
              </a:lnSpc>
              <a:buFont typeface="Wingdings" pitchFamily="2" charset="2"/>
              <a:buNone/>
            </a:pPr>
            <a:r>
              <a:rPr lang="en-US" altLang="zh-CN" sz="2800" smtClean="0"/>
              <a:t>int </a:t>
            </a:r>
            <a:r>
              <a:rPr lang="en-US" altLang="zh-CN" sz="2800" smtClean="0">
                <a:solidFill>
                  <a:srgbClr val="9D138D"/>
                </a:solidFill>
              </a:rPr>
              <a:t>age</a:t>
            </a:r>
            <a:r>
              <a:rPr lang="en-US" altLang="zh-CN" sz="2800" smtClean="0"/>
              <a:t>(int n)     </a:t>
            </a:r>
            <a:endParaRPr lang="zh-CN" altLang="zh-CN" sz="2800" smtClean="0"/>
          </a:p>
          <a:p>
            <a:pPr>
              <a:lnSpc>
                <a:spcPct val="100000"/>
              </a:lnSpc>
              <a:buFont typeface="Wingdings" pitchFamily="2" charset="2"/>
              <a:buNone/>
            </a:pPr>
            <a:r>
              <a:rPr lang="en-US" altLang="zh-CN" sz="2800" smtClean="0"/>
              <a:t>{ int c;                </a:t>
            </a:r>
            <a:endParaRPr lang="zh-CN" altLang="zh-CN" sz="2800" smtClean="0"/>
          </a:p>
          <a:p>
            <a:pPr>
              <a:lnSpc>
                <a:spcPct val="100000"/>
              </a:lnSpc>
              <a:buFont typeface="Wingdings" pitchFamily="2" charset="2"/>
              <a:buNone/>
            </a:pPr>
            <a:r>
              <a:rPr lang="en-US" altLang="zh-CN" sz="2800" smtClean="0"/>
              <a:t>   if(n==1)   c=10; </a:t>
            </a:r>
            <a:endParaRPr lang="zh-CN" altLang="zh-CN" sz="2800" smtClean="0"/>
          </a:p>
          <a:p>
            <a:pPr>
              <a:lnSpc>
                <a:spcPct val="100000"/>
              </a:lnSpc>
              <a:buFont typeface="Wingdings" pitchFamily="2" charset="2"/>
              <a:buNone/>
            </a:pPr>
            <a:r>
              <a:rPr lang="en-US" altLang="zh-CN" sz="2800" smtClean="0"/>
              <a:t>   else    c=</a:t>
            </a:r>
            <a:r>
              <a:rPr lang="en-US" altLang="zh-CN" sz="2800" smtClean="0">
                <a:solidFill>
                  <a:srgbClr val="9D138D"/>
                </a:solidFill>
              </a:rPr>
              <a:t>age</a:t>
            </a:r>
            <a:r>
              <a:rPr lang="en-US" altLang="zh-CN" sz="2800" smtClean="0"/>
              <a:t>(n-1)+2; </a:t>
            </a:r>
            <a:endParaRPr lang="zh-CN" altLang="zh-CN" sz="2800" smtClean="0"/>
          </a:p>
          <a:p>
            <a:pPr>
              <a:lnSpc>
                <a:spcPct val="100000"/>
              </a:lnSpc>
              <a:buFont typeface="Wingdings" pitchFamily="2" charset="2"/>
              <a:buNone/>
            </a:pPr>
            <a:r>
              <a:rPr lang="en-US" altLang="zh-CN" sz="2800" smtClean="0"/>
              <a:t>   return(c); </a:t>
            </a:r>
            <a:endParaRPr lang="zh-CN" altLang="zh-CN" sz="2800" smtClean="0"/>
          </a:p>
          <a:p>
            <a:pPr>
              <a:lnSpc>
                <a:spcPct val="100000"/>
              </a:lnSpc>
              <a:buFont typeface="Wingdings" pitchFamily="2" charset="2"/>
              <a:buNone/>
            </a:pPr>
            <a:r>
              <a:rPr lang="en-US" altLang="zh-CN" sz="2800" smtClean="0"/>
              <a:t>}</a:t>
            </a:r>
            <a:endParaRPr lang="zh-CN" altLang="zh-CN" sz="2800" smtClean="0"/>
          </a:p>
          <a:p>
            <a:pPr>
              <a:lnSpc>
                <a:spcPct val="100000"/>
              </a:lnSpc>
              <a:buFont typeface="Wingdings" pitchFamily="2" charset="2"/>
              <a:buNone/>
            </a:pPr>
            <a:endParaRPr lang="zh-CN" altLang="en-US" sz="2800" smtClean="0"/>
          </a:p>
        </p:txBody>
      </p:sp>
      <p:pic>
        <p:nvPicPr>
          <p:cNvPr id="104450" name="Picture 2" descr="pic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2" y="5857875"/>
            <a:ext cx="6559549"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4" name="图片 3" descr="Untitled.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955868" y="5937250"/>
            <a:ext cx="123613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76820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4450"/>
                                        </p:tgtEl>
                                        <p:attrNameLst>
                                          <p:attrName>style.visibility</p:attrName>
                                        </p:attrNameLst>
                                      </p:cBhvr>
                                      <p:to>
                                        <p:strVal val="visible"/>
                                      </p:to>
                                    </p:set>
                                    <p:animEffect transition="in" filter="blinds(horizontal)">
                                      <p:cBhvr>
                                        <p:cTn id="7" dur="500"/>
                                        <p:tgtEl>
                                          <p:spTgt spid="104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内容占位符 2"/>
          <p:cNvSpPr txBox="1">
            <a:spLocks/>
          </p:cNvSpPr>
          <p:nvPr/>
        </p:nvSpPr>
        <p:spPr bwMode="auto">
          <a:xfrm>
            <a:off x="52921" y="1474788"/>
            <a:ext cx="3185583" cy="1300162"/>
          </a:xfrm>
          <a:prstGeom prst="rect">
            <a:avLst/>
          </a:prstGeom>
          <a:noFill/>
          <a:ln w="38100">
            <a:solidFill>
              <a:schemeClr val="tx1"/>
            </a:solidFill>
            <a:miter lim="800000"/>
            <a:headEnd/>
            <a:tailEnd/>
          </a:ln>
        </p:spPr>
        <p:txBody>
          <a:bodyPr/>
          <a:lstStyle/>
          <a:p>
            <a:pPr marL="342900" indent="-342900" algn="ctr"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sp>
        <p:nvSpPr>
          <p:cNvPr id="3" name="内容占位符 2"/>
          <p:cNvSpPr>
            <a:spLocks noGrp="1"/>
          </p:cNvSpPr>
          <p:nvPr>
            <p:ph idx="1"/>
          </p:nvPr>
        </p:nvSpPr>
        <p:spPr>
          <a:xfrm>
            <a:off x="95254" y="1485905"/>
            <a:ext cx="3185583" cy="1300163"/>
          </a:xfrm>
        </p:spPr>
        <p:txBody>
          <a:bodyPr/>
          <a:lstStyle/>
          <a:p>
            <a:pPr algn="ctr">
              <a:buFont typeface="Wingdings" pitchFamily="2" charset="2"/>
              <a:buNone/>
            </a:pPr>
            <a:r>
              <a:rPr lang="en-US" altLang="zh-CN" sz="2800" smtClean="0"/>
              <a:t>age(5)</a:t>
            </a:r>
          </a:p>
          <a:p>
            <a:pPr algn="ctr">
              <a:buFont typeface="Wingdings" pitchFamily="2" charset="2"/>
              <a:buNone/>
            </a:pPr>
            <a:r>
              <a:rPr lang="zh-CN" altLang="en-US" sz="2800" smtClean="0"/>
              <a:t>输出</a:t>
            </a:r>
            <a:r>
              <a:rPr lang="en-US" altLang="zh-CN" sz="2800" smtClean="0"/>
              <a:t>age(5)</a:t>
            </a:r>
            <a:endParaRPr lang="zh-CN" altLang="en-US" sz="2800" smtClean="0"/>
          </a:p>
        </p:txBody>
      </p:sp>
      <p:sp>
        <p:nvSpPr>
          <p:cNvPr id="4" name="内容占位符 2"/>
          <p:cNvSpPr txBox="1">
            <a:spLocks/>
          </p:cNvSpPr>
          <p:nvPr/>
        </p:nvSpPr>
        <p:spPr bwMode="auto">
          <a:xfrm>
            <a:off x="666754" y="914400"/>
            <a:ext cx="2000249" cy="642938"/>
          </a:xfrm>
          <a:prstGeom prst="rect">
            <a:avLst/>
          </a:prstGeom>
          <a:noFill/>
          <a:ln w="9525">
            <a:noFill/>
            <a:miter lim="800000"/>
            <a:headEnd/>
            <a:tailEnd/>
          </a:ln>
        </p:spPr>
        <p:txBody>
          <a:bodyPr/>
          <a:lstStyle/>
          <a:p>
            <a:pPr marL="342900" indent="-342900" algn="ctr" eaLnBrk="0" fontAlgn="base" hangingPunct="0">
              <a:lnSpc>
                <a:spcPct val="120000"/>
              </a:lnSpc>
              <a:spcBef>
                <a:spcPct val="20000"/>
              </a:spcBef>
              <a:spcAft>
                <a:spcPct val="0"/>
              </a:spcAft>
              <a:buFont typeface="Wingdings" pitchFamily="2" charset="2"/>
              <a:buNone/>
              <a:defRPr/>
            </a:pPr>
            <a:r>
              <a:rPr kumimoji="1" lang="en-US" altLang="zh-CN" sz="2800" b="1" kern="0" dirty="0">
                <a:solidFill>
                  <a:srgbClr val="000000"/>
                </a:solidFill>
              </a:rPr>
              <a:t>main</a:t>
            </a:r>
            <a:endParaRPr kumimoji="1" lang="zh-CN" altLang="en-US" sz="2800" b="1" kern="0" dirty="0">
              <a:solidFill>
                <a:srgbClr val="000000"/>
              </a:solidFill>
            </a:endParaRPr>
          </a:p>
        </p:txBody>
      </p:sp>
      <p:cxnSp>
        <p:nvCxnSpPr>
          <p:cNvPr id="5" name="直接连接符 4"/>
          <p:cNvCxnSpPr>
            <a:cxnSpLocks noChangeShapeType="1"/>
          </p:cNvCxnSpPr>
          <p:nvPr/>
        </p:nvCxnSpPr>
        <p:spPr bwMode="auto">
          <a:xfrm rot="10800000">
            <a:off x="95254" y="2128838"/>
            <a:ext cx="3143249"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sp>
        <p:nvSpPr>
          <p:cNvPr id="6" name="内容占位符 2"/>
          <p:cNvSpPr txBox="1">
            <a:spLocks/>
          </p:cNvSpPr>
          <p:nvPr/>
        </p:nvSpPr>
        <p:spPr bwMode="auto">
          <a:xfrm>
            <a:off x="3810000" y="1485905"/>
            <a:ext cx="3810000" cy="1285875"/>
          </a:xfrm>
          <a:prstGeom prst="rect">
            <a:avLst/>
          </a:prstGeom>
          <a:noFill/>
          <a:ln w="38100">
            <a:solidFill>
              <a:schemeClr val="tx1"/>
            </a:solidFill>
            <a:miter lim="800000"/>
            <a:headEnd/>
            <a:tailEnd/>
          </a:ln>
        </p:spPr>
        <p:txBody>
          <a:bodyPr tIns="360000"/>
          <a:lstStyle/>
          <a:p>
            <a:pPr marL="342900" indent="-342900" algn="ctr" eaLnBrk="0" fontAlgn="base" hangingPunct="0">
              <a:lnSpc>
                <a:spcPct val="120000"/>
              </a:lnSpc>
              <a:spcBef>
                <a:spcPct val="20000"/>
              </a:spcBef>
              <a:spcAft>
                <a:spcPct val="0"/>
              </a:spcAft>
              <a:buFont typeface="Wingdings" pitchFamily="2" charset="2"/>
              <a:buNone/>
              <a:defRPr/>
            </a:pPr>
            <a:r>
              <a:rPr kumimoji="1" lang="en-US" altLang="zh-CN" sz="2800" b="1" kern="0" dirty="0">
                <a:solidFill>
                  <a:srgbClr val="000000"/>
                </a:solidFill>
              </a:rPr>
              <a:t>c=age(4)+2</a:t>
            </a:r>
          </a:p>
        </p:txBody>
      </p:sp>
      <p:sp>
        <p:nvSpPr>
          <p:cNvPr id="7" name="内容占位符 2"/>
          <p:cNvSpPr txBox="1">
            <a:spLocks/>
          </p:cNvSpPr>
          <p:nvPr/>
        </p:nvSpPr>
        <p:spPr bwMode="auto">
          <a:xfrm>
            <a:off x="3810003" y="642938"/>
            <a:ext cx="3714751" cy="914400"/>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0000"/>
                </a:solidFill>
              </a:rPr>
              <a:t>age</a:t>
            </a:r>
            <a:r>
              <a:rPr kumimoji="1" lang="zh-CN" altLang="en-US" sz="2800" b="1" kern="0" dirty="0">
                <a:solidFill>
                  <a:srgbClr val="000000"/>
                </a:solidFill>
              </a:rPr>
              <a:t>函数</a:t>
            </a:r>
            <a:endParaRPr kumimoji="1" lang="en-US" altLang="zh-CN" sz="2800" b="1" kern="0" dirty="0">
              <a:solidFill>
                <a:srgbClr val="000000"/>
              </a:solidFill>
            </a:endParaRPr>
          </a:p>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0000"/>
                </a:solidFill>
              </a:rPr>
              <a:t>n=5</a:t>
            </a:r>
            <a:endParaRPr kumimoji="1" lang="zh-CN" altLang="en-US" sz="2800" b="1" kern="0" dirty="0">
              <a:solidFill>
                <a:srgbClr val="000000"/>
              </a:solidFill>
            </a:endParaRPr>
          </a:p>
        </p:txBody>
      </p:sp>
      <p:sp>
        <p:nvSpPr>
          <p:cNvPr id="9" name="内容占位符 2"/>
          <p:cNvSpPr txBox="1">
            <a:spLocks/>
          </p:cNvSpPr>
          <p:nvPr/>
        </p:nvSpPr>
        <p:spPr bwMode="auto">
          <a:xfrm>
            <a:off x="8185151" y="1485905"/>
            <a:ext cx="3810000" cy="1285875"/>
          </a:xfrm>
          <a:prstGeom prst="rect">
            <a:avLst/>
          </a:prstGeom>
          <a:noFill/>
          <a:ln w="38100">
            <a:solidFill>
              <a:schemeClr val="tx1"/>
            </a:solidFill>
            <a:miter lim="800000"/>
            <a:headEnd/>
            <a:tailEnd/>
          </a:ln>
        </p:spPr>
        <p:txBody>
          <a:bodyPr tIns="360000"/>
          <a:lstStyle/>
          <a:p>
            <a:pPr marL="342900" indent="-342900" algn="ctr" eaLnBrk="0" fontAlgn="base" hangingPunct="0">
              <a:lnSpc>
                <a:spcPct val="120000"/>
              </a:lnSpc>
              <a:spcBef>
                <a:spcPct val="20000"/>
              </a:spcBef>
              <a:spcAft>
                <a:spcPct val="0"/>
              </a:spcAft>
              <a:buFont typeface="Wingdings" pitchFamily="2" charset="2"/>
              <a:buNone/>
              <a:defRPr/>
            </a:pPr>
            <a:r>
              <a:rPr kumimoji="1" lang="en-US" altLang="zh-CN" sz="2800" b="1" kern="0" dirty="0">
                <a:solidFill>
                  <a:srgbClr val="000000"/>
                </a:solidFill>
              </a:rPr>
              <a:t>c=age(3)+2</a:t>
            </a:r>
          </a:p>
        </p:txBody>
      </p:sp>
      <p:sp>
        <p:nvSpPr>
          <p:cNvPr id="10" name="内容占位符 2"/>
          <p:cNvSpPr txBox="1">
            <a:spLocks/>
          </p:cNvSpPr>
          <p:nvPr/>
        </p:nvSpPr>
        <p:spPr bwMode="auto">
          <a:xfrm>
            <a:off x="8191500" y="642938"/>
            <a:ext cx="3810000" cy="914400"/>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0000"/>
                </a:solidFill>
              </a:rPr>
              <a:t>age</a:t>
            </a:r>
            <a:r>
              <a:rPr kumimoji="1" lang="zh-CN" altLang="en-US" sz="2800" b="1" kern="0" dirty="0">
                <a:solidFill>
                  <a:srgbClr val="000000"/>
                </a:solidFill>
              </a:rPr>
              <a:t>函数</a:t>
            </a:r>
            <a:endParaRPr kumimoji="1" lang="en-US" altLang="zh-CN" sz="2800" b="1" kern="0" dirty="0">
              <a:solidFill>
                <a:srgbClr val="000000"/>
              </a:solidFill>
            </a:endParaRPr>
          </a:p>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0000"/>
                </a:solidFill>
              </a:rPr>
              <a:t>n=4</a:t>
            </a:r>
            <a:endParaRPr kumimoji="1" lang="zh-CN" altLang="en-US" sz="2800" b="1" kern="0" dirty="0">
              <a:solidFill>
                <a:srgbClr val="000000"/>
              </a:solidFill>
            </a:endParaRPr>
          </a:p>
        </p:txBody>
      </p:sp>
      <p:sp>
        <p:nvSpPr>
          <p:cNvPr id="11" name="内容占位符 2"/>
          <p:cNvSpPr txBox="1">
            <a:spLocks/>
          </p:cNvSpPr>
          <p:nvPr/>
        </p:nvSpPr>
        <p:spPr bwMode="auto">
          <a:xfrm>
            <a:off x="3810000" y="4500568"/>
            <a:ext cx="3810000" cy="1285875"/>
          </a:xfrm>
          <a:prstGeom prst="rect">
            <a:avLst/>
          </a:prstGeom>
          <a:noFill/>
          <a:ln w="38100">
            <a:solidFill>
              <a:schemeClr val="tx1"/>
            </a:solidFill>
            <a:miter lim="800000"/>
            <a:headEnd/>
            <a:tailEnd/>
          </a:ln>
        </p:spPr>
        <p:txBody>
          <a:bodyPr tIns="360000"/>
          <a:lstStyle/>
          <a:p>
            <a:pPr marL="342900" indent="-342900" algn="ctr" eaLnBrk="0" fontAlgn="base" hangingPunct="0">
              <a:lnSpc>
                <a:spcPct val="120000"/>
              </a:lnSpc>
              <a:spcBef>
                <a:spcPct val="20000"/>
              </a:spcBef>
              <a:spcAft>
                <a:spcPct val="0"/>
              </a:spcAft>
              <a:buFont typeface="Wingdings" pitchFamily="2" charset="2"/>
              <a:buNone/>
              <a:defRPr/>
            </a:pPr>
            <a:r>
              <a:rPr kumimoji="1" lang="en-US" altLang="zh-CN" sz="2800" b="1" kern="0" dirty="0">
                <a:solidFill>
                  <a:srgbClr val="000000"/>
                </a:solidFill>
              </a:rPr>
              <a:t>c=age(1)+2</a:t>
            </a:r>
          </a:p>
        </p:txBody>
      </p:sp>
      <p:sp>
        <p:nvSpPr>
          <p:cNvPr id="12" name="内容占位符 2"/>
          <p:cNvSpPr txBox="1">
            <a:spLocks/>
          </p:cNvSpPr>
          <p:nvPr/>
        </p:nvSpPr>
        <p:spPr bwMode="auto">
          <a:xfrm>
            <a:off x="3810003" y="3714750"/>
            <a:ext cx="3714751" cy="842963"/>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0000"/>
                </a:solidFill>
              </a:rPr>
              <a:t>age</a:t>
            </a:r>
            <a:r>
              <a:rPr kumimoji="1" lang="zh-CN" altLang="en-US" sz="2800" b="1" kern="0" dirty="0">
                <a:solidFill>
                  <a:srgbClr val="000000"/>
                </a:solidFill>
              </a:rPr>
              <a:t>函数</a:t>
            </a:r>
            <a:endParaRPr kumimoji="1" lang="en-US" altLang="zh-CN" sz="2800" b="1" kern="0" dirty="0">
              <a:solidFill>
                <a:srgbClr val="000000"/>
              </a:solidFill>
            </a:endParaRPr>
          </a:p>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0000"/>
                </a:solidFill>
              </a:rPr>
              <a:t>n=2</a:t>
            </a:r>
            <a:endParaRPr kumimoji="1" lang="zh-CN" altLang="en-US" sz="2800" b="1" kern="0" dirty="0">
              <a:solidFill>
                <a:srgbClr val="000000"/>
              </a:solidFill>
            </a:endParaRPr>
          </a:p>
        </p:txBody>
      </p:sp>
      <p:sp>
        <p:nvSpPr>
          <p:cNvPr id="13" name="内容占位符 2"/>
          <p:cNvSpPr txBox="1">
            <a:spLocks/>
          </p:cNvSpPr>
          <p:nvPr/>
        </p:nvSpPr>
        <p:spPr bwMode="auto">
          <a:xfrm>
            <a:off x="8185151" y="4500568"/>
            <a:ext cx="3810000" cy="1285875"/>
          </a:xfrm>
          <a:prstGeom prst="rect">
            <a:avLst/>
          </a:prstGeom>
          <a:noFill/>
          <a:ln w="38100">
            <a:solidFill>
              <a:schemeClr val="tx1"/>
            </a:solidFill>
            <a:miter lim="800000"/>
            <a:headEnd/>
            <a:tailEnd/>
          </a:ln>
        </p:spPr>
        <p:txBody>
          <a:bodyPr tIns="360000"/>
          <a:lstStyle/>
          <a:p>
            <a:pPr marL="342900" indent="-342900" algn="ctr" eaLnBrk="0" fontAlgn="base" hangingPunct="0">
              <a:lnSpc>
                <a:spcPct val="120000"/>
              </a:lnSpc>
              <a:spcBef>
                <a:spcPct val="20000"/>
              </a:spcBef>
              <a:spcAft>
                <a:spcPct val="0"/>
              </a:spcAft>
              <a:buFont typeface="Wingdings" pitchFamily="2" charset="2"/>
              <a:buNone/>
              <a:defRPr/>
            </a:pPr>
            <a:r>
              <a:rPr kumimoji="1" lang="en-US" altLang="zh-CN" sz="2800" b="1" kern="0" dirty="0">
                <a:solidFill>
                  <a:srgbClr val="000000"/>
                </a:solidFill>
              </a:rPr>
              <a:t>c=age(2)+2</a:t>
            </a:r>
          </a:p>
        </p:txBody>
      </p:sp>
      <p:sp>
        <p:nvSpPr>
          <p:cNvPr id="14" name="内容占位符 2"/>
          <p:cNvSpPr txBox="1">
            <a:spLocks/>
          </p:cNvSpPr>
          <p:nvPr/>
        </p:nvSpPr>
        <p:spPr bwMode="auto">
          <a:xfrm>
            <a:off x="8191500" y="3714752"/>
            <a:ext cx="3810000" cy="771525"/>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0000"/>
                </a:solidFill>
              </a:rPr>
              <a:t>age</a:t>
            </a:r>
            <a:r>
              <a:rPr kumimoji="1" lang="zh-CN" altLang="en-US" sz="2800" b="1" kern="0" dirty="0">
                <a:solidFill>
                  <a:srgbClr val="000000"/>
                </a:solidFill>
              </a:rPr>
              <a:t>函数</a:t>
            </a:r>
            <a:endParaRPr kumimoji="1" lang="en-US" altLang="zh-CN" sz="2800" b="1" kern="0" dirty="0">
              <a:solidFill>
                <a:srgbClr val="000000"/>
              </a:solidFill>
            </a:endParaRPr>
          </a:p>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0000"/>
                </a:solidFill>
              </a:rPr>
              <a:t>n=3</a:t>
            </a:r>
            <a:endParaRPr kumimoji="1" lang="zh-CN" altLang="en-US" sz="2800" b="1" kern="0" dirty="0">
              <a:solidFill>
                <a:srgbClr val="000000"/>
              </a:solidFill>
            </a:endParaRPr>
          </a:p>
        </p:txBody>
      </p:sp>
      <p:sp>
        <p:nvSpPr>
          <p:cNvPr id="15" name="内容占位符 2"/>
          <p:cNvSpPr txBox="1">
            <a:spLocks/>
          </p:cNvSpPr>
          <p:nvPr/>
        </p:nvSpPr>
        <p:spPr bwMode="auto">
          <a:xfrm>
            <a:off x="381001" y="4500568"/>
            <a:ext cx="2762251" cy="1285875"/>
          </a:xfrm>
          <a:prstGeom prst="rect">
            <a:avLst/>
          </a:prstGeom>
          <a:noFill/>
          <a:ln w="38100">
            <a:solidFill>
              <a:schemeClr val="tx1"/>
            </a:solidFill>
            <a:miter lim="800000"/>
            <a:headEnd/>
            <a:tailEnd/>
          </a:ln>
        </p:spPr>
        <p:txBody>
          <a:bodyPr tIns="360000"/>
          <a:lstStyle/>
          <a:p>
            <a:pPr marL="342900" indent="-342900" algn="ctr" eaLnBrk="0" fontAlgn="base" hangingPunct="0">
              <a:lnSpc>
                <a:spcPct val="120000"/>
              </a:lnSpc>
              <a:spcBef>
                <a:spcPct val="20000"/>
              </a:spcBef>
              <a:spcAft>
                <a:spcPct val="0"/>
              </a:spcAft>
              <a:buFont typeface="Wingdings" pitchFamily="2" charset="2"/>
              <a:buNone/>
              <a:defRPr/>
            </a:pPr>
            <a:r>
              <a:rPr kumimoji="1" lang="en-US" altLang="zh-CN" sz="2800" b="1" kern="0" dirty="0">
                <a:solidFill>
                  <a:srgbClr val="000000"/>
                </a:solidFill>
              </a:rPr>
              <a:t>c=10</a:t>
            </a:r>
          </a:p>
        </p:txBody>
      </p:sp>
      <p:sp>
        <p:nvSpPr>
          <p:cNvPr id="16" name="内容占位符 2"/>
          <p:cNvSpPr txBox="1">
            <a:spLocks/>
          </p:cNvSpPr>
          <p:nvPr/>
        </p:nvSpPr>
        <p:spPr bwMode="auto">
          <a:xfrm>
            <a:off x="3" y="3729039"/>
            <a:ext cx="3714751" cy="771525"/>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0000"/>
                </a:solidFill>
              </a:rPr>
              <a:t>age</a:t>
            </a:r>
            <a:r>
              <a:rPr kumimoji="1" lang="zh-CN" altLang="en-US" sz="2800" b="1" kern="0" dirty="0">
                <a:solidFill>
                  <a:srgbClr val="000000"/>
                </a:solidFill>
              </a:rPr>
              <a:t>函数</a:t>
            </a:r>
            <a:endParaRPr kumimoji="1" lang="en-US" altLang="zh-CN" sz="2800" b="1" kern="0" dirty="0">
              <a:solidFill>
                <a:srgbClr val="000000"/>
              </a:solidFill>
            </a:endParaRPr>
          </a:p>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0000"/>
                </a:solidFill>
              </a:rPr>
              <a:t>n=1</a:t>
            </a:r>
            <a:endParaRPr kumimoji="1" lang="zh-CN" altLang="en-US" sz="2800" b="1" kern="0" dirty="0">
              <a:solidFill>
                <a:srgbClr val="000000"/>
              </a:solidFill>
            </a:endParaRPr>
          </a:p>
        </p:txBody>
      </p:sp>
      <p:cxnSp>
        <p:nvCxnSpPr>
          <p:cNvPr id="17" name="直接箭头连接符 55"/>
          <p:cNvCxnSpPr>
            <a:cxnSpLocks noChangeShapeType="1"/>
          </p:cNvCxnSpPr>
          <p:nvPr/>
        </p:nvCxnSpPr>
        <p:spPr bwMode="auto">
          <a:xfrm flipV="1">
            <a:off x="2667001" y="857250"/>
            <a:ext cx="2000251" cy="8572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0" name="直接箭头连接符 55"/>
          <p:cNvCxnSpPr>
            <a:cxnSpLocks noChangeShapeType="1"/>
          </p:cNvCxnSpPr>
          <p:nvPr/>
        </p:nvCxnSpPr>
        <p:spPr bwMode="auto">
          <a:xfrm flipV="1">
            <a:off x="5334003" y="857255"/>
            <a:ext cx="3714751" cy="1071563"/>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2" name="直接箭头连接符 55"/>
          <p:cNvCxnSpPr>
            <a:cxnSpLocks noChangeShapeType="1"/>
          </p:cNvCxnSpPr>
          <p:nvPr/>
        </p:nvCxnSpPr>
        <p:spPr bwMode="auto">
          <a:xfrm rot="5400000">
            <a:off x="8846345" y="2940846"/>
            <a:ext cx="1357312" cy="19050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5" name="直接箭头连接符 55"/>
          <p:cNvCxnSpPr>
            <a:cxnSpLocks noChangeShapeType="1"/>
          </p:cNvCxnSpPr>
          <p:nvPr/>
        </p:nvCxnSpPr>
        <p:spPr bwMode="auto">
          <a:xfrm rot="10800000">
            <a:off x="6762751" y="4000505"/>
            <a:ext cx="2667000" cy="10001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8" name="直接箭头连接符 55"/>
          <p:cNvCxnSpPr>
            <a:cxnSpLocks noChangeShapeType="1"/>
          </p:cNvCxnSpPr>
          <p:nvPr/>
        </p:nvCxnSpPr>
        <p:spPr bwMode="auto">
          <a:xfrm rot="10800000">
            <a:off x="2857503" y="4071938"/>
            <a:ext cx="2190751" cy="8572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0" name="直接箭头连接符 55"/>
          <p:cNvCxnSpPr>
            <a:cxnSpLocks noChangeShapeType="1"/>
          </p:cNvCxnSpPr>
          <p:nvPr/>
        </p:nvCxnSpPr>
        <p:spPr bwMode="auto">
          <a:xfrm flipV="1">
            <a:off x="3143254" y="5357818"/>
            <a:ext cx="2000249" cy="4286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2" name="直接箭头连接符 55"/>
          <p:cNvCxnSpPr>
            <a:cxnSpLocks noChangeShapeType="1"/>
          </p:cNvCxnSpPr>
          <p:nvPr/>
        </p:nvCxnSpPr>
        <p:spPr bwMode="auto">
          <a:xfrm flipV="1">
            <a:off x="7524754" y="5357818"/>
            <a:ext cx="2000249" cy="4286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3" name="直接箭头连接符 55"/>
          <p:cNvCxnSpPr>
            <a:cxnSpLocks noChangeShapeType="1"/>
          </p:cNvCxnSpPr>
          <p:nvPr/>
        </p:nvCxnSpPr>
        <p:spPr bwMode="auto">
          <a:xfrm rot="16200000" flipV="1">
            <a:off x="9322598" y="2774159"/>
            <a:ext cx="3071813" cy="209550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6" name="直接箭头连接符 55"/>
          <p:cNvCxnSpPr>
            <a:cxnSpLocks noChangeShapeType="1"/>
          </p:cNvCxnSpPr>
          <p:nvPr/>
        </p:nvCxnSpPr>
        <p:spPr bwMode="auto">
          <a:xfrm rot="10800000">
            <a:off x="5715003" y="2357443"/>
            <a:ext cx="2571751" cy="4286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9" name="直接箭头连接符 55"/>
          <p:cNvCxnSpPr>
            <a:cxnSpLocks noChangeShapeType="1"/>
          </p:cNvCxnSpPr>
          <p:nvPr/>
        </p:nvCxnSpPr>
        <p:spPr bwMode="auto">
          <a:xfrm rot="10800000">
            <a:off x="2571752" y="1928813"/>
            <a:ext cx="1428749" cy="8572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46" name="内容占位符 2"/>
          <p:cNvSpPr txBox="1">
            <a:spLocks/>
          </p:cNvSpPr>
          <p:nvPr/>
        </p:nvSpPr>
        <p:spPr bwMode="auto">
          <a:xfrm>
            <a:off x="3" y="6000750"/>
            <a:ext cx="3714751" cy="571500"/>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B050"/>
                </a:solidFill>
              </a:rPr>
              <a:t>age(1)=10</a:t>
            </a:r>
            <a:endParaRPr kumimoji="1" lang="zh-CN" altLang="en-US" sz="2800" b="1" kern="0" dirty="0">
              <a:solidFill>
                <a:srgbClr val="00B050"/>
              </a:solidFill>
            </a:endParaRPr>
          </a:p>
        </p:txBody>
      </p:sp>
      <p:sp>
        <p:nvSpPr>
          <p:cNvPr id="47" name="内容占位符 2"/>
          <p:cNvSpPr txBox="1">
            <a:spLocks/>
          </p:cNvSpPr>
          <p:nvPr/>
        </p:nvSpPr>
        <p:spPr bwMode="auto">
          <a:xfrm>
            <a:off x="3905252" y="6000750"/>
            <a:ext cx="3714749" cy="571500"/>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B050"/>
                </a:solidFill>
              </a:rPr>
              <a:t>age(2)=12</a:t>
            </a:r>
            <a:endParaRPr kumimoji="1" lang="zh-CN" altLang="en-US" sz="2800" b="1" kern="0" dirty="0">
              <a:solidFill>
                <a:srgbClr val="00B050"/>
              </a:solidFill>
            </a:endParaRPr>
          </a:p>
        </p:txBody>
      </p:sp>
      <p:sp>
        <p:nvSpPr>
          <p:cNvPr id="48" name="内容占位符 2"/>
          <p:cNvSpPr txBox="1">
            <a:spLocks/>
          </p:cNvSpPr>
          <p:nvPr/>
        </p:nvSpPr>
        <p:spPr bwMode="auto">
          <a:xfrm>
            <a:off x="7810503" y="5929313"/>
            <a:ext cx="3714751" cy="571500"/>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B050"/>
                </a:solidFill>
              </a:rPr>
              <a:t>age(3)=14</a:t>
            </a:r>
            <a:endParaRPr kumimoji="1" lang="zh-CN" altLang="en-US" sz="2800" b="1" kern="0" dirty="0">
              <a:solidFill>
                <a:srgbClr val="00B050"/>
              </a:solidFill>
            </a:endParaRPr>
          </a:p>
        </p:txBody>
      </p:sp>
      <p:sp>
        <p:nvSpPr>
          <p:cNvPr id="49" name="内容占位符 2"/>
          <p:cNvSpPr txBox="1">
            <a:spLocks/>
          </p:cNvSpPr>
          <p:nvPr/>
        </p:nvSpPr>
        <p:spPr bwMode="auto">
          <a:xfrm>
            <a:off x="8208437" y="2916238"/>
            <a:ext cx="3714751" cy="571500"/>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B050"/>
                </a:solidFill>
              </a:rPr>
              <a:t>age(4)=16</a:t>
            </a:r>
            <a:endParaRPr kumimoji="1" lang="zh-CN" altLang="en-US" sz="2800" b="1" kern="0" dirty="0">
              <a:solidFill>
                <a:srgbClr val="00B050"/>
              </a:solidFill>
            </a:endParaRPr>
          </a:p>
        </p:txBody>
      </p:sp>
      <p:sp>
        <p:nvSpPr>
          <p:cNvPr id="50" name="内容占位符 2"/>
          <p:cNvSpPr txBox="1">
            <a:spLocks/>
          </p:cNvSpPr>
          <p:nvPr/>
        </p:nvSpPr>
        <p:spPr bwMode="auto">
          <a:xfrm>
            <a:off x="4000503" y="2928938"/>
            <a:ext cx="3714751" cy="571500"/>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B050"/>
                </a:solidFill>
              </a:rPr>
              <a:t>age(5)=18</a:t>
            </a:r>
            <a:endParaRPr kumimoji="1" lang="zh-CN" altLang="en-US" sz="2800" b="1" kern="0" dirty="0">
              <a:solidFill>
                <a:srgbClr val="00B050"/>
              </a:solidFill>
            </a:endParaRPr>
          </a:p>
        </p:txBody>
      </p:sp>
      <p:sp>
        <p:nvSpPr>
          <p:cNvPr id="54" name="内容占位符 2"/>
          <p:cNvSpPr txBox="1">
            <a:spLocks/>
          </p:cNvSpPr>
          <p:nvPr/>
        </p:nvSpPr>
        <p:spPr bwMode="auto">
          <a:xfrm>
            <a:off x="476252" y="2928943"/>
            <a:ext cx="2190749" cy="428625"/>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9D138D"/>
                </a:solidFill>
              </a:rPr>
              <a:t>18</a:t>
            </a:r>
            <a:endParaRPr kumimoji="1" lang="zh-CN" altLang="en-US" sz="2800" b="1" kern="0" dirty="0">
              <a:solidFill>
                <a:srgbClr val="9D138D"/>
              </a:solidFill>
            </a:endParaRPr>
          </a:p>
        </p:txBody>
      </p:sp>
      <p:pic>
        <p:nvPicPr>
          <p:cNvPr id="77856" name="图片 3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55868" y="5937250"/>
            <a:ext cx="123613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331623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blinds(horizontal)">
                                      <p:cBhvr>
                                        <p:cTn id="12" dur="500"/>
                                        <p:tgtEl>
                                          <p:spTgt spid="57"/>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blinds(horizontal)">
                                      <p:cBhvr>
                                        <p:cTn id="16" dur="500"/>
                                        <p:tgtEl>
                                          <p:spTgt spid="3">
                                            <p:txEl>
                                              <p:pRg st="0" end="0"/>
                                            </p:txEl>
                                          </p:spTgt>
                                        </p:tgtEl>
                                      </p:cBhvr>
                                    </p:animEffect>
                                  </p:childTnLst>
                                </p:cTn>
                              </p:par>
                            </p:childTnLst>
                          </p:cTn>
                        </p:par>
                        <p:par>
                          <p:cTn id="17" fill="hold" nodeType="afterGroup">
                            <p:stCondLst>
                              <p:cond delay="1000"/>
                            </p:stCondLst>
                            <p:childTnLst>
                              <p:par>
                                <p:cTn id="18" presetID="12" presetClass="entr" presetSubtype="8"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lide(fromLeft)">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ox(in)">
                                      <p:cBhvr>
                                        <p:cTn id="25"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blinds(horizontal)">
                                      <p:cBhvr>
                                        <p:cTn id="30" dur="500"/>
                                        <p:tgtEl>
                                          <p:spTgt spid="7">
                                            <p:txEl>
                                              <p:pRg st="0" end="0"/>
                                            </p:txEl>
                                          </p:spTgt>
                                        </p:tgtEl>
                                      </p:cBhvr>
                                    </p:animEffect>
                                  </p:childTnLst>
                                </p:cTn>
                              </p:par>
                            </p:childTnLst>
                          </p:cTn>
                        </p:par>
                        <p:par>
                          <p:cTn id="31" fill="hold" nodeType="afterGroup">
                            <p:stCondLst>
                              <p:cond delay="500"/>
                            </p:stCondLst>
                            <p:childTnLst>
                              <p:par>
                                <p:cTn id="32" presetID="3" presetClass="entr" presetSubtype="10" fill="hold" nodeType="afterEffect">
                                  <p:stCondLst>
                                    <p:cond delay="0"/>
                                  </p:stCondLst>
                                  <p:childTnLst>
                                    <p:set>
                                      <p:cBhvr>
                                        <p:cTn id="33" dur="1" fill="hold">
                                          <p:stCondLst>
                                            <p:cond delay="0"/>
                                          </p:stCondLst>
                                        </p:cTn>
                                        <p:tgtEl>
                                          <p:spTgt spid="7">
                                            <p:txEl>
                                              <p:pRg st="1" end="1"/>
                                            </p:txEl>
                                          </p:spTgt>
                                        </p:tgtEl>
                                        <p:attrNameLst>
                                          <p:attrName>style.visibility</p:attrName>
                                        </p:attrNameLst>
                                      </p:cBhvr>
                                      <p:to>
                                        <p:strVal val="visible"/>
                                      </p:to>
                                    </p:set>
                                    <p:animEffect transition="in" filter="blinds(horizontal)">
                                      <p:cBhvr>
                                        <p:cTn id="34" dur="500"/>
                                        <p:tgtEl>
                                          <p:spTgt spid="7">
                                            <p:txEl>
                                              <p:pRg st="1" end="1"/>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ox(in)">
                                      <p:cBhvr>
                                        <p:cTn id="44"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animEffect transition="in" filter="blinds(horizontal)">
                                      <p:cBhvr>
                                        <p:cTn id="49" dur="500"/>
                                        <p:tgtEl>
                                          <p:spTgt spid="10">
                                            <p:txEl>
                                              <p:pRg st="0" end="0"/>
                                            </p:txEl>
                                          </p:spTgt>
                                        </p:tgtEl>
                                      </p:cBhvr>
                                    </p:animEffect>
                                  </p:childTnLst>
                                </p:cTn>
                              </p:par>
                            </p:childTnLst>
                          </p:cTn>
                        </p:par>
                        <p:par>
                          <p:cTn id="50" fill="hold" nodeType="afterGroup">
                            <p:stCondLst>
                              <p:cond delay="500"/>
                            </p:stCondLst>
                            <p:childTnLst>
                              <p:par>
                                <p:cTn id="51" presetID="3" presetClass="entr" presetSubtype="10" fill="hold" nodeType="afterEffect">
                                  <p:stCondLst>
                                    <p:cond delay="0"/>
                                  </p:stCondLst>
                                  <p:childTnLst>
                                    <p:set>
                                      <p:cBhvr>
                                        <p:cTn id="52" dur="1" fill="hold">
                                          <p:stCondLst>
                                            <p:cond delay="0"/>
                                          </p:stCondLst>
                                        </p:cTn>
                                        <p:tgtEl>
                                          <p:spTgt spid="10">
                                            <p:txEl>
                                              <p:pRg st="1" end="1"/>
                                            </p:txEl>
                                          </p:spTgt>
                                        </p:tgtEl>
                                        <p:attrNameLst>
                                          <p:attrName>style.visibility</p:attrName>
                                        </p:attrNameLst>
                                      </p:cBhvr>
                                      <p:to>
                                        <p:strVal val="visible"/>
                                      </p:to>
                                    </p:set>
                                    <p:animEffect transition="in" filter="blinds(horizontal)">
                                      <p:cBhvr>
                                        <p:cTn id="53" dur="500"/>
                                        <p:tgtEl>
                                          <p:spTgt spid="10">
                                            <p:txEl>
                                              <p:pRg st="1" end="1"/>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blinds(horizontal)">
                                      <p:cBhvr>
                                        <p:cTn id="58" dur="500"/>
                                        <p:tgtEl>
                                          <p:spTgt spid="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16" fill="hold"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box(in)">
                                      <p:cBhvr>
                                        <p:cTn id="63"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14">
                                            <p:txEl>
                                              <p:pRg st="0" end="0"/>
                                            </p:txEl>
                                          </p:spTgt>
                                        </p:tgtEl>
                                        <p:attrNameLst>
                                          <p:attrName>style.visibility</p:attrName>
                                        </p:attrNameLst>
                                      </p:cBhvr>
                                      <p:to>
                                        <p:strVal val="visible"/>
                                      </p:to>
                                    </p:set>
                                    <p:animEffect transition="in" filter="blinds(horizontal)">
                                      <p:cBhvr>
                                        <p:cTn id="68" dur="500"/>
                                        <p:tgtEl>
                                          <p:spTgt spid="14">
                                            <p:txEl>
                                              <p:pRg st="0" end="0"/>
                                            </p:txEl>
                                          </p:spTgt>
                                        </p:tgtEl>
                                      </p:cBhvr>
                                    </p:animEffect>
                                  </p:childTnLst>
                                </p:cTn>
                              </p:par>
                            </p:childTnLst>
                          </p:cTn>
                        </p:par>
                        <p:par>
                          <p:cTn id="69" fill="hold" nodeType="afterGroup">
                            <p:stCondLst>
                              <p:cond delay="500"/>
                            </p:stCondLst>
                            <p:childTnLst>
                              <p:par>
                                <p:cTn id="70" presetID="3" presetClass="entr" presetSubtype="10" fill="hold" nodeType="afterEffect">
                                  <p:stCondLst>
                                    <p:cond delay="0"/>
                                  </p:stCondLst>
                                  <p:childTnLst>
                                    <p:set>
                                      <p:cBhvr>
                                        <p:cTn id="71" dur="1" fill="hold">
                                          <p:stCondLst>
                                            <p:cond delay="0"/>
                                          </p:stCondLst>
                                        </p:cTn>
                                        <p:tgtEl>
                                          <p:spTgt spid="14">
                                            <p:txEl>
                                              <p:pRg st="1" end="1"/>
                                            </p:txEl>
                                          </p:spTgt>
                                        </p:tgtEl>
                                        <p:attrNameLst>
                                          <p:attrName>style.visibility</p:attrName>
                                        </p:attrNameLst>
                                      </p:cBhvr>
                                      <p:to>
                                        <p:strVal val="visible"/>
                                      </p:to>
                                    </p:set>
                                    <p:animEffect transition="in" filter="blinds(horizontal)">
                                      <p:cBhvr>
                                        <p:cTn id="72" dur="500"/>
                                        <p:tgtEl>
                                          <p:spTgt spid="14">
                                            <p:txEl>
                                              <p:pRg st="1" end="1"/>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blinds(horizontal)">
                                      <p:cBhvr>
                                        <p:cTn id="77" dur="500"/>
                                        <p:tgtEl>
                                          <p:spTgt spid="1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16" fill="hold"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box(in)">
                                      <p:cBhvr>
                                        <p:cTn id="82"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12">
                                            <p:txEl>
                                              <p:pRg st="0" end="0"/>
                                            </p:txEl>
                                          </p:spTgt>
                                        </p:tgtEl>
                                        <p:attrNameLst>
                                          <p:attrName>style.visibility</p:attrName>
                                        </p:attrNameLst>
                                      </p:cBhvr>
                                      <p:to>
                                        <p:strVal val="visible"/>
                                      </p:to>
                                    </p:set>
                                    <p:animEffect transition="in" filter="blinds(horizontal)">
                                      <p:cBhvr>
                                        <p:cTn id="87" dur="500"/>
                                        <p:tgtEl>
                                          <p:spTgt spid="12">
                                            <p:txEl>
                                              <p:pRg st="0" end="0"/>
                                            </p:txEl>
                                          </p:spTgt>
                                        </p:tgtEl>
                                      </p:cBhvr>
                                    </p:animEffect>
                                  </p:childTnLst>
                                </p:cTn>
                              </p:par>
                            </p:childTnLst>
                          </p:cTn>
                        </p:par>
                        <p:par>
                          <p:cTn id="88" fill="hold" nodeType="afterGroup">
                            <p:stCondLst>
                              <p:cond delay="500"/>
                            </p:stCondLst>
                            <p:childTnLst>
                              <p:par>
                                <p:cTn id="89" presetID="3" presetClass="entr" presetSubtype="10" fill="hold" nodeType="afterEffect">
                                  <p:stCondLst>
                                    <p:cond delay="0"/>
                                  </p:stCondLst>
                                  <p:childTnLst>
                                    <p:set>
                                      <p:cBhvr>
                                        <p:cTn id="90" dur="1" fill="hold">
                                          <p:stCondLst>
                                            <p:cond delay="0"/>
                                          </p:stCondLst>
                                        </p:cTn>
                                        <p:tgtEl>
                                          <p:spTgt spid="12">
                                            <p:txEl>
                                              <p:pRg st="1" end="1"/>
                                            </p:txEl>
                                          </p:spTgt>
                                        </p:tgtEl>
                                        <p:attrNameLst>
                                          <p:attrName>style.visibility</p:attrName>
                                        </p:attrNameLst>
                                      </p:cBhvr>
                                      <p:to>
                                        <p:strVal val="visible"/>
                                      </p:to>
                                    </p:set>
                                    <p:animEffect transition="in" filter="blinds(horizontal)">
                                      <p:cBhvr>
                                        <p:cTn id="91" dur="500"/>
                                        <p:tgtEl>
                                          <p:spTgt spid="12">
                                            <p:txEl>
                                              <p:pRg st="1" end="1"/>
                                            </p:txEl>
                                          </p:spTgt>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11"/>
                                        </p:tgtEl>
                                        <p:attrNameLst>
                                          <p:attrName>style.visibility</p:attrName>
                                        </p:attrNameLst>
                                      </p:cBhvr>
                                      <p:to>
                                        <p:strVal val="visible"/>
                                      </p:to>
                                    </p:set>
                                    <p:animEffect transition="in" filter="blinds(horizontal)">
                                      <p:cBhvr>
                                        <p:cTn id="96" dur="500"/>
                                        <p:tgtEl>
                                          <p:spTgt spid="11"/>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4" presetClass="entr" presetSubtype="16" fill="hold" nodeType="click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box(in)">
                                      <p:cBhvr>
                                        <p:cTn id="101"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ntr" presetSubtype="10" fill="hold" nodeType="clickEffect">
                                  <p:stCondLst>
                                    <p:cond delay="0"/>
                                  </p:stCondLst>
                                  <p:childTnLst>
                                    <p:set>
                                      <p:cBhvr>
                                        <p:cTn id="105" dur="1" fill="hold">
                                          <p:stCondLst>
                                            <p:cond delay="0"/>
                                          </p:stCondLst>
                                        </p:cTn>
                                        <p:tgtEl>
                                          <p:spTgt spid="16">
                                            <p:txEl>
                                              <p:pRg st="0" end="0"/>
                                            </p:txEl>
                                          </p:spTgt>
                                        </p:tgtEl>
                                        <p:attrNameLst>
                                          <p:attrName>style.visibility</p:attrName>
                                        </p:attrNameLst>
                                      </p:cBhvr>
                                      <p:to>
                                        <p:strVal val="visible"/>
                                      </p:to>
                                    </p:set>
                                    <p:animEffect transition="in" filter="blinds(horizontal)">
                                      <p:cBhvr>
                                        <p:cTn id="106" dur="500"/>
                                        <p:tgtEl>
                                          <p:spTgt spid="16">
                                            <p:txEl>
                                              <p:pRg st="0" end="0"/>
                                            </p:txEl>
                                          </p:spTgt>
                                        </p:tgtEl>
                                      </p:cBhvr>
                                    </p:animEffect>
                                  </p:childTnLst>
                                </p:cTn>
                              </p:par>
                            </p:childTnLst>
                          </p:cTn>
                        </p:par>
                        <p:par>
                          <p:cTn id="107" fill="hold" nodeType="afterGroup">
                            <p:stCondLst>
                              <p:cond delay="500"/>
                            </p:stCondLst>
                            <p:childTnLst>
                              <p:par>
                                <p:cTn id="108" presetID="3" presetClass="entr" presetSubtype="10" fill="hold" nodeType="afterEffect">
                                  <p:stCondLst>
                                    <p:cond delay="0"/>
                                  </p:stCondLst>
                                  <p:childTnLst>
                                    <p:set>
                                      <p:cBhvr>
                                        <p:cTn id="109" dur="1" fill="hold">
                                          <p:stCondLst>
                                            <p:cond delay="0"/>
                                          </p:stCondLst>
                                        </p:cTn>
                                        <p:tgtEl>
                                          <p:spTgt spid="16">
                                            <p:txEl>
                                              <p:pRg st="1" end="1"/>
                                            </p:txEl>
                                          </p:spTgt>
                                        </p:tgtEl>
                                        <p:attrNameLst>
                                          <p:attrName>style.visibility</p:attrName>
                                        </p:attrNameLst>
                                      </p:cBhvr>
                                      <p:to>
                                        <p:strVal val="visible"/>
                                      </p:to>
                                    </p:set>
                                    <p:animEffect transition="in" filter="blinds(horizontal)">
                                      <p:cBhvr>
                                        <p:cTn id="110" dur="500"/>
                                        <p:tgtEl>
                                          <p:spTgt spid="16">
                                            <p:txEl>
                                              <p:pRg st="1" end="1"/>
                                            </p:txEl>
                                          </p:spTgt>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15"/>
                                        </p:tgtEl>
                                        <p:attrNameLst>
                                          <p:attrName>style.visibility</p:attrName>
                                        </p:attrNameLst>
                                      </p:cBhvr>
                                      <p:to>
                                        <p:strVal val="visible"/>
                                      </p:to>
                                    </p:set>
                                    <p:animEffect transition="in" filter="blinds(horizontal)">
                                      <p:cBhvr>
                                        <p:cTn id="115" dur="500"/>
                                        <p:tgtEl>
                                          <p:spTgt spid="15"/>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46"/>
                                        </p:tgtEl>
                                        <p:attrNameLst>
                                          <p:attrName>style.visibility</p:attrName>
                                        </p:attrNameLst>
                                      </p:cBhvr>
                                      <p:to>
                                        <p:strVal val="visible"/>
                                      </p:to>
                                    </p:set>
                                    <p:animEffect transition="in" filter="blinds(horizontal)">
                                      <p:cBhvr>
                                        <p:cTn id="120" dur="500"/>
                                        <p:tgtEl>
                                          <p:spTgt spid="46"/>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4" presetClass="entr" presetSubtype="16" fill="hold" nodeType="clickEffect">
                                  <p:stCondLst>
                                    <p:cond delay="0"/>
                                  </p:stCondLst>
                                  <p:childTnLst>
                                    <p:set>
                                      <p:cBhvr>
                                        <p:cTn id="124" dur="1" fill="hold">
                                          <p:stCondLst>
                                            <p:cond delay="0"/>
                                          </p:stCondLst>
                                        </p:cTn>
                                        <p:tgtEl>
                                          <p:spTgt spid="30"/>
                                        </p:tgtEl>
                                        <p:attrNameLst>
                                          <p:attrName>style.visibility</p:attrName>
                                        </p:attrNameLst>
                                      </p:cBhvr>
                                      <p:to>
                                        <p:strVal val="visible"/>
                                      </p:to>
                                    </p:set>
                                    <p:animEffect transition="in" filter="box(in)">
                                      <p:cBhvr>
                                        <p:cTn id="125"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126" fill="hold" nodeType="clickPar">
                      <p:stCondLst>
                        <p:cond delay="indefinite"/>
                      </p:stCondLst>
                      <p:childTnLst>
                        <p:par>
                          <p:cTn id="127" fill="hold" nodeType="withGroup">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blinds(horizontal)">
                                      <p:cBhvr>
                                        <p:cTn id="130" dur="500"/>
                                        <p:tgtEl>
                                          <p:spTgt spid="47"/>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4" presetClass="entr" presetSubtype="16" fill="hold" nodeType="clickEffect">
                                  <p:stCondLst>
                                    <p:cond delay="0"/>
                                  </p:stCondLst>
                                  <p:childTnLst>
                                    <p:set>
                                      <p:cBhvr>
                                        <p:cTn id="134" dur="1" fill="hold">
                                          <p:stCondLst>
                                            <p:cond delay="0"/>
                                          </p:stCondLst>
                                        </p:cTn>
                                        <p:tgtEl>
                                          <p:spTgt spid="32"/>
                                        </p:tgtEl>
                                        <p:attrNameLst>
                                          <p:attrName>style.visibility</p:attrName>
                                        </p:attrNameLst>
                                      </p:cBhvr>
                                      <p:to>
                                        <p:strVal val="visible"/>
                                      </p:to>
                                    </p:set>
                                    <p:animEffect transition="in" filter="box(in)">
                                      <p:cBhvr>
                                        <p:cTn id="135"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136" fill="hold" nodeType="clickPar">
                      <p:stCondLst>
                        <p:cond delay="indefinite"/>
                      </p:stCondLst>
                      <p:childTnLst>
                        <p:par>
                          <p:cTn id="137" fill="hold" nodeType="withGroup">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48"/>
                                        </p:tgtEl>
                                        <p:attrNameLst>
                                          <p:attrName>style.visibility</p:attrName>
                                        </p:attrNameLst>
                                      </p:cBhvr>
                                      <p:to>
                                        <p:strVal val="visible"/>
                                      </p:to>
                                    </p:set>
                                    <p:animEffect transition="in" filter="blinds(horizontal)">
                                      <p:cBhvr>
                                        <p:cTn id="140" dur="500"/>
                                        <p:tgtEl>
                                          <p:spTgt spid="48"/>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4" presetClass="entr" presetSubtype="16" fill="hold" nodeType="clickEffect">
                                  <p:stCondLst>
                                    <p:cond delay="0"/>
                                  </p:stCondLst>
                                  <p:childTnLst>
                                    <p:set>
                                      <p:cBhvr>
                                        <p:cTn id="144" dur="1" fill="hold">
                                          <p:stCondLst>
                                            <p:cond delay="0"/>
                                          </p:stCondLst>
                                        </p:cTn>
                                        <p:tgtEl>
                                          <p:spTgt spid="33"/>
                                        </p:tgtEl>
                                        <p:attrNameLst>
                                          <p:attrName>style.visibility</p:attrName>
                                        </p:attrNameLst>
                                      </p:cBhvr>
                                      <p:to>
                                        <p:strVal val="visible"/>
                                      </p:to>
                                    </p:set>
                                    <p:animEffect transition="in" filter="box(in)">
                                      <p:cBhvr>
                                        <p:cTn id="145"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146" fill="hold" nodeType="clickPar">
                      <p:stCondLst>
                        <p:cond delay="indefinite"/>
                      </p:stCondLst>
                      <p:childTnLst>
                        <p:par>
                          <p:cTn id="147" fill="hold" nodeType="withGroup">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49"/>
                                        </p:tgtEl>
                                        <p:attrNameLst>
                                          <p:attrName>style.visibility</p:attrName>
                                        </p:attrNameLst>
                                      </p:cBhvr>
                                      <p:to>
                                        <p:strVal val="visible"/>
                                      </p:to>
                                    </p:set>
                                    <p:animEffect transition="in" filter="blinds(horizontal)">
                                      <p:cBhvr>
                                        <p:cTn id="150" dur="500"/>
                                        <p:tgtEl>
                                          <p:spTgt spid="49"/>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4" presetClass="entr" presetSubtype="16" fill="hold" nodeType="clickEffect">
                                  <p:stCondLst>
                                    <p:cond delay="0"/>
                                  </p:stCondLst>
                                  <p:childTnLst>
                                    <p:set>
                                      <p:cBhvr>
                                        <p:cTn id="154" dur="1" fill="hold">
                                          <p:stCondLst>
                                            <p:cond delay="0"/>
                                          </p:stCondLst>
                                        </p:cTn>
                                        <p:tgtEl>
                                          <p:spTgt spid="36"/>
                                        </p:tgtEl>
                                        <p:attrNameLst>
                                          <p:attrName>style.visibility</p:attrName>
                                        </p:attrNameLst>
                                      </p:cBhvr>
                                      <p:to>
                                        <p:strVal val="visible"/>
                                      </p:to>
                                    </p:set>
                                    <p:animEffect transition="in" filter="box(in)">
                                      <p:cBhvr>
                                        <p:cTn id="155"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56" fill="hold" nodeType="clickPar">
                      <p:stCondLst>
                        <p:cond delay="indefinite"/>
                      </p:stCondLst>
                      <p:childTnLst>
                        <p:par>
                          <p:cTn id="157" fill="hold" nodeType="withGroup">
                            <p:stCondLst>
                              <p:cond delay="0"/>
                            </p:stCondLst>
                            <p:childTnLst>
                              <p:par>
                                <p:cTn id="158" presetID="3" presetClass="entr" presetSubtype="10" fill="hold" grpId="0" nodeType="clickEffect">
                                  <p:stCondLst>
                                    <p:cond delay="0"/>
                                  </p:stCondLst>
                                  <p:childTnLst>
                                    <p:set>
                                      <p:cBhvr>
                                        <p:cTn id="159" dur="1" fill="hold">
                                          <p:stCondLst>
                                            <p:cond delay="0"/>
                                          </p:stCondLst>
                                        </p:cTn>
                                        <p:tgtEl>
                                          <p:spTgt spid="50"/>
                                        </p:tgtEl>
                                        <p:attrNameLst>
                                          <p:attrName>style.visibility</p:attrName>
                                        </p:attrNameLst>
                                      </p:cBhvr>
                                      <p:to>
                                        <p:strVal val="visible"/>
                                      </p:to>
                                    </p:set>
                                    <p:animEffect transition="in" filter="blinds(horizontal)">
                                      <p:cBhvr>
                                        <p:cTn id="160" dur="500"/>
                                        <p:tgtEl>
                                          <p:spTgt spid="50"/>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4" presetClass="entr" presetSubtype="16" fill="hold" nodeType="clickEffect">
                                  <p:stCondLst>
                                    <p:cond delay="0"/>
                                  </p:stCondLst>
                                  <p:childTnLst>
                                    <p:set>
                                      <p:cBhvr>
                                        <p:cTn id="164" dur="1" fill="hold">
                                          <p:stCondLst>
                                            <p:cond delay="0"/>
                                          </p:stCondLst>
                                        </p:cTn>
                                        <p:tgtEl>
                                          <p:spTgt spid="39"/>
                                        </p:tgtEl>
                                        <p:attrNameLst>
                                          <p:attrName>style.visibility</p:attrName>
                                        </p:attrNameLst>
                                      </p:cBhvr>
                                      <p:to>
                                        <p:strVal val="visible"/>
                                      </p:to>
                                    </p:set>
                                    <p:animEffect transition="in" filter="box(in)">
                                      <p:cBhvr>
                                        <p:cTn id="165"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166" fill="hold" nodeType="clickPar">
                      <p:stCondLst>
                        <p:cond delay="indefinite"/>
                      </p:stCondLst>
                      <p:childTnLst>
                        <p:par>
                          <p:cTn id="167" fill="hold" nodeType="withGroup">
                            <p:stCondLst>
                              <p:cond delay="0"/>
                            </p:stCondLst>
                            <p:childTnLst>
                              <p:par>
                                <p:cTn id="168" presetID="3" presetClass="entr" presetSubtype="10" fill="hold" nodeType="clickEffect">
                                  <p:stCondLst>
                                    <p:cond delay="0"/>
                                  </p:stCondLst>
                                  <p:childTnLst>
                                    <p:set>
                                      <p:cBhvr>
                                        <p:cTn id="169" dur="1" fill="hold">
                                          <p:stCondLst>
                                            <p:cond delay="0"/>
                                          </p:stCondLst>
                                        </p:cTn>
                                        <p:tgtEl>
                                          <p:spTgt spid="3">
                                            <p:txEl>
                                              <p:pRg st="1" end="1"/>
                                            </p:txEl>
                                          </p:spTgt>
                                        </p:tgtEl>
                                        <p:attrNameLst>
                                          <p:attrName>style.visibility</p:attrName>
                                        </p:attrNameLst>
                                      </p:cBhvr>
                                      <p:to>
                                        <p:strVal val="visible"/>
                                      </p:to>
                                    </p:set>
                                    <p:animEffect transition="in" filter="blinds(horizontal)">
                                      <p:cBhvr>
                                        <p:cTn id="170" dur="500"/>
                                        <p:tgtEl>
                                          <p:spTgt spid="3">
                                            <p:txEl>
                                              <p:pRg st="1" end="1"/>
                                            </p:txEl>
                                          </p:spTgt>
                                        </p:tgtEl>
                                      </p:cBhvr>
                                    </p:animEffect>
                                  </p:childTnLst>
                                </p:cTn>
                              </p:par>
                            </p:childTnLst>
                          </p:cTn>
                        </p:par>
                        <p:par>
                          <p:cTn id="171" fill="hold" nodeType="afterGroup">
                            <p:stCondLst>
                              <p:cond delay="500"/>
                            </p:stCondLst>
                            <p:childTnLst>
                              <p:par>
                                <p:cTn id="172" presetID="3" presetClass="entr" presetSubtype="10" fill="hold" grpId="0" nodeType="afterEffect">
                                  <p:stCondLst>
                                    <p:cond delay="0"/>
                                  </p:stCondLst>
                                  <p:childTnLst>
                                    <p:set>
                                      <p:cBhvr>
                                        <p:cTn id="173" dur="1" fill="hold">
                                          <p:stCondLst>
                                            <p:cond delay="0"/>
                                          </p:stCondLst>
                                        </p:cTn>
                                        <p:tgtEl>
                                          <p:spTgt spid="54"/>
                                        </p:tgtEl>
                                        <p:attrNameLst>
                                          <p:attrName>style.visibility</p:attrName>
                                        </p:attrNameLst>
                                      </p:cBhvr>
                                      <p:to>
                                        <p:strVal val="visible"/>
                                      </p:to>
                                    </p:set>
                                    <p:animEffect transition="in" filter="blinds(horizontal)">
                                      <p:cBhvr>
                                        <p:cTn id="17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4" grpId="0"/>
      <p:bldP spid="6" grpId="0" animBg="1"/>
      <p:bldP spid="9" grpId="0" animBg="1"/>
      <p:bldP spid="11" grpId="0" animBg="1"/>
      <p:bldP spid="13" grpId="0" animBg="1"/>
      <p:bldP spid="15" grpId="0" animBg="1"/>
      <p:bldP spid="46" grpId="0"/>
      <p:bldP spid="47" grpId="0"/>
      <p:bldP spid="48" grpId="0"/>
      <p:bldP spid="49" grpId="0"/>
      <p:bldP spid="50" grpId="0"/>
      <p:bldP spid="5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2400300"/>
            <a:ext cx="11771313"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410422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2"/>
            <a:ext cx="10515600" cy="1325563"/>
          </a:xfrm>
        </p:spPr>
        <p:txBody>
          <a:bodyPr/>
          <a:lstStyle/>
          <a:p>
            <a:endParaRPr lang="zh-CN" altLang="en-US"/>
          </a:p>
        </p:txBody>
      </p:sp>
      <p:sp>
        <p:nvSpPr>
          <p:cNvPr id="11" name="MH_Desc_1"/>
          <p:cNvSpPr/>
          <p:nvPr>
            <p:custDataLst>
              <p:tags r:id="rId1"/>
            </p:custDataLst>
          </p:nvPr>
        </p:nvSpPr>
        <p:spPr>
          <a:xfrm>
            <a:off x="573538" y="1138719"/>
            <a:ext cx="11134759" cy="560001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2400" b="1">
                <a:solidFill>
                  <a:schemeClr val="tx1"/>
                </a:solidFill>
              </a:rPr>
              <a:t>(1) </a:t>
            </a:r>
            <a:r>
              <a:rPr lang="zh-CN" altLang="en-US" sz="2400" b="1">
                <a:solidFill>
                  <a:schemeClr val="tx1"/>
                </a:solidFill>
              </a:rPr>
              <a:t>一个</a:t>
            </a:r>
            <a:r>
              <a:rPr lang="en-US" altLang="zh-CN" sz="2400" b="1">
                <a:solidFill>
                  <a:schemeClr val="tx1"/>
                </a:solidFill>
              </a:rPr>
              <a:t>C</a:t>
            </a:r>
            <a:r>
              <a:rPr lang="zh-CN" altLang="en-US" sz="2400" b="1">
                <a:solidFill>
                  <a:schemeClr val="tx1"/>
                </a:solidFill>
              </a:rPr>
              <a:t>程序由一个或多个程序模块组成，每一个程序模块作为一个源程序文件。较大的程序，可分别放在若干个源文件中。这样便于分别编写和编译，提高调试效率。一个源程序文件可以为多个</a:t>
            </a:r>
            <a:r>
              <a:rPr lang="en-US" altLang="zh-CN" sz="2400" b="1">
                <a:solidFill>
                  <a:schemeClr val="tx1"/>
                </a:solidFill>
              </a:rPr>
              <a:t>C</a:t>
            </a:r>
            <a:r>
              <a:rPr lang="zh-CN" altLang="en-US" sz="2400" b="1">
                <a:solidFill>
                  <a:schemeClr val="tx1"/>
                </a:solidFill>
              </a:rPr>
              <a:t>程序共用。</a:t>
            </a:r>
          </a:p>
          <a:p>
            <a:pPr algn="just">
              <a:lnSpc>
                <a:spcPct val="150000"/>
              </a:lnSpc>
              <a:defRPr/>
            </a:pPr>
            <a:r>
              <a:rPr lang="en-US" altLang="zh-CN" sz="2400" b="1">
                <a:solidFill>
                  <a:schemeClr val="tx1"/>
                </a:solidFill>
              </a:rPr>
              <a:t>(2) </a:t>
            </a:r>
            <a:r>
              <a:rPr lang="zh-CN" altLang="en-US" sz="2400" b="1">
                <a:solidFill>
                  <a:schemeClr val="tx1"/>
                </a:solidFill>
              </a:rPr>
              <a:t>一个源程序文件由一个或多个函数以及其他有关内容（如指令、数据声明与定义等）组成。一个源程序文件是一个编译单位，在程序编译时是以源程序文件为单位进行编译的，而不是以函数为单位进行编译的</a:t>
            </a:r>
            <a:r>
              <a:rPr lang="zh-CN" altLang="en-US" sz="2400" b="1" smtClean="0">
                <a:solidFill>
                  <a:schemeClr val="tx1"/>
                </a:solidFill>
              </a:rPr>
              <a:t>。</a:t>
            </a:r>
            <a:endParaRPr lang="zh-CN" altLang="en-US" sz="2400" b="1">
              <a:solidFill>
                <a:schemeClr val="tx1"/>
              </a:solidFill>
            </a:endParaRPr>
          </a:p>
        </p:txBody>
      </p:sp>
    </p:spTree>
    <p:extLst>
      <p:ext uri="{BB962C8B-B14F-4D97-AF65-F5344CB8AC3E}">
        <p14:creationId xmlns:p14="http://schemas.microsoft.com/office/powerpoint/2010/main" val="18545561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内容占位符 2"/>
          <p:cNvSpPr>
            <a:spLocks noGrp="1"/>
          </p:cNvSpPr>
          <p:nvPr>
            <p:ph idx="1"/>
          </p:nvPr>
        </p:nvSpPr>
        <p:spPr>
          <a:xfrm>
            <a:off x="762000" y="857255"/>
            <a:ext cx="10871200" cy="5357813"/>
          </a:xfrm>
        </p:spPr>
        <p:txBody>
          <a:bodyPr/>
          <a:lstStyle/>
          <a:p>
            <a:pPr>
              <a:buFont typeface="Wingdings" pitchFamily="2" charset="2"/>
              <a:buNone/>
            </a:pPr>
            <a:r>
              <a:rPr lang="zh-CN" altLang="zh-CN" smtClean="0"/>
              <a:t>例</a:t>
            </a:r>
            <a:r>
              <a:rPr lang="en-US" altLang="zh-CN" smtClean="0"/>
              <a:t>7.7 </a:t>
            </a:r>
            <a:r>
              <a:rPr lang="zh-CN" altLang="zh-CN" smtClean="0"/>
              <a:t>用递归方法求ｎ！。</a:t>
            </a:r>
            <a:endParaRPr lang="en-US" altLang="zh-CN" smtClean="0"/>
          </a:p>
          <a:p>
            <a:r>
              <a:rPr lang="zh-CN" altLang="zh-CN" smtClean="0"/>
              <a:t>解题思路：</a:t>
            </a:r>
            <a:endParaRPr lang="en-US" altLang="zh-CN" smtClean="0"/>
          </a:p>
          <a:p>
            <a:pPr lvl="1"/>
            <a:r>
              <a:rPr lang="zh-CN" altLang="zh-CN" smtClean="0"/>
              <a:t>求ｎ！可以用递推方法</a:t>
            </a:r>
            <a:r>
              <a:rPr lang="zh-CN" altLang="en-US" smtClean="0"/>
              <a:t>：</a:t>
            </a:r>
            <a:r>
              <a:rPr lang="zh-CN" altLang="zh-CN" smtClean="0"/>
              <a:t>即从１开始，乘２，再乘３……一直乘到ｎ。</a:t>
            </a:r>
            <a:endParaRPr lang="en-US" altLang="zh-CN" smtClean="0"/>
          </a:p>
          <a:p>
            <a:pPr lvl="1"/>
            <a:r>
              <a:rPr lang="zh-CN" altLang="zh-CN" smtClean="0"/>
              <a:t>递推法的特点是从一个已知的事实</a:t>
            </a:r>
            <a:r>
              <a:rPr lang="en-US" altLang="zh-CN" smtClean="0"/>
              <a:t>(</a:t>
            </a:r>
            <a:r>
              <a:rPr lang="zh-CN" altLang="zh-CN" smtClean="0"/>
              <a:t>如</a:t>
            </a:r>
            <a:r>
              <a:rPr lang="en-US" altLang="zh-CN" smtClean="0"/>
              <a:t>1!=1)</a:t>
            </a:r>
            <a:r>
              <a:rPr lang="zh-CN" altLang="zh-CN" smtClean="0"/>
              <a:t>出发，按一定规律推出下一个事实</a:t>
            </a:r>
            <a:r>
              <a:rPr lang="en-US" altLang="zh-CN" smtClean="0"/>
              <a:t>(</a:t>
            </a:r>
            <a:r>
              <a:rPr lang="zh-CN" altLang="zh-CN" smtClean="0"/>
              <a:t>如</a:t>
            </a:r>
            <a:r>
              <a:rPr lang="en-US" altLang="zh-CN" smtClean="0"/>
              <a:t>2!=1!*2)</a:t>
            </a:r>
            <a:r>
              <a:rPr lang="zh-CN" altLang="zh-CN" smtClean="0"/>
              <a:t>，再从这个新的已知的事实出发，再向下推出一个新的事实</a:t>
            </a:r>
            <a:r>
              <a:rPr lang="en-US" altLang="zh-CN" smtClean="0"/>
              <a:t>(3!=3*2!)</a:t>
            </a:r>
            <a:r>
              <a:rPr lang="zh-CN" altLang="zh-CN" smtClean="0"/>
              <a:t>。</a:t>
            </a:r>
            <a:r>
              <a:rPr lang="en-US" altLang="zh-CN" smtClean="0"/>
              <a:t>n!=n*(n-1)!</a:t>
            </a:r>
            <a:r>
              <a:rPr lang="zh-CN" altLang="zh-CN" smtClean="0"/>
              <a:t>。</a:t>
            </a:r>
            <a:endParaRPr lang="zh-CN" altLang="en-US" smtClean="0"/>
          </a:p>
        </p:txBody>
      </p:sp>
      <p:pic>
        <p:nvPicPr>
          <p:cNvPr id="78851"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55868" y="5937250"/>
            <a:ext cx="123613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346760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898">
                                            <p:txEl>
                                              <p:pRg st="1" end="1"/>
                                            </p:txEl>
                                          </p:spTgt>
                                        </p:tgtEl>
                                        <p:attrNameLst>
                                          <p:attrName>style.visibility</p:attrName>
                                        </p:attrNameLst>
                                      </p:cBhvr>
                                      <p:to>
                                        <p:strVal val="visible"/>
                                      </p:to>
                                    </p:set>
                                    <p:animEffect transition="in" filter="blinds(horizontal)">
                                      <p:cBhvr>
                                        <p:cTn id="7" dur="500"/>
                                        <p:tgtEl>
                                          <p:spTgt spid="8089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0898">
                                            <p:txEl>
                                              <p:pRg st="2" end="2"/>
                                            </p:txEl>
                                          </p:spTgt>
                                        </p:tgtEl>
                                        <p:attrNameLst>
                                          <p:attrName>style.visibility</p:attrName>
                                        </p:attrNameLst>
                                      </p:cBhvr>
                                      <p:to>
                                        <p:strVal val="visible"/>
                                      </p:to>
                                    </p:set>
                                    <p:animEffect transition="in" filter="blinds(horizontal)">
                                      <p:cBhvr>
                                        <p:cTn id="12" dur="500"/>
                                        <p:tgtEl>
                                          <p:spTgt spid="8089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0898">
                                            <p:txEl>
                                              <p:pRg st="3" end="3"/>
                                            </p:txEl>
                                          </p:spTgt>
                                        </p:tgtEl>
                                        <p:attrNameLst>
                                          <p:attrName>style.visibility</p:attrName>
                                        </p:attrNameLst>
                                      </p:cBhvr>
                                      <p:to>
                                        <p:strVal val="visible"/>
                                      </p:to>
                                    </p:set>
                                    <p:animEffect transition="in" filter="blinds(horizontal)">
                                      <p:cBhvr>
                                        <p:cTn id="17" dur="500"/>
                                        <p:tgtEl>
                                          <p:spTgt spid="808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内容占位符 2"/>
          <p:cNvSpPr>
            <a:spLocks noGrp="1"/>
          </p:cNvSpPr>
          <p:nvPr>
            <p:ph idx="1"/>
          </p:nvPr>
        </p:nvSpPr>
        <p:spPr>
          <a:xfrm>
            <a:off x="762000" y="857250"/>
            <a:ext cx="10871200" cy="3214688"/>
          </a:xfrm>
        </p:spPr>
        <p:txBody>
          <a:bodyPr/>
          <a:lstStyle/>
          <a:p>
            <a:pPr>
              <a:buFont typeface="Wingdings" pitchFamily="2" charset="2"/>
              <a:buNone/>
            </a:pPr>
            <a:r>
              <a:rPr lang="zh-CN" altLang="zh-CN" smtClean="0"/>
              <a:t>例</a:t>
            </a:r>
            <a:r>
              <a:rPr lang="en-US" altLang="zh-CN" smtClean="0"/>
              <a:t>7.7 </a:t>
            </a:r>
            <a:r>
              <a:rPr lang="zh-CN" altLang="zh-CN" smtClean="0"/>
              <a:t>用递归方法求ｎ！。</a:t>
            </a:r>
            <a:endParaRPr lang="en-US" altLang="zh-CN" smtClean="0"/>
          </a:p>
          <a:p>
            <a:r>
              <a:rPr lang="zh-CN" altLang="zh-CN" smtClean="0"/>
              <a:t>解题思路：</a:t>
            </a:r>
            <a:endParaRPr lang="en-US" altLang="zh-CN" smtClean="0"/>
          </a:p>
          <a:p>
            <a:pPr lvl="1"/>
            <a:r>
              <a:rPr lang="zh-CN" altLang="zh-CN" smtClean="0"/>
              <a:t>求ｎ！也可以用递归方法，即５！等于４！×５，而４！＝３！×４…，１！＝１</a:t>
            </a:r>
            <a:endParaRPr lang="en-US" altLang="zh-CN" smtClean="0"/>
          </a:p>
          <a:p>
            <a:pPr lvl="1"/>
            <a:r>
              <a:rPr lang="zh-CN" altLang="zh-CN" smtClean="0"/>
              <a:t>可用下面的递归公式表示：</a:t>
            </a:r>
            <a:endParaRPr lang="zh-CN" altLang="en-US" smtClean="0"/>
          </a:p>
        </p:txBody>
      </p:sp>
      <p:sp>
        <p:nvSpPr>
          <p:cNvPr id="79875" name="Rectangle 2"/>
          <p:cNvSpPr>
            <a:spLocks noChangeArrowheads="1"/>
          </p:cNvSpPr>
          <p:nvPr/>
        </p:nvSpPr>
        <p:spPr bwMode="auto">
          <a:xfrm>
            <a:off x="3"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endParaRPr kumimoji="1" lang="zh-CN" altLang="en-US" sz="4000" smtClean="0">
              <a:solidFill>
                <a:srgbClr val="000000"/>
              </a:solidFill>
              <a:latin typeface="Arial" pitchFamily="34" charset="0"/>
            </a:endParaRPr>
          </a:p>
        </p:txBody>
      </p:sp>
      <p:graphicFrame>
        <p:nvGraphicFramePr>
          <p:cNvPr id="2050" name="Object 1"/>
          <p:cNvGraphicFramePr>
            <a:graphicFrameLocks noChangeAspect="1"/>
          </p:cNvGraphicFramePr>
          <p:nvPr>
            <p:extLst>
              <p:ext uri="{D42A27DB-BD31-4B8C-83A1-F6EECF244321}">
                <p14:modId xmlns:p14="http://schemas.microsoft.com/office/powerpoint/2010/main" val="302462766"/>
              </p:ext>
            </p:extLst>
          </p:nvPr>
        </p:nvGraphicFramePr>
        <p:xfrm>
          <a:off x="2334687" y="4214818"/>
          <a:ext cx="7097183" cy="1285875"/>
        </p:xfrm>
        <a:graphic>
          <a:graphicData uri="http://schemas.openxmlformats.org/presentationml/2006/ole">
            <mc:AlternateContent xmlns:mc="http://schemas.openxmlformats.org/markup-compatibility/2006">
              <mc:Choice xmlns:v="urn:schemas-microsoft-com:vml" Requires="v">
                <p:oleObj spid="_x0000_s4178" name="公式" r:id="rId3" imgW="1892160" imgH="457200" progId="Equation.3">
                  <p:embed/>
                </p:oleObj>
              </mc:Choice>
              <mc:Fallback>
                <p:oleObj name="公式" r:id="rId3" imgW="1892160" imgH="457200" progId="Equation.3">
                  <p:embed/>
                  <p:pic>
                    <p:nvPicPr>
                      <p:cNvPr id="0" name=""/>
                      <p:cNvPicPr>
                        <a:picLocks noChangeAspect="1" noChangeArrowheads="1"/>
                      </p:cNvPicPr>
                      <p:nvPr/>
                    </p:nvPicPr>
                    <p:blipFill>
                      <a:blip r:embed="rId4"/>
                      <a:srcRect/>
                      <a:stretch>
                        <a:fillRect/>
                      </a:stretch>
                    </p:blipFill>
                    <p:spPr bwMode="auto">
                      <a:xfrm>
                        <a:off x="2334687" y="4214818"/>
                        <a:ext cx="7097183"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9877" name="图片 4" descr="Untitled.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955868" y="5937250"/>
            <a:ext cx="123613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401768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51">
                                            <p:txEl>
                                              <p:pRg st="3" end="3"/>
                                            </p:txEl>
                                          </p:spTgt>
                                        </p:tgtEl>
                                        <p:attrNameLst>
                                          <p:attrName>style.visibility</p:attrName>
                                        </p:attrNameLst>
                                      </p:cBhvr>
                                      <p:to>
                                        <p:strVal val="visible"/>
                                      </p:to>
                                    </p:set>
                                    <p:animEffect transition="in" filter="blinds(horizontal)">
                                      <p:cBhvr>
                                        <p:cTn id="7" dur="500"/>
                                        <p:tgtEl>
                                          <p:spTgt spid="2051">
                                            <p:txEl>
                                              <p:pRg st="3" end="3"/>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blinds(horizontal)">
                                      <p:cBhvr>
                                        <p:cTn id="1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内容占位符 2"/>
          <p:cNvSpPr>
            <a:spLocks noGrp="1"/>
          </p:cNvSpPr>
          <p:nvPr>
            <p:ph idx="1"/>
          </p:nvPr>
        </p:nvSpPr>
        <p:spPr>
          <a:xfrm>
            <a:off x="719667" y="876303"/>
            <a:ext cx="10871200" cy="5553075"/>
          </a:xfrm>
        </p:spPr>
        <p:txBody>
          <a:bodyPr/>
          <a:lstStyle/>
          <a:p>
            <a:pPr>
              <a:lnSpc>
                <a:spcPct val="100000"/>
              </a:lnSpc>
              <a:buFont typeface="Wingdings" pitchFamily="2" charset="2"/>
              <a:buNone/>
            </a:pPr>
            <a:r>
              <a:rPr lang="en-US" altLang="zh-CN" sz="2800" smtClean="0"/>
              <a:t>#include &lt;stdio.h&gt;</a:t>
            </a:r>
            <a:endParaRPr lang="zh-CN" altLang="zh-CN" sz="2800" smtClean="0"/>
          </a:p>
          <a:p>
            <a:pPr>
              <a:lnSpc>
                <a:spcPct val="100000"/>
              </a:lnSpc>
              <a:buFont typeface="Wingdings" pitchFamily="2" charset="2"/>
              <a:buNone/>
            </a:pPr>
            <a:r>
              <a:rPr lang="en-US" altLang="zh-CN" sz="2800" smtClean="0"/>
              <a:t>int main()</a:t>
            </a:r>
            <a:endParaRPr lang="zh-CN" altLang="zh-CN" sz="2800" smtClean="0"/>
          </a:p>
          <a:p>
            <a:pPr>
              <a:lnSpc>
                <a:spcPct val="100000"/>
              </a:lnSpc>
              <a:buFont typeface="Wingdings" pitchFamily="2" charset="2"/>
              <a:buNone/>
            </a:pPr>
            <a:r>
              <a:rPr lang="en-US" altLang="zh-CN" sz="2800" smtClean="0"/>
              <a:t> {</a:t>
            </a:r>
            <a:r>
              <a:rPr lang="en-US" altLang="zh-CN" sz="2800" smtClean="0">
                <a:solidFill>
                  <a:srgbClr val="9D138D"/>
                </a:solidFill>
              </a:rPr>
              <a:t>int fac(int n); </a:t>
            </a:r>
            <a:endParaRPr lang="zh-CN" altLang="zh-CN" sz="2800" smtClean="0">
              <a:solidFill>
                <a:srgbClr val="9D138D"/>
              </a:solidFill>
            </a:endParaRPr>
          </a:p>
          <a:p>
            <a:pPr>
              <a:lnSpc>
                <a:spcPct val="100000"/>
              </a:lnSpc>
              <a:buFont typeface="Wingdings" pitchFamily="2" charset="2"/>
              <a:buNone/>
            </a:pPr>
            <a:r>
              <a:rPr lang="en-US" altLang="zh-CN" sz="2800" smtClean="0"/>
              <a:t>  int n;  int y;</a:t>
            </a:r>
            <a:endParaRPr lang="zh-CN" altLang="zh-CN" sz="2800" smtClean="0"/>
          </a:p>
          <a:p>
            <a:pPr>
              <a:lnSpc>
                <a:spcPct val="100000"/>
              </a:lnSpc>
              <a:buFont typeface="Wingdings" pitchFamily="2" charset="2"/>
              <a:buNone/>
            </a:pPr>
            <a:r>
              <a:rPr lang="en-US" altLang="zh-CN" sz="2800" smtClean="0"/>
              <a:t>  printf("input an integer number:");</a:t>
            </a:r>
            <a:endParaRPr lang="zh-CN" altLang="zh-CN" sz="2800" smtClean="0"/>
          </a:p>
          <a:p>
            <a:pPr>
              <a:lnSpc>
                <a:spcPct val="100000"/>
              </a:lnSpc>
              <a:buFont typeface="Wingdings" pitchFamily="2" charset="2"/>
              <a:buNone/>
            </a:pPr>
            <a:r>
              <a:rPr lang="en-US" altLang="zh-CN" sz="2800" smtClean="0"/>
              <a:t>  scanf("%d",&amp;n);  </a:t>
            </a:r>
            <a:endParaRPr lang="zh-CN" altLang="zh-CN" sz="2800" smtClean="0"/>
          </a:p>
          <a:p>
            <a:pPr>
              <a:lnSpc>
                <a:spcPct val="100000"/>
              </a:lnSpc>
              <a:buFont typeface="Wingdings" pitchFamily="2" charset="2"/>
              <a:buNone/>
            </a:pPr>
            <a:r>
              <a:rPr lang="en-US" altLang="zh-CN" sz="2800" smtClean="0"/>
              <a:t>  y=</a:t>
            </a:r>
            <a:r>
              <a:rPr lang="en-US" altLang="zh-CN" sz="2800" smtClean="0">
                <a:solidFill>
                  <a:srgbClr val="9D138D"/>
                </a:solidFill>
              </a:rPr>
              <a:t>fac</a:t>
            </a:r>
            <a:r>
              <a:rPr lang="en-US" altLang="zh-CN" sz="2800" smtClean="0"/>
              <a:t>(n);</a:t>
            </a:r>
            <a:endParaRPr lang="zh-CN" altLang="zh-CN" sz="2800" smtClean="0"/>
          </a:p>
          <a:p>
            <a:pPr>
              <a:lnSpc>
                <a:spcPct val="100000"/>
              </a:lnSpc>
              <a:buFont typeface="Wingdings" pitchFamily="2" charset="2"/>
              <a:buNone/>
            </a:pPr>
            <a:r>
              <a:rPr lang="en-US" altLang="zh-CN" sz="2800" smtClean="0"/>
              <a:t>  printf("%d!=%d\n",n,y);</a:t>
            </a:r>
            <a:endParaRPr lang="zh-CN" altLang="zh-CN" sz="2800" smtClean="0"/>
          </a:p>
          <a:p>
            <a:pPr>
              <a:lnSpc>
                <a:spcPct val="100000"/>
              </a:lnSpc>
              <a:buFont typeface="Wingdings" pitchFamily="2" charset="2"/>
              <a:buNone/>
            </a:pPr>
            <a:r>
              <a:rPr lang="en-US" altLang="zh-CN" sz="2800" smtClean="0"/>
              <a:t>  return 0;</a:t>
            </a:r>
            <a:endParaRPr lang="zh-CN" altLang="zh-CN" sz="2800" smtClean="0"/>
          </a:p>
          <a:p>
            <a:pPr>
              <a:lnSpc>
                <a:spcPct val="100000"/>
              </a:lnSpc>
              <a:buFont typeface="Wingdings" pitchFamily="2" charset="2"/>
              <a:buNone/>
            </a:pPr>
            <a:r>
              <a:rPr lang="en-US" altLang="zh-CN" sz="2800" smtClean="0"/>
              <a:t>}</a:t>
            </a:r>
            <a:endParaRPr lang="zh-CN" altLang="en-US" sz="2800" smtClean="0"/>
          </a:p>
        </p:txBody>
      </p:sp>
      <p:pic>
        <p:nvPicPr>
          <p:cNvPr id="80899"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55868" y="5937250"/>
            <a:ext cx="123613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0778108"/>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内容占位符 2"/>
          <p:cNvSpPr>
            <a:spLocks noGrp="1"/>
          </p:cNvSpPr>
          <p:nvPr>
            <p:ph idx="1"/>
          </p:nvPr>
        </p:nvSpPr>
        <p:spPr>
          <a:xfrm>
            <a:off x="719670" y="876303"/>
            <a:ext cx="9757833" cy="5553075"/>
          </a:xfrm>
        </p:spPr>
        <p:txBody>
          <a:bodyPr/>
          <a:lstStyle/>
          <a:p>
            <a:pPr>
              <a:lnSpc>
                <a:spcPct val="100000"/>
              </a:lnSpc>
              <a:buFont typeface="Wingdings" pitchFamily="2" charset="2"/>
              <a:buNone/>
            </a:pPr>
            <a:r>
              <a:rPr lang="en-US" altLang="zh-CN" sz="2800" smtClean="0"/>
              <a:t>int </a:t>
            </a:r>
            <a:r>
              <a:rPr lang="en-US" altLang="zh-CN" sz="2800" smtClean="0">
                <a:solidFill>
                  <a:srgbClr val="9D138D"/>
                </a:solidFill>
              </a:rPr>
              <a:t>fac</a:t>
            </a:r>
            <a:r>
              <a:rPr lang="en-US" altLang="zh-CN" sz="2800" smtClean="0"/>
              <a:t>(int n) </a:t>
            </a:r>
            <a:endParaRPr lang="zh-CN" altLang="zh-CN" sz="2800" smtClean="0"/>
          </a:p>
          <a:p>
            <a:pPr>
              <a:lnSpc>
                <a:spcPct val="100000"/>
              </a:lnSpc>
              <a:buFont typeface="Wingdings" pitchFamily="2" charset="2"/>
              <a:buNone/>
            </a:pPr>
            <a:r>
              <a:rPr lang="en-US" altLang="zh-CN" sz="2800" smtClean="0"/>
              <a:t> {</a:t>
            </a:r>
            <a:endParaRPr lang="zh-CN" altLang="zh-CN" sz="2800" smtClean="0"/>
          </a:p>
          <a:p>
            <a:pPr>
              <a:lnSpc>
                <a:spcPct val="100000"/>
              </a:lnSpc>
              <a:buFont typeface="Wingdings" pitchFamily="2" charset="2"/>
              <a:buNone/>
            </a:pPr>
            <a:r>
              <a:rPr lang="en-US" altLang="zh-CN" sz="2800" smtClean="0"/>
              <a:t>     int f;</a:t>
            </a:r>
            <a:endParaRPr lang="zh-CN" altLang="zh-CN" sz="2800" smtClean="0"/>
          </a:p>
          <a:p>
            <a:pPr>
              <a:lnSpc>
                <a:spcPct val="100000"/>
              </a:lnSpc>
              <a:buFont typeface="Wingdings" pitchFamily="2" charset="2"/>
              <a:buNone/>
            </a:pPr>
            <a:r>
              <a:rPr lang="en-US" altLang="zh-CN" sz="2800" smtClean="0"/>
              <a:t>     if(n&lt;0)     </a:t>
            </a:r>
            <a:endParaRPr lang="zh-CN" altLang="zh-CN" sz="2800" smtClean="0"/>
          </a:p>
          <a:p>
            <a:pPr>
              <a:lnSpc>
                <a:spcPct val="100000"/>
              </a:lnSpc>
              <a:buFont typeface="Wingdings" pitchFamily="2" charset="2"/>
              <a:buNone/>
            </a:pPr>
            <a:r>
              <a:rPr lang="en-US" altLang="zh-CN" sz="2800" smtClean="0"/>
              <a:t>	      printf("n&lt;0,data error!");</a:t>
            </a:r>
            <a:endParaRPr lang="zh-CN" altLang="zh-CN" sz="2800" smtClean="0"/>
          </a:p>
          <a:p>
            <a:pPr>
              <a:lnSpc>
                <a:spcPct val="100000"/>
              </a:lnSpc>
              <a:buFont typeface="Wingdings" pitchFamily="2" charset="2"/>
              <a:buNone/>
            </a:pPr>
            <a:r>
              <a:rPr lang="en-US" altLang="zh-CN" sz="2800" smtClean="0"/>
              <a:t>     else if(n==0 | | n==1)</a:t>
            </a:r>
            <a:endParaRPr lang="zh-CN" altLang="zh-CN" sz="2800" smtClean="0"/>
          </a:p>
          <a:p>
            <a:pPr>
              <a:lnSpc>
                <a:spcPct val="100000"/>
              </a:lnSpc>
              <a:buFont typeface="Wingdings" pitchFamily="2" charset="2"/>
              <a:buNone/>
            </a:pPr>
            <a:r>
              <a:rPr lang="en-US" altLang="zh-CN" sz="2800" smtClean="0"/>
              <a:t>	      f=1;</a:t>
            </a:r>
            <a:endParaRPr lang="zh-CN" altLang="zh-CN" sz="2800" smtClean="0"/>
          </a:p>
          <a:p>
            <a:pPr>
              <a:lnSpc>
                <a:spcPct val="100000"/>
              </a:lnSpc>
              <a:buFont typeface="Wingdings" pitchFamily="2" charset="2"/>
              <a:buNone/>
            </a:pPr>
            <a:r>
              <a:rPr lang="en-US" altLang="zh-CN" sz="2800" smtClean="0"/>
              <a:t>     else  f=</a:t>
            </a:r>
            <a:r>
              <a:rPr lang="en-US" altLang="zh-CN" sz="2800" smtClean="0">
                <a:solidFill>
                  <a:srgbClr val="9D138D"/>
                </a:solidFill>
              </a:rPr>
              <a:t>fac</a:t>
            </a:r>
            <a:r>
              <a:rPr lang="en-US" altLang="zh-CN" sz="2800" smtClean="0"/>
              <a:t>(n-1)*n; </a:t>
            </a:r>
            <a:endParaRPr lang="zh-CN" altLang="zh-CN" sz="2800" smtClean="0"/>
          </a:p>
          <a:p>
            <a:pPr>
              <a:lnSpc>
                <a:spcPct val="100000"/>
              </a:lnSpc>
              <a:buFont typeface="Wingdings" pitchFamily="2" charset="2"/>
              <a:buNone/>
            </a:pPr>
            <a:r>
              <a:rPr lang="en-US" altLang="zh-CN" sz="2800" smtClean="0"/>
              <a:t>     return(f);</a:t>
            </a:r>
            <a:endParaRPr lang="zh-CN" altLang="zh-CN" sz="2800" smtClean="0"/>
          </a:p>
          <a:p>
            <a:pPr>
              <a:lnSpc>
                <a:spcPct val="100000"/>
              </a:lnSpc>
              <a:buFont typeface="Wingdings" pitchFamily="2" charset="2"/>
              <a:buNone/>
            </a:pPr>
            <a:r>
              <a:rPr lang="en-US" altLang="zh-CN" sz="2800" smtClean="0"/>
              <a:t> }</a:t>
            </a:r>
            <a:endParaRPr lang="zh-CN" altLang="zh-CN" sz="2800" smtClean="0"/>
          </a:p>
        </p:txBody>
      </p:sp>
      <p:pic>
        <p:nvPicPr>
          <p:cNvPr id="4" name="Picture 2" descr="pic7-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3" y="5500693"/>
            <a:ext cx="8913284"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爆炸形 1 4"/>
          <p:cNvSpPr>
            <a:spLocks noChangeArrowheads="1"/>
          </p:cNvSpPr>
          <p:nvPr/>
        </p:nvSpPr>
        <p:spPr bwMode="auto">
          <a:xfrm>
            <a:off x="6667501" y="3714755"/>
            <a:ext cx="5048251" cy="1571625"/>
          </a:xfrm>
          <a:prstGeom prst="irregularSeal1">
            <a:avLst/>
          </a:prstGeom>
          <a:solidFill>
            <a:srgbClr val="FFFFCC"/>
          </a:solidFill>
          <a:ln w="9525" algn="ctr">
            <a:solidFill>
              <a:schemeClr val="tx1"/>
            </a:solidFill>
            <a:miter lim="800000"/>
            <a:headEnd/>
            <a:tailEnd/>
          </a:ln>
        </p:spPr>
        <p:txBody>
          <a:bodyPr wrap="none"/>
          <a:lstStyle/>
          <a:p>
            <a:pPr algn="ctr" fontAlgn="base">
              <a:spcBef>
                <a:spcPct val="0"/>
              </a:spcBef>
              <a:spcAft>
                <a:spcPct val="0"/>
              </a:spcAft>
            </a:pPr>
            <a:r>
              <a:rPr kumimoji="1" lang="zh-CN" altLang="en-US" sz="3200" b="1" smtClean="0">
                <a:solidFill>
                  <a:srgbClr val="FF0000"/>
                </a:solidFill>
                <a:latin typeface="Arial" pitchFamily="34" charset="0"/>
              </a:rPr>
              <a:t>注意溢出</a:t>
            </a:r>
          </a:p>
        </p:txBody>
      </p:sp>
      <p:pic>
        <p:nvPicPr>
          <p:cNvPr id="81925" name="图片 5" descr="Untitled.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955868" y="5937250"/>
            <a:ext cx="123613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663298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1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 calcmode="lin" valueType="num">
                                      <p:cBhvr>
                                        <p:cTn id="13"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内容占位符 2"/>
          <p:cNvSpPr txBox="1">
            <a:spLocks/>
          </p:cNvSpPr>
          <p:nvPr/>
        </p:nvSpPr>
        <p:spPr bwMode="auto">
          <a:xfrm>
            <a:off x="52921" y="1474788"/>
            <a:ext cx="3185583" cy="1300162"/>
          </a:xfrm>
          <a:prstGeom prst="rect">
            <a:avLst/>
          </a:prstGeom>
          <a:noFill/>
          <a:ln w="38100">
            <a:solidFill>
              <a:schemeClr val="tx1"/>
            </a:solidFill>
            <a:miter lim="800000"/>
            <a:headEnd/>
            <a:tailEnd/>
          </a:ln>
        </p:spPr>
        <p:txBody>
          <a:bodyPr/>
          <a:lstStyle/>
          <a:p>
            <a:pPr marL="342900" indent="-342900" algn="ctr"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sp>
        <p:nvSpPr>
          <p:cNvPr id="3" name="内容占位符 2"/>
          <p:cNvSpPr>
            <a:spLocks noGrp="1"/>
          </p:cNvSpPr>
          <p:nvPr>
            <p:ph idx="1"/>
          </p:nvPr>
        </p:nvSpPr>
        <p:spPr>
          <a:xfrm>
            <a:off x="95254" y="1485905"/>
            <a:ext cx="3185583" cy="1300163"/>
          </a:xfrm>
        </p:spPr>
        <p:txBody>
          <a:bodyPr/>
          <a:lstStyle/>
          <a:p>
            <a:pPr algn="ctr">
              <a:buFont typeface="Wingdings" pitchFamily="2" charset="2"/>
              <a:buNone/>
            </a:pPr>
            <a:r>
              <a:rPr lang="en-US" altLang="zh-CN" sz="2800" smtClean="0"/>
              <a:t>fac(5)</a:t>
            </a:r>
          </a:p>
          <a:p>
            <a:pPr algn="ctr">
              <a:buFont typeface="Wingdings" pitchFamily="2" charset="2"/>
              <a:buNone/>
            </a:pPr>
            <a:r>
              <a:rPr lang="zh-CN" altLang="en-US" sz="2800" smtClean="0"/>
              <a:t>输出</a:t>
            </a:r>
            <a:r>
              <a:rPr lang="en-US" altLang="zh-CN" sz="2800" smtClean="0"/>
              <a:t>fac(5)</a:t>
            </a:r>
            <a:endParaRPr lang="zh-CN" altLang="en-US" sz="2800" smtClean="0"/>
          </a:p>
        </p:txBody>
      </p:sp>
      <p:sp>
        <p:nvSpPr>
          <p:cNvPr id="4" name="内容占位符 2"/>
          <p:cNvSpPr txBox="1">
            <a:spLocks/>
          </p:cNvSpPr>
          <p:nvPr/>
        </p:nvSpPr>
        <p:spPr bwMode="auto">
          <a:xfrm>
            <a:off x="666754" y="914400"/>
            <a:ext cx="2000249" cy="642938"/>
          </a:xfrm>
          <a:prstGeom prst="rect">
            <a:avLst/>
          </a:prstGeom>
          <a:noFill/>
          <a:ln w="9525">
            <a:noFill/>
            <a:miter lim="800000"/>
            <a:headEnd/>
            <a:tailEnd/>
          </a:ln>
        </p:spPr>
        <p:txBody>
          <a:bodyPr/>
          <a:lstStyle/>
          <a:p>
            <a:pPr marL="342900" indent="-342900" algn="ctr" eaLnBrk="0" fontAlgn="base" hangingPunct="0">
              <a:lnSpc>
                <a:spcPct val="120000"/>
              </a:lnSpc>
              <a:spcBef>
                <a:spcPct val="20000"/>
              </a:spcBef>
              <a:spcAft>
                <a:spcPct val="0"/>
              </a:spcAft>
              <a:buFont typeface="Wingdings" pitchFamily="2" charset="2"/>
              <a:buNone/>
              <a:defRPr/>
            </a:pPr>
            <a:r>
              <a:rPr kumimoji="1" lang="en-US" altLang="zh-CN" sz="2800" b="1" kern="0" dirty="0">
                <a:solidFill>
                  <a:srgbClr val="000000"/>
                </a:solidFill>
              </a:rPr>
              <a:t>main</a:t>
            </a:r>
            <a:endParaRPr kumimoji="1" lang="zh-CN" altLang="en-US" sz="2800" b="1" kern="0" dirty="0">
              <a:solidFill>
                <a:srgbClr val="000000"/>
              </a:solidFill>
            </a:endParaRPr>
          </a:p>
        </p:txBody>
      </p:sp>
      <p:cxnSp>
        <p:nvCxnSpPr>
          <p:cNvPr id="5" name="直接连接符 4"/>
          <p:cNvCxnSpPr>
            <a:cxnSpLocks noChangeShapeType="1"/>
          </p:cNvCxnSpPr>
          <p:nvPr/>
        </p:nvCxnSpPr>
        <p:spPr bwMode="auto">
          <a:xfrm rot="10800000">
            <a:off x="95254" y="2128838"/>
            <a:ext cx="3143249"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sp>
        <p:nvSpPr>
          <p:cNvPr id="6" name="内容占位符 2"/>
          <p:cNvSpPr txBox="1">
            <a:spLocks/>
          </p:cNvSpPr>
          <p:nvPr/>
        </p:nvSpPr>
        <p:spPr bwMode="auto">
          <a:xfrm>
            <a:off x="3810000" y="1485905"/>
            <a:ext cx="3810000" cy="1285875"/>
          </a:xfrm>
          <a:prstGeom prst="rect">
            <a:avLst/>
          </a:prstGeom>
          <a:noFill/>
          <a:ln w="38100">
            <a:solidFill>
              <a:schemeClr val="tx1"/>
            </a:solidFill>
            <a:miter lim="800000"/>
            <a:headEnd/>
            <a:tailEnd/>
          </a:ln>
        </p:spPr>
        <p:txBody>
          <a:bodyPr tIns="360000"/>
          <a:lstStyle/>
          <a:p>
            <a:pPr marL="342900" indent="-342900" algn="ctr" eaLnBrk="0" fontAlgn="base" hangingPunct="0">
              <a:lnSpc>
                <a:spcPct val="120000"/>
              </a:lnSpc>
              <a:spcBef>
                <a:spcPct val="20000"/>
              </a:spcBef>
              <a:spcAft>
                <a:spcPct val="0"/>
              </a:spcAft>
              <a:defRPr/>
            </a:pPr>
            <a:r>
              <a:rPr kumimoji="1" lang="en-US" altLang="zh-CN" sz="2800" b="1" kern="0" dirty="0">
                <a:solidFill>
                  <a:srgbClr val="000000"/>
                </a:solidFill>
              </a:rPr>
              <a:t>f=</a:t>
            </a:r>
            <a:r>
              <a:rPr kumimoji="1" lang="en-US" altLang="zh-CN" sz="2800" b="1" kern="0" dirty="0" err="1">
                <a:solidFill>
                  <a:srgbClr val="000000"/>
                </a:solidFill>
              </a:rPr>
              <a:t>fac</a:t>
            </a:r>
            <a:r>
              <a:rPr kumimoji="1" lang="en-US" altLang="zh-CN" sz="2800" b="1" kern="0" dirty="0">
                <a:solidFill>
                  <a:srgbClr val="000000"/>
                </a:solidFill>
              </a:rPr>
              <a:t>(4)×5</a:t>
            </a:r>
          </a:p>
        </p:txBody>
      </p:sp>
      <p:sp>
        <p:nvSpPr>
          <p:cNvPr id="7" name="内容占位符 2"/>
          <p:cNvSpPr txBox="1">
            <a:spLocks/>
          </p:cNvSpPr>
          <p:nvPr/>
        </p:nvSpPr>
        <p:spPr bwMode="auto">
          <a:xfrm>
            <a:off x="3810003" y="642938"/>
            <a:ext cx="3714751" cy="914400"/>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err="1">
                <a:solidFill>
                  <a:srgbClr val="000000"/>
                </a:solidFill>
              </a:rPr>
              <a:t>fac</a:t>
            </a:r>
            <a:r>
              <a:rPr kumimoji="1" lang="zh-CN" altLang="en-US" sz="2800" b="1" kern="0" dirty="0">
                <a:solidFill>
                  <a:srgbClr val="000000"/>
                </a:solidFill>
              </a:rPr>
              <a:t>函数</a:t>
            </a:r>
            <a:endParaRPr kumimoji="1" lang="en-US" altLang="zh-CN" sz="2800" b="1" kern="0" dirty="0">
              <a:solidFill>
                <a:srgbClr val="000000"/>
              </a:solidFill>
            </a:endParaRPr>
          </a:p>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0000"/>
                </a:solidFill>
              </a:rPr>
              <a:t>n=5</a:t>
            </a:r>
            <a:endParaRPr kumimoji="1" lang="zh-CN" altLang="en-US" sz="2800" b="1" kern="0" dirty="0">
              <a:solidFill>
                <a:srgbClr val="000000"/>
              </a:solidFill>
            </a:endParaRPr>
          </a:p>
        </p:txBody>
      </p:sp>
      <p:sp>
        <p:nvSpPr>
          <p:cNvPr id="9" name="内容占位符 2"/>
          <p:cNvSpPr txBox="1">
            <a:spLocks/>
          </p:cNvSpPr>
          <p:nvPr/>
        </p:nvSpPr>
        <p:spPr bwMode="auto">
          <a:xfrm>
            <a:off x="8185151" y="1485905"/>
            <a:ext cx="3810000" cy="1285875"/>
          </a:xfrm>
          <a:prstGeom prst="rect">
            <a:avLst/>
          </a:prstGeom>
          <a:noFill/>
          <a:ln w="38100">
            <a:solidFill>
              <a:schemeClr val="tx1"/>
            </a:solidFill>
            <a:miter lim="800000"/>
            <a:headEnd/>
            <a:tailEnd/>
          </a:ln>
        </p:spPr>
        <p:txBody>
          <a:bodyPr tIns="360000"/>
          <a:lstStyle/>
          <a:p>
            <a:pPr marL="342900" indent="-342900" algn="ctr" eaLnBrk="0" fontAlgn="base" hangingPunct="0">
              <a:lnSpc>
                <a:spcPct val="120000"/>
              </a:lnSpc>
              <a:spcBef>
                <a:spcPct val="20000"/>
              </a:spcBef>
              <a:spcAft>
                <a:spcPct val="0"/>
              </a:spcAft>
              <a:defRPr/>
            </a:pPr>
            <a:r>
              <a:rPr kumimoji="1" lang="en-US" altLang="zh-CN" sz="2800" b="1" kern="0" dirty="0">
                <a:solidFill>
                  <a:srgbClr val="000000"/>
                </a:solidFill>
              </a:rPr>
              <a:t>f=</a:t>
            </a:r>
            <a:r>
              <a:rPr kumimoji="1" lang="en-US" altLang="zh-CN" sz="2800" b="1" kern="0" dirty="0" err="1">
                <a:solidFill>
                  <a:srgbClr val="000000"/>
                </a:solidFill>
              </a:rPr>
              <a:t>fac</a:t>
            </a:r>
            <a:r>
              <a:rPr kumimoji="1" lang="en-US" altLang="zh-CN" sz="2800" b="1" kern="0" dirty="0">
                <a:solidFill>
                  <a:srgbClr val="000000"/>
                </a:solidFill>
              </a:rPr>
              <a:t>(3)</a:t>
            </a:r>
            <a:r>
              <a:rPr kumimoji="1" lang="en-US" altLang="zh-CN" sz="2800" b="1" kern="0" dirty="0">
                <a:solidFill>
                  <a:srgbClr val="000000"/>
                </a:solidFill>
                <a:latin typeface="Arial" charset="0"/>
              </a:rPr>
              <a:t>×4</a:t>
            </a:r>
            <a:endParaRPr kumimoji="1" lang="en-US" altLang="zh-CN" sz="2800" b="1" kern="0" dirty="0">
              <a:solidFill>
                <a:srgbClr val="000000"/>
              </a:solidFill>
            </a:endParaRPr>
          </a:p>
        </p:txBody>
      </p:sp>
      <p:sp>
        <p:nvSpPr>
          <p:cNvPr id="10" name="内容占位符 2"/>
          <p:cNvSpPr txBox="1">
            <a:spLocks/>
          </p:cNvSpPr>
          <p:nvPr/>
        </p:nvSpPr>
        <p:spPr bwMode="auto">
          <a:xfrm>
            <a:off x="8191500" y="642938"/>
            <a:ext cx="3810000" cy="914400"/>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err="1">
                <a:solidFill>
                  <a:srgbClr val="000000"/>
                </a:solidFill>
              </a:rPr>
              <a:t>fac</a:t>
            </a:r>
            <a:r>
              <a:rPr kumimoji="1" lang="zh-CN" altLang="en-US" sz="2800" b="1" kern="0" dirty="0">
                <a:solidFill>
                  <a:srgbClr val="000000"/>
                </a:solidFill>
              </a:rPr>
              <a:t>函数</a:t>
            </a:r>
            <a:endParaRPr kumimoji="1" lang="en-US" altLang="zh-CN" sz="2800" b="1" kern="0" dirty="0">
              <a:solidFill>
                <a:srgbClr val="000000"/>
              </a:solidFill>
            </a:endParaRPr>
          </a:p>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0000"/>
                </a:solidFill>
              </a:rPr>
              <a:t>n=4</a:t>
            </a:r>
            <a:endParaRPr kumimoji="1" lang="zh-CN" altLang="en-US" sz="2800" b="1" kern="0" dirty="0">
              <a:solidFill>
                <a:srgbClr val="000000"/>
              </a:solidFill>
            </a:endParaRPr>
          </a:p>
        </p:txBody>
      </p:sp>
      <p:sp>
        <p:nvSpPr>
          <p:cNvPr id="11" name="内容占位符 2"/>
          <p:cNvSpPr txBox="1">
            <a:spLocks/>
          </p:cNvSpPr>
          <p:nvPr/>
        </p:nvSpPr>
        <p:spPr bwMode="auto">
          <a:xfrm>
            <a:off x="3810000" y="4500568"/>
            <a:ext cx="3810000" cy="1285875"/>
          </a:xfrm>
          <a:prstGeom prst="rect">
            <a:avLst/>
          </a:prstGeom>
          <a:noFill/>
          <a:ln w="38100">
            <a:solidFill>
              <a:schemeClr val="tx1"/>
            </a:solidFill>
            <a:miter lim="800000"/>
            <a:headEnd/>
            <a:tailEnd/>
          </a:ln>
        </p:spPr>
        <p:txBody>
          <a:bodyPr tIns="360000"/>
          <a:lstStyle/>
          <a:p>
            <a:pPr marL="342900" indent="-342900" algn="ctr" eaLnBrk="0" fontAlgn="base" hangingPunct="0">
              <a:lnSpc>
                <a:spcPct val="120000"/>
              </a:lnSpc>
              <a:spcBef>
                <a:spcPct val="20000"/>
              </a:spcBef>
              <a:spcAft>
                <a:spcPct val="0"/>
              </a:spcAft>
              <a:defRPr/>
            </a:pPr>
            <a:r>
              <a:rPr kumimoji="1" lang="en-US" altLang="zh-CN" sz="2800" b="1" kern="0" dirty="0">
                <a:solidFill>
                  <a:srgbClr val="000000"/>
                </a:solidFill>
              </a:rPr>
              <a:t>f=</a:t>
            </a:r>
            <a:r>
              <a:rPr kumimoji="1" lang="en-US" altLang="zh-CN" sz="2800" b="1" kern="0" dirty="0" err="1">
                <a:solidFill>
                  <a:srgbClr val="000000"/>
                </a:solidFill>
              </a:rPr>
              <a:t>fac</a:t>
            </a:r>
            <a:r>
              <a:rPr kumimoji="1" lang="en-US" altLang="zh-CN" sz="2800" b="1" kern="0" dirty="0">
                <a:solidFill>
                  <a:srgbClr val="000000"/>
                </a:solidFill>
              </a:rPr>
              <a:t>(1)</a:t>
            </a:r>
            <a:r>
              <a:rPr kumimoji="1" lang="en-US" altLang="zh-CN" sz="2800" b="1" kern="0" dirty="0">
                <a:solidFill>
                  <a:srgbClr val="000000"/>
                </a:solidFill>
                <a:latin typeface="Arial" charset="0"/>
              </a:rPr>
              <a:t>×2</a:t>
            </a:r>
            <a:endParaRPr kumimoji="1" lang="en-US" altLang="zh-CN" sz="2800" b="1" kern="0" dirty="0">
              <a:solidFill>
                <a:srgbClr val="000000"/>
              </a:solidFill>
            </a:endParaRPr>
          </a:p>
        </p:txBody>
      </p:sp>
      <p:sp>
        <p:nvSpPr>
          <p:cNvPr id="12" name="内容占位符 2"/>
          <p:cNvSpPr txBox="1">
            <a:spLocks/>
          </p:cNvSpPr>
          <p:nvPr/>
        </p:nvSpPr>
        <p:spPr bwMode="auto">
          <a:xfrm>
            <a:off x="3810003" y="3714750"/>
            <a:ext cx="3714751" cy="842963"/>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err="1">
                <a:solidFill>
                  <a:srgbClr val="000000"/>
                </a:solidFill>
              </a:rPr>
              <a:t>fac</a:t>
            </a:r>
            <a:r>
              <a:rPr kumimoji="1" lang="zh-CN" altLang="en-US" sz="2800" b="1" kern="0" dirty="0">
                <a:solidFill>
                  <a:srgbClr val="000000"/>
                </a:solidFill>
              </a:rPr>
              <a:t>函数</a:t>
            </a:r>
            <a:endParaRPr kumimoji="1" lang="en-US" altLang="zh-CN" sz="2800" b="1" kern="0" dirty="0">
              <a:solidFill>
                <a:srgbClr val="000000"/>
              </a:solidFill>
            </a:endParaRPr>
          </a:p>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0000"/>
                </a:solidFill>
              </a:rPr>
              <a:t>n=2</a:t>
            </a:r>
            <a:endParaRPr kumimoji="1" lang="zh-CN" altLang="en-US" sz="2800" b="1" kern="0" dirty="0">
              <a:solidFill>
                <a:srgbClr val="000000"/>
              </a:solidFill>
            </a:endParaRPr>
          </a:p>
        </p:txBody>
      </p:sp>
      <p:sp>
        <p:nvSpPr>
          <p:cNvPr id="13" name="内容占位符 2"/>
          <p:cNvSpPr txBox="1">
            <a:spLocks/>
          </p:cNvSpPr>
          <p:nvPr/>
        </p:nvSpPr>
        <p:spPr bwMode="auto">
          <a:xfrm>
            <a:off x="8185151" y="4500568"/>
            <a:ext cx="3810000" cy="1285875"/>
          </a:xfrm>
          <a:prstGeom prst="rect">
            <a:avLst/>
          </a:prstGeom>
          <a:noFill/>
          <a:ln w="38100">
            <a:solidFill>
              <a:schemeClr val="tx1"/>
            </a:solidFill>
            <a:miter lim="800000"/>
            <a:headEnd/>
            <a:tailEnd/>
          </a:ln>
        </p:spPr>
        <p:txBody>
          <a:bodyPr tIns="360000"/>
          <a:lstStyle/>
          <a:p>
            <a:pPr marL="342900" indent="-342900" algn="ctr" eaLnBrk="0" fontAlgn="base" hangingPunct="0">
              <a:lnSpc>
                <a:spcPct val="120000"/>
              </a:lnSpc>
              <a:spcBef>
                <a:spcPct val="20000"/>
              </a:spcBef>
              <a:spcAft>
                <a:spcPct val="0"/>
              </a:spcAft>
              <a:defRPr/>
            </a:pPr>
            <a:r>
              <a:rPr kumimoji="1" lang="en-US" altLang="zh-CN" sz="2800" b="1" kern="0" dirty="0">
                <a:solidFill>
                  <a:srgbClr val="000000"/>
                </a:solidFill>
              </a:rPr>
              <a:t>f=</a:t>
            </a:r>
            <a:r>
              <a:rPr kumimoji="1" lang="en-US" altLang="zh-CN" sz="2800" b="1" kern="0" dirty="0" err="1">
                <a:solidFill>
                  <a:srgbClr val="000000"/>
                </a:solidFill>
              </a:rPr>
              <a:t>fac</a:t>
            </a:r>
            <a:r>
              <a:rPr kumimoji="1" lang="en-US" altLang="zh-CN" sz="2800" b="1" kern="0" dirty="0">
                <a:solidFill>
                  <a:srgbClr val="000000"/>
                </a:solidFill>
              </a:rPr>
              <a:t>(2)</a:t>
            </a:r>
            <a:r>
              <a:rPr kumimoji="1" lang="en-US" altLang="zh-CN" sz="2800" b="1" kern="0" dirty="0">
                <a:solidFill>
                  <a:srgbClr val="000000"/>
                </a:solidFill>
                <a:latin typeface="Arial" charset="0"/>
              </a:rPr>
              <a:t>×3</a:t>
            </a:r>
            <a:endParaRPr kumimoji="1" lang="en-US" altLang="zh-CN" sz="2800" b="1" kern="0" dirty="0">
              <a:solidFill>
                <a:srgbClr val="000000"/>
              </a:solidFill>
            </a:endParaRPr>
          </a:p>
        </p:txBody>
      </p:sp>
      <p:sp>
        <p:nvSpPr>
          <p:cNvPr id="14" name="内容占位符 2"/>
          <p:cNvSpPr txBox="1">
            <a:spLocks/>
          </p:cNvSpPr>
          <p:nvPr/>
        </p:nvSpPr>
        <p:spPr bwMode="auto">
          <a:xfrm>
            <a:off x="8191500" y="3714752"/>
            <a:ext cx="3810000" cy="771525"/>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err="1">
                <a:solidFill>
                  <a:srgbClr val="000000"/>
                </a:solidFill>
              </a:rPr>
              <a:t>fac</a:t>
            </a:r>
            <a:r>
              <a:rPr kumimoji="1" lang="zh-CN" altLang="en-US" sz="2800" b="1" kern="0" dirty="0">
                <a:solidFill>
                  <a:srgbClr val="000000"/>
                </a:solidFill>
              </a:rPr>
              <a:t>函数</a:t>
            </a:r>
            <a:endParaRPr kumimoji="1" lang="en-US" altLang="zh-CN" sz="2800" b="1" kern="0" dirty="0">
              <a:solidFill>
                <a:srgbClr val="000000"/>
              </a:solidFill>
            </a:endParaRPr>
          </a:p>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0000"/>
                </a:solidFill>
              </a:rPr>
              <a:t>n=3</a:t>
            </a:r>
            <a:endParaRPr kumimoji="1" lang="zh-CN" altLang="en-US" sz="2800" b="1" kern="0" dirty="0">
              <a:solidFill>
                <a:srgbClr val="000000"/>
              </a:solidFill>
            </a:endParaRPr>
          </a:p>
        </p:txBody>
      </p:sp>
      <p:sp>
        <p:nvSpPr>
          <p:cNvPr id="15" name="内容占位符 2"/>
          <p:cNvSpPr txBox="1">
            <a:spLocks/>
          </p:cNvSpPr>
          <p:nvPr/>
        </p:nvSpPr>
        <p:spPr bwMode="auto">
          <a:xfrm>
            <a:off x="381001" y="4500568"/>
            <a:ext cx="2762251" cy="1285875"/>
          </a:xfrm>
          <a:prstGeom prst="rect">
            <a:avLst/>
          </a:prstGeom>
          <a:noFill/>
          <a:ln w="38100">
            <a:solidFill>
              <a:schemeClr val="tx1"/>
            </a:solidFill>
            <a:miter lim="800000"/>
            <a:headEnd/>
            <a:tailEnd/>
          </a:ln>
        </p:spPr>
        <p:txBody>
          <a:bodyPr tIns="360000"/>
          <a:lstStyle/>
          <a:p>
            <a:pPr marL="342900" indent="-342900" algn="ctr" eaLnBrk="0" fontAlgn="base" hangingPunct="0">
              <a:lnSpc>
                <a:spcPct val="120000"/>
              </a:lnSpc>
              <a:spcBef>
                <a:spcPct val="20000"/>
              </a:spcBef>
              <a:spcAft>
                <a:spcPct val="0"/>
              </a:spcAft>
              <a:buFont typeface="Wingdings" pitchFamily="2" charset="2"/>
              <a:buNone/>
              <a:defRPr/>
            </a:pPr>
            <a:r>
              <a:rPr kumimoji="1" lang="en-US" altLang="zh-CN" sz="2800" b="1" kern="0" dirty="0">
                <a:solidFill>
                  <a:srgbClr val="000000"/>
                </a:solidFill>
              </a:rPr>
              <a:t>f=1</a:t>
            </a:r>
          </a:p>
        </p:txBody>
      </p:sp>
      <p:sp>
        <p:nvSpPr>
          <p:cNvPr id="16" name="内容占位符 2"/>
          <p:cNvSpPr txBox="1">
            <a:spLocks/>
          </p:cNvSpPr>
          <p:nvPr/>
        </p:nvSpPr>
        <p:spPr bwMode="auto">
          <a:xfrm>
            <a:off x="3" y="3729039"/>
            <a:ext cx="3714751" cy="771525"/>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err="1">
                <a:solidFill>
                  <a:srgbClr val="000000"/>
                </a:solidFill>
              </a:rPr>
              <a:t>fac</a:t>
            </a:r>
            <a:r>
              <a:rPr kumimoji="1" lang="zh-CN" altLang="en-US" sz="2800" b="1" kern="0" dirty="0">
                <a:solidFill>
                  <a:srgbClr val="000000"/>
                </a:solidFill>
              </a:rPr>
              <a:t>函数</a:t>
            </a:r>
            <a:endParaRPr kumimoji="1" lang="en-US" altLang="zh-CN" sz="2800" b="1" kern="0" dirty="0">
              <a:solidFill>
                <a:srgbClr val="000000"/>
              </a:solidFill>
            </a:endParaRPr>
          </a:p>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0000"/>
                </a:solidFill>
              </a:rPr>
              <a:t>n=1</a:t>
            </a:r>
            <a:endParaRPr kumimoji="1" lang="zh-CN" altLang="en-US" sz="2800" b="1" kern="0" dirty="0">
              <a:solidFill>
                <a:srgbClr val="000000"/>
              </a:solidFill>
            </a:endParaRPr>
          </a:p>
        </p:txBody>
      </p:sp>
      <p:cxnSp>
        <p:nvCxnSpPr>
          <p:cNvPr id="17" name="直接箭头连接符 55"/>
          <p:cNvCxnSpPr>
            <a:cxnSpLocks noChangeShapeType="1"/>
          </p:cNvCxnSpPr>
          <p:nvPr/>
        </p:nvCxnSpPr>
        <p:spPr bwMode="auto">
          <a:xfrm flipV="1">
            <a:off x="2667001" y="857250"/>
            <a:ext cx="2000251" cy="8572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0" name="直接箭头连接符 55"/>
          <p:cNvCxnSpPr>
            <a:cxnSpLocks noChangeShapeType="1"/>
          </p:cNvCxnSpPr>
          <p:nvPr/>
        </p:nvCxnSpPr>
        <p:spPr bwMode="auto">
          <a:xfrm flipV="1">
            <a:off x="5334003" y="857255"/>
            <a:ext cx="3714751" cy="1071563"/>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2" name="直接箭头连接符 55"/>
          <p:cNvCxnSpPr>
            <a:cxnSpLocks noChangeShapeType="1"/>
          </p:cNvCxnSpPr>
          <p:nvPr/>
        </p:nvCxnSpPr>
        <p:spPr bwMode="auto">
          <a:xfrm rot="5400000">
            <a:off x="8846345" y="2940846"/>
            <a:ext cx="1357312" cy="19050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5" name="直接箭头连接符 55"/>
          <p:cNvCxnSpPr>
            <a:cxnSpLocks noChangeShapeType="1"/>
          </p:cNvCxnSpPr>
          <p:nvPr/>
        </p:nvCxnSpPr>
        <p:spPr bwMode="auto">
          <a:xfrm rot="10800000">
            <a:off x="6762751" y="4000505"/>
            <a:ext cx="2667000" cy="10001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8" name="直接箭头连接符 55"/>
          <p:cNvCxnSpPr>
            <a:cxnSpLocks noChangeShapeType="1"/>
          </p:cNvCxnSpPr>
          <p:nvPr/>
        </p:nvCxnSpPr>
        <p:spPr bwMode="auto">
          <a:xfrm rot="10800000">
            <a:off x="2857503" y="4071938"/>
            <a:ext cx="2190751" cy="8572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0" name="直接箭头连接符 55"/>
          <p:cNvCxnSpPr>
            <a:cxnSpLocks noChangeShapeType="1"/>
          </p:cNvCxnSpPr>
          <p:nvPr/>
        </p:nvCxnSpPr>
        <p:spPr bwMode="auto">
          <a:xfrm flipV="1">
            <a:off x="3143254" y="5357818"/>
            <a:ext cx="2000249" cy="4286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2" name="直接箭头连接符 55"/>
          <p:cNvCxnSpPr>
            <a:cxnSpLocks noChangeShapeType="1"/>
          </p:cNvCxnSpPr>
          <p:nvPr/>
        </p:nvCxnSpPr>
        <p:spPr bwMode="auto">
          <a:xfrm flipV="1">
            <a:off x="7524754" y="5357818"/>
            <a:ext cx="2000249" cy="4286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3" name="直接箭头连接符 55"/>
          <p:cNvCxnSpPr>
            <a:cxnSpLocks noChangeShapeType="1"/>
          </p:cNvCxnSpPr>
          <p:nvPr/>
        </p:nvCxnSpPr>
        <p:spPr bwMode="auto">
          <a:xfrm rot="16200000" flipV="1">
            <a:off x="9322598" y="2774159"/>
            <a:ext cx="3071813" cy="209550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6" name="直接箭头连接符 55"/>
          <p:cNvCxnSpPr>
            <a:cxnSpLocks noChangeShapeType="1"/>
          </p:cNvCxnSpPr>
          <p:nvPr/>
        </p:nvCxnSpPr>
        <p:spPr bwMode="auto">
          <a:xfrm rot="10800000">
            <a:off x="5715003" y="2357443"/>
            <a:ext cx="2571751" cy="4286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9" name="直接箭头连接符 55"/>
          <p:cNvCxnSpPr>
            <a:cxnSpLocks noChangeShapeType="1"/>
          </p:cNvCxnSpPr>
          <p:nvPr/>
        </p:nvCxnSpPr>
        <p:spPr bwMode="auto">
          <a:xfrm rot="10800000">
            <a:off x="2571752" y="1928813"/>
            <a:ext cx="1428749" cy="8572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46" name="内容占位符 2"/>
          <p:cNvSpPr txBox="1">
            <a:spLocks/>
          </p:cNvSpPr>
          <p:nvPr/>
        </p:nvSpPr>
        <p:spPr bwMode="auto">
          <a:xfrm>
            <a:off x="3" y="6000750"/>
            <a:ext cx="3714751" cy="571500"/>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err="1">
                <a:solidFill>
                  <a:srgbClr val="00B050"/>
                </a:solidFill>
              </a:rPr>
              <a:t>fac</a:t>
            </a:r>
            <a:r>
              <a:rPr kumimoji="1" lang="en-US" altLang="zh-CN" sz="2800" b="1" kern="0" dirty="0">
                <a:solidFill>
                  <a:srgbClr val="00B050"/>
                </a:solidFill>
              </a:rPr>
              <a:t>(1)=1</a:t>
            </a:r>
            <a:endParaRPr kumimoji="1" lang="zh-CN" altLang="en-US" sz="2800" b="1" kern="0" dirty="0">
              <a:solidFill>
                <a:srgbClr val="00B050"/>
              </a:solidFill>
            </a:endParaRPr>
          </a:p>
        </p:txBody>
      </p:sp>
      <p:sp>
        <p:nvSpPr>
          <p:cNvPr id="47" name="内容占位符 2"/>
          <p:cNvSpPr txBox="1">
            <a:spLocks/>
          </p:cNvSpPr>
          <p:nvPr/>
        </p:nvSpPr>
        <p:spPr bwMode="auto">
          <a:xfrm>
            <a:off x="3905252" y="6000750"/>
            <a:ext cx="3714749" cy="571500"/>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err="1">
                <a:solidFill>
                  <a:srgbClr val="00B050"/>
                </a:solidFill>
              </a:rPr>
              <a:t>fac</a:t>
            </a:r>
            <a:r>
              <a:rPr kumimoji="1" lang="en-US" altLang="zh-CN" sz="2800" b="1" kern="0" dirty="0">
                <a:solidFill>
                  <a:srgbClr val="00B050"/>
                </a:solidFill>
              </a:rPr>
              <a:t>(2)=2</a:t>
            </a:r>
            <a:endParaRPr kumimoji="1" lang="zh-CN" altLang="en-US" sz="2800" b="1" kern="0" dirty="0">
              <a:solidFill>
                <a:srgbClr val="00B050"/>
              </a:solidFill>
            </a:endParaRPr>
          </a:p>
        </p:txBody>
      </p:sp>
      <p:sp>
        <p:nvSpPr>
          <p:cNvPr id="48" name="内容占位符 2"/>
          <p:cNvSpPr txBox="1">
            <a:spLocks/>
          </p:cNvSpPr>
          <p:nvPr/>
        </p:nvSpPr>
        <p:spPr bwMode="auto">
          <a:xfrm>
            <a:off x="8001003" y="5929313"/>
            <a:ext cx="3714751" cy="571500"/>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err="1">
                <a:solidFill>
                  <a:srgbClr val="00B050"/>
                </a:solidFill>
              </a:rPr>
              <a:t>fac</a:t>
            </a:r>
            <a:r>
              <a:rPr kumimoji="1" lang="en-US" altLang="zh-CN" sz="2800" b="1" kern="0" dirty="0">
                <a:solidFill>
                  <a:srgbClr val="00B050"/>
                </a:solidFill>
              </a:rPr>
              <a:t>(3)=6</a:t>
            </a:r>
            <a:endParaRPr kumimoji="1" lang="zh-CN" altLang="en-US" sz="2800" b="1" kern="0" dirty="0">
              <a:solidFill>
                <a:srgbClr val="00B050"/>
              </a:solidFill>
            </a:endParaRPr>
          </a:p>
        </p:txBody>
      </p:sp>
      <p:sp>
        <p:nvSpPr>
          <p:cNvPr id="49" name="内容占位符 2"/>
          <p:cNvSpPr txBox="1">
            <a:spLocks/>
          </p:cNvSpPr>
          <p:nvPr/>
        </p:nvSpPr>
        <p:spPr bwMode="auto">
          <a:xfrm>
            <a:off x="8208437" y="2916238"/>
            <a:ext cx="3714751" cy="571500"/>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err="1">
                <a:solidFill>
                  <a:srgbClr val="00B050"/>
                </a:solidFill>
              </a:rPr>
              <a:t>fac</a:t>
            </a:r>
            <a:r>
              <a:rPr kumimoji="1" lang="en-US" altLang="zh-CN" sz="2800" b="1" kern="0" dirty="0">
                <a:solidFill>
                  <a:srgbClr val="00B050"/>
                </a:solidFill>
              </a:rPr>
              <a:t>(4)=24</a:t>
            </a:r>
            <a:endParaRPr kumimoji="1" lang="zh-CN" altLang="en-US" sz="2800" b="1" kern="0" dirty="0">
              <a:solidFill>
                <a:srgbClr val="00B050"/>
              </a:solidFill>
            </a:endParaRPr>
          </a:p>
        </p:txBody>
      </p:sp>
      <p:sp>
        <p:nvSpPr>
          <p:cNvPr id="50" name="内容占位符 2"/>
          <p:cNvSpPr txBox="1">
            <a:spLocks/>
          </p:cNvSpPr>
          <p:nvPr/>
        </p:nvSpPr>
        <p:spPr bwMode="auto">
          <a:xfrm>
            <a:off x="4000503" y="2928938"/>
            <a:ext cx="3714751" cy="571500"/>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err="1">
                <a:solidFill>
                  <a:srgbClr val="00B050"/>
                </a:solidFill>
              </a:rPr>
              <a:t>fac</a:t>
            </a:r>
            <a:r>
              <a:rPr kumimoji="1" lang="en-US" altLang="zh-CN" sz="2800" b="1" kern="0" dirty="0">
                <a:solidFill>
                  <a:srgbClr val="00B050"/>
                </a:solidFill>
              </a:rPr>
              <a:t>(5)=120</a:t>
            </a:r>
            <a:endParaRPr kumimoji="1" lang="zh-CN" altLang="en-US" sz="2800" b="1" kern="0" dirty="0">
              <a:solidFill>
                <a:srgbClr val="00B050"/>
              </a:solidFill>
            </a:endParaRPr>
          </a:p>
        </p:txBody>
      </p:sp>
      <p:sp>
        <p:nvSpPr>
          <p:cNvPr id="54" name="内容占位符 2"/>
          <p:cNvSpPr txBox="1">
            <a:spLocks/>
          </p:cNvSpPr>
          <p:nvPr/>
        </p:nvSpPr>
        <p:spPr bwMode="auto">
          <a:xfrm>
            <a:off x="476252" y="2928943"/>
            <a:ext cx="2190749" cy="428625"/>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9D138D"/>
                </a:solidFill>
              </a:rPr>
              <a:t>120</a:t>
            </a:r>
            <a:endParaRPr kumimoji="1" lang="zh-CN" altLang="en-US" sz="2800" b="1" kern="0" dirty="0">
              <a:solidFill>
                <a:srgbClr val="9D138D"/>
              </a:solidFill>
            </a:endParaRPr>
          </a:p>
        </p:txBody>
      </p:sp>
      <p:pic>
        <p:nvPicPr>
          <p:cNvPr id="82976" name="图片 3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55868" y="5937250"/>
            <a:ext cx="123613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031800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blinds(horizontal)">
                                      <p:cBhvr>
                                        <p:cTn id="12" dur="500"/>
                                        <p:tgtEl>
                                          <p:spTgt spid="57"/>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blinds(horizontal)">
                                      <p:cBhvr>
                                        <p:cTn id="16" dur="500"/>
                                        <p:tgtEl>
                                          <p:spTgt spid="3">
                                            <p:txEl>
                                              <p:pRg st="0" end="0"/>
                                            </p:txEl>
                                          </p:spTgt>
                                        </p:tgtEl>
                                      </p:cBhvr>
                                    </p:animEffect>
                                  </p:childTnLst>
                                </p:cTn>
                              </p:par>
                            </p:childTnLst>
                          </p:cTn>
                        </p:par>
                        <p:par>
                          <p:cTn id="17" fill="hold" nodeType="afterGroup">
                            <p:stCondLst>
                              <p:cond delay="1000"/>
                            </p:stCondLst>
                            <p:childTnLst>
                              <p:par>
                                <p:cTn id="18" presetID="12" presetClass="entr" presetSubtype="8"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lide(fromLeft)">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ox(in)">
                                      <p:cBhvr>
                                        <p:cTn id="25"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blinds(horizontal)">
                                      <p:cBhvr>
                                        <p:cTn id="30" dur="500"/>
                                        <p:tgtEl>
                                          <p:spTgt spid="7">
                                            <p:txEl>
                                              <p:pRg st="0" end="0"/>
                                            </p:txEl>
                                          </p:spTgt>
                                        </p:tgtEl>
                                      </p:cBhvr>
                                    </p:animEffect>
                                  </p:childTnLst>
                                </p:cTn>
                              </p:par>
                            </p:childTnLst>
                          </p:cTn>
                        </p:par>
                        <p:par>
                          <p:cTn id="31" fill="hold" nodeType="afterGroup">
                            <p:stCondLst>
                              <p:cond delay="500"/>
                            </p:stCondLst>
                            <p:childTnLst>
                              <p:par>
                                <p:cTn id="32" presetID="3" presetClass="entr" presetSubtype="10" fill="hold" nodeType="afterEffect">
                                  <p:stCondLst>
                                    <p:cond delay="0"/>
                                  </p:stCondLst>
                                  <p:childTnLst>
                                    <p:set>
                                      <p:cBhvr>
                                        <p:cTn id="33" dur="1" fill="hold">
                                          <p:stCondLst>
                                            <p:cond delay="0"/>
                                          </p:stCondLst>
                                        </p:cTn>
                                        <p:tgtEl>
                                          <p:spTgt spid="7">
                                            <p:txEl>
                                              <p:pRg st="1" end="1"/>
                                            </p:txEl>
                                          </p:spTgt>
                                        </p:tgtEl>
                                        <p:attrNameLst>
                                          <p:attrName>style.visibility</p:attrName>
                                        </p:attrNameLst>
                                      </p:cBhvr>
                                      <p:to>
                                        <p:strVal val="visible"/>
                                      </p:to>
                                    </p:set>
                                    <p:animEffect transition="in" filter="blinds(horizontal)">
                                      <p:cBhvr>
                                        <p:cTn id="34" dur="500"/>
                                        <p:tgtEl>
                                          <p:spTgt spid="7">
                                            <p:txEl>
                                              <p:pRg st="1" end="1"/>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ox(in)">
                                      <p:cBhvr>
                                        <p:cTn id="44"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animEffect transition="in" filter="blinds(horizontal)">
                                      <p:cBhvr>
                                        <p:cTn id="49" dur="500"/>
                                        <p:tgtEl>
                                          <p:spTgt spid="10">
                                            <p:txEl>
                                              <p:pRg st="0" end="0"/>
                                            </p:txEl>
                                          </p:spTgt>
                                        </p:tgtEl>
                                      </p:cBhvr>
                                    </p:animEffect>
                                  </p:childTnLst>
                                </p:cTn>
                              </p:par>
                            </p:childTnLst>
                          </p:cTn>
                        </p:par>
                        <p:par>
                          <p:cTn id="50" fill="hold" nodeType="afterGroup">
                            <p:stCondLst>
                              <p:cond delay="500"/>
                            </p:stCondLst>
                            <p:childTnLst>
                              <p:par>
                                <p:cTn id="51" presetID="3" presetClass="entr" presetSubtype="10" fill="hold" nodeType="afterEffect">
                                  <p:stCondLst>
                                    <p:cond delay="0"/>
                                  </p:stCondLst>
                                  <p:childTnLst>
                                    <p:set>
                                      <p:cBhvr>
                                        <p:cTn id="52" dur="1" fill="hold">
                                          <p:stCondLst>
                                            <p:cond delay="0"/>
                                          </p:stCondLst>
                                        </p:cTn>
                                        <p:tgtEl>
                                          <p:spTgt spid="10">
                                            <p:txEl>
                                              <p:pRg st="1" end="1"/>
                                            </p:txEl>
                                          </p:spTgt>
                                        </p:tgtEl>
                                        <p:attrNameLst>
                                          <p:attrName>style.visibility</p:attrName>
                                        </p:attrNameLst>
                                      </p:cBhvr>
                                      <p:to>
                                        <p:strVal val="visible"/>
                                      </p:to>
                                    </p:set>
                                    <p:animEffect transition="in" filter="blinds(horizontal)">
                                      <p:cBhvr>
                                        <p:cTn id="53" dur="500"/>
                                        <p:tgtEl>
                                          <p:spTgt spid="10">
                                            <p:txEl>
                                              <p:pRg st="1" end="1"/>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blinds(horizontal)">
                                      <p:cBhvr>
                                        <p:cTn id="58" dur="500"/>
                                        <p:tgtEl>
                                          <p:spTgt spid="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16" fill="hold"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box(in)">
                                      <p:cBhvr>
                                        <p:cTn id="63"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14">
                                            <p:txEl>
                                              <p:pRg st="0" end="0"/>
                                            </p:txEl>
                                          </p:spTgt>
                                        </p:tgtEl>
                                        <p:attrNameLst>
                                          <p:attrName>style.visibility</p:attrName>
                                        </p:attrNameLst>
                                      </p:cBhvr>
                                      <p:to>
                                        <p:strVal val="visible"/>
                                      </p:to>
                                    </p:set>
                                    <p:animEffect transition="in" filter="blinds(horizontal)">
                                      <p:cBhvr>
                                        <p:cTn id="68" dur="500"/>
                                        <p:tgtEl>
                                          <p:spTgt spid="14">
                                            <p:txEl>
                                              <p:pRg st="0" end="0"/>
                                            </p:txEl>
                                          </p:spTgt>
                                        </p:tgtEl>
                                      </p:cBhvr>
                                    </p:animEffect>
                                  </p:childTnLst>
                                </p:cTn>
                              </p:par>
                            </p:childTnLst>
                          </p:cTn>
                        </p:par>
                        <p:par>
                          <p:cTn id="69" fill="hold" nodeType="afterGroup">
                            <p:stCondLst>
                              <p:cond delay="500"/>
                            </p:stCondLst>
                            <p:childTnLst>
                              <p:par>
                                <p:cTn id="70" presetID="3" presetClass="entr" presetSubtype="10" fill="hold" nodeType="afterEffect">
                                  <p:stCondLst>
                                    <p:cond delay="0"/>
                                  </p:stCondLst>
                                  <p:childTnLst>
                                    <p:set>
                                      <p:cBhvr>
                                        <p:cTn id="71" dur="1" fill="hold">
                                          <p:stCondLst>
                                            <p:cond delay="0"/>
                                          </p:stCondLst>
                                        </p:cTn>
                                        <p:tgtEl>
                                          <p:spTgt spid="14">
                                            <p:txEl>
                                              <p:pRg st="1" end="1"/>
                                            </p:txEl>
                                          </p:spTgt>
                                        </p:tgtEl>
                                        <p:attrNameLst>
                                          <p:attrName>style.visibility</p:attrName>
                                        </p:attrNameLst>
                                      </p:cBhvr>
                                      <p:to>
                                        <p:strVal val="visible"/>
                                      </p:to>
                                    </p:set>
                                    <p:animEffect transition="in" filter="blinds(horizontal)">
                                      <p:cBhvr>
                                        <p:cTn id="72" dur="500"/>
                                        <p:tgtEl>
                                          <p:spTgt spid="14">
                                            <p:txEl>
                                              <p:pRg st="1" end="1"/>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blinds(horizontal)">
                                      <p:cBhvr>
                                        <p:cTn id="77" dur="500"/>
                                        <p:tgtEl>
                                          <p:spTgt spid="1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16" fill="hold"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box(in)">
                                      <p:cBhvr>
                                        <p:cTn id="82"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12">
                                            <p:txEl>
                                              <p:pRg st="0" end="0"/>
                                            </p:txEl>
                                          </p:spTgt>
                                        </p:tgtEl>
                                        <p:attrNameLst>
                                          <p:attrName>style.visibility</p:attrName>
                                        </p:attrNameLst>
                                      </p:cBhvr>
                                      <p:to>
                                        <p:strVal val="visible"/>
                                      </p:to>
                                    </p:set>
                                    <p:animEffect transition="in" filter="blinds(horizontal)">
                                      <p:cBhvr>
                                        <p:cTn id="87" dur="500"/>
                                        <p:tgtEl>
                                          <p:spTgt spid="12">
                                            <p:txEl>
                                              <p:pRg st="0" end="0"/>
                                            </p:txEl>
                                          </p:spTgt>
                                        </p:tgtEl>
                                      </p:cBhvr>
                                    </p:animEffect>
                                  </p:childTnLst>
                                </p:cTn>
                              </p:par>
                            </p:childTnLst>
                          </p:cTn>
                        </p:par>
                        <p:par>
                          <p:cTn id="88" fill="hold" nodeType="afterGroup">
                            <p:stCondLst>
                              <p:cond delay="500"/>
                            </p:stCondLst>
                            <p:childTnLst>
                              <p:par>
                                <p:cTn id="89" presetID="3" presetClass="entr" presetSubtype="10" fill="hold" nodeType="afterEffect">
                                  <p:stCondLst>
                                    <p:cond delay="0"/>
                                  </p:stCondLst>
                                  <p:childTnLst>
                                    <p:set>
                                      <p:cBhvr>
                                        <p:cTn id="90" dur="1" fill="hold">
                                          <p:stCondLst>
                                            <p:cond delay="0"/>
                                          </p:stCondLst>
                                        </p:cTn>
                                        <p:tgtEl>
                                          <p:spTgt spid="12">
                                            <p:txEl>
                                              <p:pRg st="1" end="1"/>
                                            </p:txEl>
                                          </p:spTgt>
                                        </p:tgtEl>
                                        <p:attrNameLst>
                                          <p:attrName>style.visibility</p:attrName>
                                        </p:attrNameLst>
                                      </p:cBhvr>
                                      <p:to>
                                        <p:strVal val="visible"/>
                                      </p:to>
                                    </p:set>
                                    <p:animEffect transition="in" filter="blinds(horizontal)">
                                      <p:cBhvr>
                                        <p:cTn id="91" dur="500"/>
                                        <p:tgtEl>
                                          <p:spTgt spid="12">
                                            <p:txEl>
                                              <p:pRg st="1" end="1"/>
                                            </p:txEl>
                                          </p:spTgt>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11"/>
                                        </p:tgtEl>
                                        <p:attrNameLst>
                                          <p:attrName>style.visibility</p:attrName>
                                        </p:attrNameLst>
                                      </p:cBhvr>
                                      <p:to>
                                        <p:strVal val="visible"/>
                                      </p:to>
                                    </p:set>
                                    <p:animEffect transition="in" filter="blinds(horizontal)">
                                      <p:cBhvr>
                                        <p:cTn id="96" dur="500"/>
                                        <p:tgtEl>
                                          <p:spTgt spid="11"/>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4" presetClass="entr" presetSubtype="16" fill="hold" nodeType="click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box(in)">
                                      <p:cBhvr>
                                        <p:cTn id="101"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ntr" presetSubtype="10" fill="hold" nodeType="clickEffect">
                                  <p:stCondLst>
                                    <p:cond delay="0"/>
                                  </p:stCondLst>
                                  <p:childTnLst>
                                    <p:set>
                                      <p:cBhvr>
                                        <p:cTn id="105" dur="1" fill="hold">
                                          <p:stCondLst>
                                            <p:cond delay="0"/>
                                          </p:stCondLst>
                                        </p:cTn>
                                        <p:tgtEl>
                                          <p:spTgt spid="16">
                                            <p:txEl>
                                              <p:pRg st="0" end="0"/>
                                            </p:txEl>
                                          </p:spTgt>
                                        </p:tgtEl>
                                        <p:attrNameLst>
                                          <p:attrName>style.visibility</p:attrName>
                                        </p:attrNameLst>
                                      </p:cBhvr>
                                      <p:to>
                                        <p:strVal val="visible"/>
                                      </p:to>
                                    </p:set>
                                    <p:animEffect transition="in" filter="blinds(horizontal)">
                                      <p:cBhvr>
                                        <p:cTn id="106" dur="500"/>
                                        <p:tgtEl>
                                          <p:spTgt spid="16">
                                            <p:txEl>
                                              <p:pRg st="0" end="0"/>
                                            </p:txEl>
                                          </p:spTgt>
                                        </p:tgtEl>
                                      </p:cBhvr>
                                    </p:animEffect>
                                  </p:childTnLst>
                                </p:cTn>
                              </p:par>
                            </p:childTnLst>
                          </p:cTn>
                        </p:par>
                        <p:par>
                          <p:cTn id="107" fill="hold" nodeType="afterGroup">
                            <p:stCondLst>
                              <p:cond delay="500"/>
                            </p:stCondLst>
                            <p:childTnLst>
                              <p:par>
                                <p:cTn id="108" presetID="3" presetClass="entr" presetSubtype="10" fill="hold" nodeType="afterEffect">
                                  <p:stCondLst>
                                    <p:cond delay="0"/>
                                  </p:stCondLst>
                                  <p:childTnLst>
                                    <p:set>
                                      <p:cBhvr>
                                        <p:cTn id="109" dur="1" fill="hold">
                                          <p:stCondLst>
                                            <p:cond delay="0"/>
                                          </p:stCondLst>
                                        </p:cTn>
                                        <p:tgtEl>
                                          <p:spTgt spid="16">
                                            <p:txEl>
                                              <p:pRg st="1" end="1"/>
                                            </p:txEl>
                                          </p:spTgt>
                                        </p:tgtEl>
                                        <p:attrNameLst>
                                          <p:attrName>style.visibility</p:attrName>
                                        </p:attrNameLst>
                                      </p:cBhvr>
                                      <p:to>
                                        <p:strVal val="visible"/>
                                      </p:to>
                                    </p:set>
                                    <p:animEffect transition="in" filter="blinds(horizontal)">
                                      <p:cBhvr>
                                        <p:cTn id="110" dur="500"/>
                                        <p:tgtEl>
                                          <p:spTgt spid="16">
                                            <p:txEl>
                                              <p:pRg st="1" end="1"/>
                                            </p:txEl>
                                          </p:spTgt>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15"/>
                                        </p:tgtEl>
                                        <p:attrNameLst>
                                          <p:attrName>style.visibility</p:attrName>
                                        </p:attrNameLst>
                                      </p:cBhvr>
                                      <p:to>
                                        <p:strVal val="visible"/>
                                      </p:to>
                                    </p:set>
                                    <p:animEffect transition="in" filter="blinds(horizontal)">
                                      <p:cBhvr>
                                        <p:cTn id="115" dur="500"/>
                                        <p:tgtEl>
                                          <p:spTgt spid="15"/>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46"/>
                                        </p:tgtEl>
                                        <p:attrNameLst>
                                          <p:attrName>style.visibility</p:attrName>
                                        </p:attrNameLst>
                                      </p:cBhvr>
                                      <p:to>
                                        <p:strVal val="visible"/>
                                      </p:to>
                                    </p:set>
                                    <p:animEffect transition="in" filter="blinds(horizontal)">
                                      <p:cBhvr>
                                        <p:cTn id="120" dur="500"/>
                                        <p:tgtEl>
                                          <p:spTgt spid="46"/>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4" presetClass="entr" presetSubtype="16" fill="hold" nodeType="clickEffect">
                                  <p:stCondLst>
                                    <p:cond delay="0"/>
                                  </p:stCondLst>
                                  <p:childTnLst>
                                    <p:set>
                                      <p:cBhvr>
                                        <p:cTn id="124" dur="1" fill="hold">
                                          <p:stCondLst>
                                            <p:cond delay="0"/>
                                          </p:stCondLst>
                                        </p:cTn>
                                        <p:tgtEl>
                                          <p:spTgt spid="30"/>
                                        </p:tgtEl>
                                        <p:attrNameLst>
                                          <p:attrName>style.visibility</p:attrName>
                                        </p:attrNameLst>
                                      </p:cBhvr>
                                      <p:to>
                                        <p:strVal val="visible"/>
                                      </p:to>
                                    </p:set>
                                    <p:animEffect transition="in" filter="box(in)">
                                      <p:cBhvr>
                                        <p:cTn id="125"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126" fill="hold" nodeType="clickPar">
                      <p:stCondLst>
                        <p:cond delay="indefinite"/>
                      </p:stCondLst>
                      <p:childTnLst>
                        <p:par>
                          <p:cTn id="127" fill="hold" nodeType="withGroup">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blinds(horizontal)">
                                      <p:cBhvr>
                                        <p:cTn id="130" dur="500"/>
                                        <p:tgtEl>
                                          <p:spTgt spid="47"/>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4" presetClass="entr" presetSubtype="16" fill="hold" nodeType="clickEffect">
                                  <p:stCondLst>
                                    <p:cond delay="0"/>
                                  </p:stCondLst>
                                  <p:childTnLst>
                                    <p:set>
                                      <p:cBhvr>
                                        <p:cTn id="134" dur="1" fill="hold">
                                          <p:stCondLst>
                                            <p:cond delay="0"/>
                                          </p:stCondLst>
                                        </p:cTn>
                                        <p:tgtEl>
                                          <p:spTgt spid="32"/>
                                        </p:tgtEl>
                                        <p:attrNameLst>
                                          <p:attrName>style.visibility</p:attrName>
                                        </p:attrNameLst>
                                      </p:cBhvr>
                                      <p:to>
                                        <p:strVal val="visible"/>
                                      </p:to>
                                    </p:set>
                                    <p:animEffect transition="in" filter="box(in)">
                                      <p:cBhvr>
                                        <p:cTn id="135"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136" fill="hold" nodeType="clickPar">
                      <p:stCondLst>
                        <p:cond delay="indefinite"/>
                      </p:stCondLst>
                      <p:childTnLst>
                        <p:par>
                          <p:cTn id="137" fill="hold" nodeType="withGroup">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48"/>
                                        </p:tgtEl>
                                        <p:attrNameLst>
                                          <p:attrName>style.visibility</p:attrName>
                                        </p:attrNameLst>
                                      </p:cBhvr>
                                      <p:to>
                                        <p:strVal val="visible"/>
                                      </p:to>
                                    </p:set>
                                    <p:animEffect transition="in" filter="blinds(horizontal)">
                                      <p:cBhvr>
                                        <p:cTn id="140" dur="500"/>
                                        <p:tgtEl>
                                          <p:spTgt spid="48"/>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4" presetClass="entr" presetSubtype="16" fill="hold" nodeType="clickEffect">
                                  <p:stCondLst>
                                    <p:cond delay="0"/>
                                  </p:stCondLst>
                                  <p:childTnLst>
                                    <p:set>
                                      <p:cBhvr>
                                        <p:cTn id="144" dur="1" fill="hold">
                                          <p:stCondLst>
                                            <p:cond delay="0"/>
                                          </p:stCondLst>
                                        </p:cTn>
                                        <p:tgtEl>
                                          <p:spTgt spid="33"/>
                                        </p:tgtEl>
                                        <p:attrNameLst>
                                          <p:attrName>style.visibility</p:attrName>
                                        </p:attrNameLst>
                                      </p:cBhvr>
                                      <p:to>
                                        <p:strVal val="visible"/>
                                      </p:to>
                                    </p:set>
                                    <p:animEffect transition="in" filter="box(in)">
                                      <p:cBhvr>
                                        <p:cTn id="145"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146" fill="hold" nodeType="clickPar">
                      <p:stCondLst>
                        <p:cond delay="indefinite"/>
                      </p:stCondLst>
                      <p:childTnLst>
                        <p:par>
                          <p:cTn id="147" fill="hold" nodeType="withGroup">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49"/>
                                        </p:tgtEl>
                                        <p:attrNameLst>
                                          <p:attrName>style.visibility</p:attrName>
                                        </p:attrNameLst>
                                      </p:cBhvr>
                                      <p:to>
                                        <p:strVal val="visible"/>
                                      </p:to>
                                    </p:set>
                                    <p:animEffect transition="in" filter="blinds(horizontal)">
                                      <p:cBhvr>
                                        <p:cTn id="150" dur="500"/>
                                        <p:tgtEl>
                                          <p:spTgt spid="49"/>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4" presetClass="entr" presetSubtype="16" fill="hold" nodeType="clickEffect">
                                  <p:stCondLst>
                                    <p:cond delay="0"/>
                                  </p:stCondLst>
                                  <p:childTnLst>
                                    <p:set>
                                      <p:cBhvr>
                                        <p:cTn id="154" dur="1" fill="hold">
                                          <p:stCondLst>
                                            <p:cond delay="0"/>
                                          </p:stCondLst>
                                        </p:cTn>
                                        <p:tgtEl>
                                          <p:spTgt spid="36"/>
                                        </p:tgtEl>
                                        <p:attrNameLst>
                                          <p:attrName>style.visibility</p:attrName>
                                        </p:attrNameLst>
                                      </p:cBhvr>
                                      <p:to>
                                        <p:strVal val="visible"/>
                                      </p:to>
                                    </p:set>
                                    <p:animEffect transition="in" filter="box(in)">
                                      <p:cBhvr>
                                        <p:cTn id="155"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56" fill="hold" nodeType="clickPar">
                      <p:stCondLst>
                        <p:cond delay="indefinite"/>
                      </p:stCondLst>
                      <p:childTnLst>
                        <p:par>
                          <p:cTn id="157" fill="hold" nodeType="withGroup">
                            <p:stCondLst>
                              <p:cond delay="0"/>
                            </p:stCondLst>
                            <p:childTnLst>
                              <p:par>
                                <p:cTn id="158" presetID="3" presetClass="entr" presetSubtype="10" fill="hold" grpId="0" nodeType="clickEffect">
                                  <p:stCondLst>
                                    <p:cond delay="0"/>
                                  </p:stCondLst>
                                  <p:childTnLst>
                                    <p:set>
                                      <p:cBhvr>
                                        <p:cTn id="159" dur="1" fill="hold">
                                          <p:stCondLst>
                                            <p:cond delay="0"/>
                                          </p:stCondLst>
                                        </p:cTn>
                                        <p:tgtEl>
                                          <p:spTgt spid="50"/>
                                        </p:tgtEl>
                                        <p:attrNameLst>
                                          <p:attrName>style.visibility</p:attrName>
                                        </p:attrNameLst>
                                      </p:cBhvr>
                                      <p:to>
                                        <p:strVal val="visible"/>
                                      </p:to>
                                    </p:set>
                                    <p:animEffect transition="in" filter="blinds(horizontal)">
                                      <p:cBhvr>
                                        <p:cTn id="160" dur="500"/>
                                        <p:tgtEl>
                                          <p:spTgt spid="50"/>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4" presetClass="entr" presetSubtype="16" fill="hold" nodeType="clickEffect">
                                  <p:stCondLst>
                                    <p:cond delay="0"/>
                                  </p:stCondLst>
                                  <p:childTnLst>
                                    <p:set>
                                      <p:cBhvr>
                                        <p:cTn id="164" dur="1" fill="hold">
                                          <p:stCondLst>
                                            <p:cond delay="0"/>
                                          </p:stCondLst>
                                        </p:cTn>
                                        <p:tgtEl>
                                          <p:spTgt spid="39"/>
                                        </p:tgtEl>
                                        <p:attrNameLst>
                                          <p:attrName>style.visibility</p:attrName>
                                        </p:attrNameLst>
                                      </p:cBhvr>
                                      <p:to>
                                        <p:strVal val="visible"/>
                                      </p:to>
                                    </p:set>
                                    <p:animEffect transition="in" filter="box(in)">
                                      <p:cBhvr>
                                        <p:cTn id="165"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166" fill="hold" nodeType="clickPar">
                      <p:stCondLst>
                        <p:cond delay="indefinite"/>
                      </p:stCondLst>
                      <p:childTnLst>
                        <p:par>
                          <p:cTn id="167" fill="hold" nodeType="withGroup">
                            <p:stCondLst>
                              <p:cond delay="0"/>
                            </p:stCondLst>
                            <p:childTnLst>
                              <p:par>
                                <p:cTn id="168" presetID="3" presetClass="entr" presetSubtype="10" fill="hold" nodeType="clickEffect">
                                  <p:stCondLst>
                                    <p:cond delay="0"/>
                                  </p:stCondLst>
                                  <p:childTnLst>
                                    <p:set>
                                      <p:cBhvr>
                                        <p:cTn id="169" dur="1" fill="hold">
                                          <p:stCondLst>
                                            <p:cond delay="0"/>
                                          </p:stCondLst>
                                        </p:cTn>
                                        <p:tgtEl>
                                          <p:spTgt spid="3">
                                            <p:txEl>
                                              <p:pRg st="1" end="1"/>
                                            </p:txEl>
                                          </p:spTgt>
                                        </p:tgtEl>
                                        <p:attrNameLst>
                                          <p:attrName>style.visibility</p:attrName>
                                        </p:attrNameLst>
                                      </p:cBhvr>
                                      <p:to>
                                        <p:strVal val="visible"/>
                                      </p:to>
                                    </p:set>
                                    <p:animEffect transition="in" filter="blinds(horizontal)">
                                      <p:cBhvr>
                                        <p:cTn id="170" dur="500"/>
                                        <p:tgtEl>
                                          <p:spTgt spid="3">
                                            <p:txEl>
                                              <p:pRg st="1" end="1"/>
                                            </p:txEl>
                                          </p:spTgt>
                                        </p:tgtEl>
                                      </p:cBhvr>
                                    </p:animEffect>
                                  </p:childTnLst>
                                </p:cTn>
                              </p:par>
                            </p:childTnLst>
                          </p:cTn>
                        </p:par>
                        <p:par>
                          <p:cTn id="171" fill="hold" nodeType="afterGroup">
                            <p:stCondLst>
                              <p:cond delay="500"/>
                            </p:stCondLst>
                            <p:childTnLst>
                              <p:par>
                                <p:cTn id="172" presetID="3" presetClass="entr" presetSubtype="10" fill="hold" grpId="0" nodeType="afterEffect">
                                  <p:stCondLst>
                                    <p:cond delay="0"/>
                                  </p:stCondLst>
                                  <p:childTnLst>
                                    <p:set>
                                      <p:cBhvr>
                                        <p:cTn id="173" dur="1" fill="hold">
                                          <p:stCondLst>
                                            <p:cond delay="0"/>
                                          </p:stCondLst>
                                        </p:cTn>
                                        <p:tgtEl>
                                          <p:spTgt spid="54"/>
                                        </p:tgtEl>
                                        <p:attrNameLst>
                                          <p:attrName>style.visibility</p:attrName>
                                        </p:attrNameLst>
                                      </p:cBhvr>
                                      <p:to>
                                        <p:strVal val="visible"/>
                                      </p:to>
                                    </p:set>
                                    <p:animEffect transition="in" filter="blinds(horizontal)">
                                      <p:cBhvr>
                                        <p:cTn id="17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4" grpId="0"/>
      <p:bldP spid="6" grpId="0" animBg="1"/>
      <p:bldP spid="9" grpId="0" animBg="1"/>
      <p:bldP spid="11" grpId="0" animBg="1"/>
      <p:bldP spid="13" grpId="0" animBg="1"/>
      <p:bldP spid="15" grpId="0" animBg="1"/>
      <p:bldP spid="46" grpId="0"/>
      <p:bldP spid="47" grpId="0"/>
      <p:bldP spid="48" grpId="0"/>
      <p:bldP spid="49" grpId="0"/>
      <p:bldP spid="50" grpId="0"/>
      <p:bldP spid="5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2"/>
            <a:ext cx="10515600" cy="1325563"/>
          </a:xfrm>
        </p:spPr>
        <p:txBody>
          <a:bodyPr/>
          <a:lstStyle/>
          <a:p>
            <a:r>
              <a:rPr lang="zh-CN" altLang="en-US" dirty="0"/>
              <a:t>函数的递归调用</a:t>
            </a:r>
          </a:p>
        </p:txBody>
      </p:sp>
      <p:sp>
        <p:nvSpPr>
          <p:cNvPr id="3" name="内容占位符 2"/>
          <p:cNvSpPr>
            <a:spLocks noGrp="1"/>
          </p:cNvSpPr>
          <p:nvPr>
            <p:ph idx="1"/>
          </p:nvPr>
        </p:nvSpPr>
        <p:spPr>
          <a:xfrm>
            <a:off x="535765" y="1240795"/>
            <a:ext cx="11263147" cy="1381685"/>
          </a:xfrm>
        </p:spPr>
        <p:txBody>
          <a:bodyPr>
            <a:noAutofit/>
          </a:bodyPr>
          <a:lstStyle/>
          <a:p>
            <a:pPr marL="88900" indent="-88900">
              <a:lnSpc>
                <a:spcPct val="120000"/>
              </a:lnSpc>
              <a:spcBef>
                <a:spcPts val="0"/>
              </a:spcBef>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7.8】Hanoi</a:t>
            </a:r>
            <a:r>
              <a:rPr lang="zh-CN" altLang="en-US" sz="2400" dirty="0">
                <a:solidFill>
                  <a:schemeClr val="accent1"/>
                </a:solidFill>
              </a:rPr>
              <a:t>（汉诺）塔问题。古代有一个梵塔，塔内有</a:t>
            </a:r>
            <a:r>
              <a:rPr lang="en-US" altLang="zh-CN" sz="2400" dirty="0">
                <a:solidFill>
                  <a:schemeClr val="accent1"/>
                </a:solidFill>
              </a:rPr>
              <a:t>3</a:t>
            </a:r>
            <a:r>
              <a:rPr lang="zh-CN" altLang="en-US" sz="2400" dirty="0">
                <a:solidFill>
                  <a:schemeClr val="accent1"/>
                </a:solidFill>
              </a:rPr>
              <a:t>个座</a:t>
            </a:r>
            <a:r>
              <a:rPr lang="en-US" altLang="zh-CN" sz="2400" dirty="0">
                <a:solidFill>
                  <a:schemeClr val="accent1"/>
                </a:solidFill>
              </a:rPr>
              <a:t>A,B,C</a:t>
            </a:r>
            <a:r>
              <a:rPr lang="zh-CN" altLang="en-US" sz="2400" dirty="0">
                <a:solidFill>
                  <a:schemeClr val="accent1"/>
                </a:solidFill>
              </a:rPr>
              <a:t>。开始时</a:t>
            </a:r>
            <a:r>
              <a:rPr lang="en-US" altLang="zh-CN" sz="2400" dirty="0">
                <a:solidFill>
                  <a:schemeClr val="accent1"/>
                </a:solidFill>
              </a:rPr>
              <a:t>A</a:t>
            </a:r>
            <a:r>
              <a:rPr lang="zh-CN" altLang="en-US" sz="2400" dirty="0">
                <a:solidFill>
                  <a:schemeClr val="accent1"/>
                </a:solidFill>
              </a:rPr>
              <a:t>座上有</a:t>
            </a:r>
            <a:r>
              <a:rPr lang="en-US" altLang="zh-CN" sz="2400" dirty="0">
                <a:solidFill>
                  <a:schemeClr val="accent1"/>
                </a:solidFill>
              </a:rPr>
              <a:t>64</a:t>
            </a:r>
            <a:r>
              <a:rPr lang="zh-CN" altLang="en-US" sz="2400" dirty="0">
                <a:solidFill>
                  <a:schemeClr val="accent1"/>
                </a:solidFill>
              </a:rPr>
              <a:t>个盘子，盘子大小不等，大的在下，小的在上。有一个老和尚想把这</a:t>
            </a:r>
            <a:r>
              <a:rPr lang="en-US" altLang="zh-CN" sz="2400" dirty="0">
                <a:solidFill>
                  <a:schemeClr val="accent1"/>
                </a:solidFill>
              </a:rPr>
              <a:t>64</a:t>
            </a:r>
            <a:r>
              <a:rPr lang="zh-CN" altLang="en-US" sz="2400" dirty="0">
                <a:solidFill>
                  <a:schemeClr val="accent1"/>
                </a:solidFill>
              </a:rPr>
              <a:t>个盘子从</a:t>
            </a:r>
            <a:r>
              <a:rPr lang="en-US" altLang="zh-CN" sz="2400" dirty="0">
                <a:solidFill>
                  <a:schemeClr val="accent1"/>
                </a:solidFill>
              </a:rPr>
              <a:t>A</a:t>
            </a:r>
            <a:r>
              <a:rPr lang="zh-CN" altLang="en-US" sz="2400" dirty="0">
                <a:solidFill>
                  <a:schemeClr val="accent1"/>
                </a:solidFill>
              </a:rPr>
              <a:t>座移到</a:t>
            </a:r>
            <a:r>
              <a:rPr lang="en-US" altLang="zh-CN" sz="2400" dirty="0">
                <a:solidFill>
                  <a:schemeClr val="accent1"/>
                </a:solidFill>
              </a:rPr>
              <a:t>C</a:t>
            </a:r>
            <a:r>
              <a:rPr lang="zh-CN" altLang="en-US" sz="2400" dirty="0">
                <a:solidFill>
                  <a:schemeClr val="accent1"/>
                </a:solidFill>
              </a:rPr>
              <a:t>座，但规定每次只允许移动一个盘，且在移动过程中在</a:t>
            </a:r>
            <a:r>
              <a:rPr lang="en-US" altLang="zh-CN" sz="2400" dirty="0">
                <a:solidFill>
                  <a:schemeClr val="accent1"/>
                </a:solidFill>
              </a:rPr>
              <a:t>3</a:t>
            </a:r>
            <a:r>
              <a:rPr lang="zh-CN" altLang="en-US" sz="2400" dirty="0">
                <a:solidFill>
                  <a:schemeClr val="accent1"/>
                </a:solidFill>
              </a:rPr>
              <a:t>个座上都始终保持大盘在下，小盘在上。在移动过程中可以利用</a:t>
            </a:r>
            <a:r>
              <a:rPr lang="en-US" altLang="zh-CN" sz="2400" dirty="0">
                <a:solidFill>
                  <a:schemeClr val="accent1"/>
                </a:solidFill>
              </a:rPr>
              <a:t>B</a:t>
            </a:r>
            <a:r>
              <a:rPr lang="zh-CN" altLang="en-US" sz="2400" dirty="0">
                <a:solidFill>
                  <a:schemeClr val="accent1"/>
                </a:solidFill>
              </a:rPr>
              <a:t>座。要求编程序输出移动盘子的步骤。</a:t>
            </a:r>
          </a:p>
        </p:txBody>
      </p:sp>
      <p:grpSp>
        <p:nvGrpSpPr>
          <p:cNvPr id="22" name="组合 21">
            <a:extLst>
              <a:ext uri="{FF2B5EF4-FFF2-40B4-BE49-F238E27FC236}">
                <a16:creationId xmlns:a16="http://schemas.microsoft.com/office/drawing/2014/main" xmlns="" id="{0DBAB749-E683-40CD-8DD3-D3B8BE5E78B1}"/>
              </a:ext>
            </a:extLst>
          </p:cNvPr>
          <p:cNvGrpSpPr/>
          <p:nvPr/>
        </p:nvGrpSpPr>
        <p:grpSpPr>
          <a:xfrm>
            <a:off x="1115501" y="4542587"/>
            <a:ext cx="3733275" cy="1530357"/>
            <a:chOff x="6508006" y="2956560"/>
            <a:chExt cx="3733275" cy="1530357"/>
          </a:xfrm>
        </p:grpSpPr>
        <p:grpSp>
          <p:nvGrpSpPr>
            <p:cNvPr id="8" name="组合 7">
              <a:extLst>
                <a:ext uri="{FF2B5EF4-FFF2-40B4-BE49-F238E27FC236}">
                  <a16:creationId xmlns:a16="http://schemas.microsoft.com/office/drawing/2014/main" xmlns="" id="{0F5D8B2B-65B6-4491-A883-33049B6EB77E}"/>
                </a:ext>
              </a:extLst>
            </p:cNvPr>
            <p:cNvGrpSpPr/>
            <p:nvPr/>
          </p:nvGrpSpPr>
          <p:grpSpPr>
            <a:xfrm>
              <a:off x="6508006" y="2962866"/>
              <a:ext cx="1103587" cy="1167699"/>
              <a:chOff x="7081870" y="2893498"/>
              <a:chExt cx="1103587" cy="1167699"/>
            </a:xfrm>
          </p:grpSpPr>
          <p:cxnSp>
            <p:nvCxnSpPr>
              <p:cNvPr id="5" name="直接连接符 4">
                <a:extLst>
                  <a:ext uri="{FF2B5EF4-FFF2-40B4-BE49-F238E27FC236}">
                    <a16:creationId xmlns:a16="http://schemas.microsoft.com/office/drawing/2014/main" xmlns="" id="{4CDC5905-D932-4DC8-96B0-5809E7964A0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xmlns="" id="{6C408AF2-4FA0-4EC5-BEFD-0090BB0B9F5E}"/>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xmlns="" id="{28BF2261-DCCA-400B-BBD1-3628FEBED5DB}"/>
                </a:ext>
              </a:extLst>
            </p:cNvPr>
            <p:cNvGrpSpPr/>
            <p:nvPr/>
          </p:nvGrpSpPr>
          <p:grpSpPr>
            <a:xfrm>
              <a:off x="7813390" y="2956560"/>
              <a:ext cx="1103587" cy="1167699"/>
              <a:chOff x="7081870" y="2893498"/>
              <a:chExt cx="1103587" cy="1167699"/>
            </a:xfrm>
          </p:grpSpPr>
          <p:cxnSp>
            <p:nvCxnSpPr>
              <p:cNvPr id="10" name="直接连接符 9">
                <a:extLst>
                  <a:ext uri="{FF2B5EF4-FFF2-40B4-BE49-F238E27FC236}">
                    <a16:creationId xmlns:a16="http://schemas.microsoft.com/office/drawing/2014/main" xmlns="" id="{DAAEA7EB-CF74-40F1-86C5-CBF015630CA6}"/>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xmlns="" id="{14CBA65E-D88E-4515-923F-268FE81BF7B3}"/>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xmlns="" id="{D06FBF58-FCBB-4198-B934-4E5D172E5CA8}"/>
                </a:ext>
              </a:extLst>
            </p:cNvPr>
            <p:cNvGrpSpPr/>
            <p:nvPr/>
          </p:nvGrpSpPr>
          <p:grpSpPr>
            <a:xfrm>
              <a:off x="9137694" y="2962865"/>
              <a:ext cx="1103587" cy="1167699"/>
              <a:chOff x="7081870" y="2893498"/>
              <a:chExt cx="1103587" cy="1167699"/>
            </a:xfrm>
          </p:grpSpPr>
          <p:cxnSp>
            <p:nvCxnSpPr>
              <p:cNvPr id="13" name="直接连接符 12">
                <a:extLst>
                  <a:ext uri="{FF2B5EF4-FFF2-40B4-BE49-F238E27FC236}">
                    <a16:creationId xmlns:a16="http://schemas.microsoft.com/office/drawing/2014/main" xmlns="" id="{2EBF61D1-FAA2-43B5-9B1B-57B6E922E1FE}"/>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BD481683-E17E-4A8C-B779-DCB2519309A7}"/>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矩形 14">
              <a:extLst>
                <a:ext uri="{FF2B5EF4-FFF2-40B4-BE49-F238E27FC236}">
                  <a16:creationId xmlns:a16="http://schemas.microsoft.com/office/drawing/2014/main" xmlns="" id="{9937FE7A-0762-4F75-ABEC-8F2E9457A52C}"/>
                </a:ext>
              </a:extLst>
            </p:cNvPr>
            <p:cNvSpPr/>
            <p:nvPr/>
          </p:nvSpPr>
          <p:spPr>
            <a:xfrm>
              <a:off x="6607968" y="3903100"/>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7" name="矩形 16">
              <a:extLst>
                <a:ext uri="{FF2B5EF4-FFF2-40B4-BE49-F238E27FC236}">
                  <a16:creationId xmlns:a16="http://schemas.microsoft.com/office/drawing/2014/main" xmlns="" id="{C673A9FD-52BE-4AB1-BF15-9DDE06309595}"/>
                </a:ext>
              </a:extLst>
            </p:cNvPr>
            <p:cNvSpPr/>
            <p:nvPr/>
          </p:nvSpPr>
          <p:spPr>
            <a:xfrm>
              <a:off x="6644453" y="3687099"/>
              <a:ext cx="792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8" name="矩形 17">
              <a:extLst>
                <a:ext uri="{FF2B5EF4-FFF2-40B4-BE49-F238E27FC236}">
                  <a16:creationId xmlns:a16="http://schemas.microsoft.com/office/drawing/2014/main" xmlns="" id="{C4A305E3-F6A6-490F-A57C-A8EB10215524}"/>
                </a:ext>
              </a:extLst>
            </p:cNvPr>
            <p:cNvSpPr/>
            <p:nvPr/>
          </p:nvSpPr>
          <p:spPr>
            <a:xfrm>
              <a:off x="6687597" y="3471098"/>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9" name="矩形 18">
              <a:extLst>
                <a:ext uri="{FF2B5EF4-FFF2-40B4-BE49-F238E27FC236}">
                  <a16:creationId xmlns:a16="http://schemas.microsoft.com/office/drawing/2014/main" xmlns="" id="{76664FA8-6628-4079-A88C-C442C188B02E}"/>
                </a:ext>
              </a:extLst>
            </p:cNvPr>
            <p:cNvSpPr/>
            <p:nvPr/>
          </p:nvSpPr>
          <p:spPr>
            <a:xfrm>
              <a:off x="6721231" y="3255097"/>
              <a:ext cx="648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20" name="矩形 19">
              <a:extLst>
                <a:ext uri="{FF2B5EF4-FFF2-40B4-BE49-F238E27FC236}">
                  <a16:creationId xmlns:a16="http://schemas.microsoft.com/office/drawing/2014/main" xmlns="" id="{A00BB0DF-D046-4DB4-8DE9-19CA1A6600EB}"/>
                </a:ext>
              </a:extLst>
            </p:cNvPr>
            <p:cNvSpPr/>
            <p:nvPr/>
          </p:nvSpPr>
          <p:spPr>
            <a:xfrm>
              <a:off x="6751846" y="3034776"/>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21" name="文本框 20">
              <a:extLst>
                <a:ext uri="{FF2B5EF4-FFF2-40B4-BE49-F238E27FC236}">
                  <a16:creationId xmlns:a16="http://schemas.microsoft.com/office/drawing/2014/main" xmlns="" id="{BD0236B7-23B2-4509-8CAD-1A361DE8D374}"/>
                </a:ext>
              </a:extLst>
            </p:cNvPr>
            <p:cNvSpPr txBox="1"/>
            <p:nvPr/>
          </p:nvSpPr>
          <p:spPr>
            <a:xfrm>
              <a:off x="6879482" y="4117585"/>
              <a:ext cx="3028900" cy="369332"/>
            </a:xfrm>
            <a:prstGeom prst="rect">
              <a:avLst/>
            </a:prstGeom>
            <a:noFill/>
          </p:spPr>
          <p:txBody>
            <a:bodyPr wrap="square" rtlCol="0">
              <a:spAutoFit/>
            </a:bodyPr>
            <a:lstStyle/>
            <a:p>
              <a:pPr defTabSz="1308100"/>
              <a:r>
                <a:rPr lang="en-US" altLang="zh-CN" dirty="0">
                  <a:solidFill>
                    <a:schemeClr val="accent1"/>
                  </a:solidFill>
                </a:rPr>
                <a:t>A	B	C</a:t>
              </a:r>
              <a:endParaRPr lang="zh-CN" altLang="en-US" dirty="0">
                <a:solidFill>
                  <a:schemeClr val="accent1"/>
                </a:solidFill>
              </a:endParaRPr>
            </a:p>
          </p:txBody>
        </p:sp>
      </p:grpSp>
      <p:grpSp>
        <p:nvGrpSpPr>
          <p:cNvPr id="50" name="组合 49">
            <a:extLst>
              <a:ext uri="{FF2B5EF4-FFF2-40B4-BE49-F238E27FC236}">
                <a16:creationId xmlns:a16="http://schemas.microsoft.com/office/drawing/2014/main" xmlns="" id="{18ACC9FF-E75E-43A7-9A56-66AD4350B68C}"/>
              </a:ext>
            </a:extLst>
          </p:cNvPr>
          <p:cNvGrpSpPr/>
          <p:nvPr/>
        </p:nvGrpSpPr>
        <p:grpSpPr>
          <a:xfrm>
            <a:off x="7588295" y="4056949"/>
            <a:ext cx="3733275" cy="2037199"/>
            <a:chOff x="7743875" y="4362160"/>
            <a:chExt cx="3733275" cy="2037199"/>
          </a:xfrm>
        </p:grpSpPr>
        <p:grpSp>
          <p:nvGrpSpPr>
            <p:cNvPr id="25" name="组合 24">
              <a:extLst>
                <a:ext uri="{FF2B5EF4-FFF2-40B4-BE49-F238E27FC236}">
                  <a16:creationId xmlns:a16="http://schemas.microsoft.com/office/drawing/2014/main" xmlns="" id="{52B4CE4F-4299-44FE-A0A3-5A2551720430}"/>
                </a:ext>
              </a:extLst>
            </p:cNvPr>
            <p:cNvGrpSpPr/>
            <p:nvPr/>
          </p:nvGrpSpPr>
          <p:grpSpPr>
            <a:xfrm>
              <a:off x="7743875" y="4875308"/>
              <a:ext cx="1103587" cy="1167699"/>
              <a:chOff x="7081870" y="2893498"/>
              <a:chExt cx="1103587" cy="1167699"/>
            </a:xfrm>
          </p:grpSpPr>
          <p:cxnSp>
            <p:nvCxnSpPr>
              <p:cNvPr id="38" name="直接连接符 37">
                <a:extLst>
                  <a:ext uri="{FF2B5EF4-FFF2-40B4-BE49-F238E27FC236}">
                    <a16:creationId xmlns:a16="http://schemas.microsoft.com/office/drawing/2014/main" xmlns="" id="{2BA717A6-5C11-4719-B66C-52E812180AEA}"/>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xmlns="" id="{FA1882CF-1012-41F9-ACCA-EBCA67B3A8A7}"/>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a16="http://schemas.microsoft.com/office/drawing/2014/main" xmlns="" id="{D579E17E-2EBC-430C-A30D-8478F3979547}"/>
                </a:ext>
              </a:extLst>
            </p:cNvPr>
            <p:cNvGrpSpPr/>
            <p:nvPr/>
          </p:nvGrpSpPr>
          <p:grpSpPr>
            <a:xfrm>
              <a:off x="9049259" y="4869002"/>
              <a:ext cx="1103587" cy="1167699"/>
              <a:chOff x="7081870" y="2893498"/>
              <a:chExt cx="1103587" cy="1167699"/>
            </a:xfrm>
          </p:grpSpPr>
          <p:cxnSp>
            <p:nvCxnSpPr>
              <p:cNvPr id="36" name="直接连接符 35">
                <a:extLst>
                  <a:ext uri="{FF2B5EF4-FFF2-40B4-BE49-F238E27FC236}">
                    <a16:creationId xmlns:a16="http://schemas.microsoft.com/office/drawing/2014/main" xmlns="" id="{CD8FBC4B-87F5-4918-A00A-4CCDA1286B10}"/>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B49DCA1F-C73E-4541-89C7-1527AE2C2D77}"/>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xmlns="" id="{1EA5B129-6365-4EC7-83BA-8CABF4811ECA}"/>
                </a:ext>
              </a:extLst>
            </p:cNvPr>
            <p:cNvGrpSpPr/>
            <p:nvPr/>
          </p:nvGrpSpPr>
          <p:grpSpPr>
            <a:xfrm>
              <a:off x="10373563" y="4875307"/>
              <a:ext cx="1103587" cy="1167699"/>
              <a:chOff x="7081870" y="2893498"/>
              <a:chExt cx="1103587" cy="1167699"/>
            </a:xfrm>
          </p:grpSpPr>
          <p:cxnSp>
            <p:nvCxnSpPr>
              <p:cNvPr id="34" name="直接连接符 33">
                <a:extLst>
                  <a:ext uri="{FF2B5EF4-FFF2-40B4-BE49-F238E27FC236}">
                    <a16:creationId xmlns:a16="http://schemas.microsoft.com/office/drawing/2014/main" xmlns="" id="{D2D5DF50-60A3-4CF9-993C-7351ED02DB90}"/>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8599EB54-A24B-4C8C-9175-CCA3F7D1C879}"/>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8" name="矩形 27">
              <a:extLst>
                <a:ext uri="{FF2B5EF4-FFF2-40B4-BE49-F238E27FC236}">
                  <a16:creationId xmlns:a16="http://schemas.microsoft.com/office/drawing/2014/main" xmlns="" id="{18DF0A90-4A6D-4B25-AE15-6F5C9EB19231}"/>
                </a:ext>
              </a:extLst>
            </p:cNvPr>
            <p:cNvSpPr/>
            <p:nvPr/>
          </p:nvSpPr>
          <p:spPr>
            <a:xfrm>
              <a:off x="7843837" y="5815542"/>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33" name="文本框 32">
              <a:extLst>
                <a:ext uri="{FF2B5EF4-FFF2-40B4-BE49-F238E27FC236}">
                  <a16:creationId xmlns:a16="http://schemas.microsoft.com/office/drawing/2014/main" xmlns="" id="{7DC768F7-B887-49F0-A062-BE7913AC1148}"/>
                </a:ext>
              </a:extLst>
            </p:cNvPr>
            <p:cNvSpPr txBox="1"/>
            <p:nvPr/>
          </p:nvSpPr>
          <p:spPr>
            <a:xfrm>
              <a:off x="8115351" y="6030027"/>
              <a:ext cx="3028900" cy="369332"/>
            </a:xfrm>
            <a:prstGeom prst="rect">
              <a:avLst/>
            </a:prstGeom>
            <a:noFill/>
          </p:spPr>
          <p:txBody>
            <a:bodyPr wrap="square" rtlCol="0">
              <a:spAutoFit/>
            </a:bodyPr>
            <a:lstStyle/>
            <a:p>
              <a:pPr defTabSz="1308100"/>
              <a:r>
                <a:rPr lang="en-US" altLang="zh-CN" dirty="0">
                  <a:solidFill>
                    <a:schemeClr val="accent1"/>
                  </a:solidFill>
                </a:rPr>
                <a:t>A	B	C</a:t>
              </a:r>
              <a:endParaRPr lang="zh-CN" altLang="en-US" dirty="0">
                <a:solidFill>
                  <a:schemeClr val="accent1"/>
                </a:solidFill>
              </a:endParaRPr>
            </a:p>
          </p:txBody>
        </p:sp>
        <p:sp>
          <p:nvSpPr>
            <p:cNvPr id="40" name="矩形 39">
              <a:extLst>
                <a:ext uri="{FF2B5EF4-FFF2-40B4-BE49-F238E27FC236}">
                  <a16:creationId xmlns:a16="http://schemas.microsoft.com/office/drawing/2014/main" xmlns="" id="{545FE6B9-64F8-404C-AB4E-E9D325408A26}"/>
                </a:ext>
              </a:extLst>
            </p:cNvPr>
            <p:cNvSpPr/>
            <p:nvPr/>
          </p:nvSpPr>
          <p:spPr>
            <a:xfrm>
              <a:off x="9181364" y="5825765"/>
              <a:ext cx="792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44" name="矩形 43">
              <a:extLst>
                <a:ext uri="{FF2B5EF4-FFF2-40B4-BE49-F238E27FC236}">
                  <a16:creationId xmlns:a16="http://schemas.microsoft.com/office/drawing/2014/main" xmlns="" id="{E6A53608-24E6-482C-ADAF-6F8E97FB5266}"/>
                </a:ext>
              </a:extLst>
            </p:cNvPr>
            <p:cNvSpPr/>
            <p:nvPr/>
          </p:nvSpPr>
          <p:spPr>
            <a:xfrm>
              <a:off x="9282378" y="4957441"/>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45" name="梯形 44">
              <a:extLst>
                <a:ext uri="{FF2B5EF4-FFF2-40B4-BE49-F238E27FC236}">
                  <a16:creationId xmlns:a16="http://schemas.microsoft.com/office/drawing/2014/main" xmlns="" id="{55ED36B4-DD21-4EA9-9FA0-2552C53D79D1}"/>
                </a:ext>
              </a:extLst>
            </p:cNvPr>
            <p:cNvSpPr/>
            <p:nvPr/>
          </p:nvSpPr>
          <p:spPr>
            <a:xfrm>
              <a:off x="9209399" y="5180585"/>
              <a:ext cx="713687" cy="642100"/>
            </a:xfrm>
            <a:prstGeom prst="trapezoid">
              <a:avLst>
                <a:gd name="adj" fmla="val 6087"/>
              </a:avLst>
            </a:prstGeom>
            <a:solidFill>
              <a:schemeClr val="accent1">
                <a:alpha val="50000"/>
              </a:schemeClr>
            </a:solidFill>
            <a:ln w="6350">
              <a:solidFill>
                <a:schemeClr val="accent1"/>
              </a:solidFill>
              <a:prstDash val="lgDash"/>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46" name="文本框 45">
              <a:extLst>
                <a:ext uri="{FF2B5EF4-FFF2-40B4-BE49-F238E27FC236}">
                  <a16:creationId xmlns:a16="http://schemas.microsoft.com/office/drawing/2014/main" xmlns="" id="{54274AD0-23EB-4776-80F1-2B9014ED4E88}"/>
                </a:ext>
              </a:extLst>
            </p:cNvPr>
            <p:cNvSpPr txBox="1"/>
            <p:nvPr/>
          </p:nvSpPr>
          <p:spPr>
            <a:xfrm>
              <a:off x="9279879" y="5230767"/>
              <a:ext cx="778669" cy="584775"/>
            </a:xfrm>
            <a:prstGeom prst="rect">
              <a:avLst/>
            </a:prstGeom>
            <a:noFill/>
          </p:spPr>
          <p:txBody>
            <a:bodyPr wrap="square" rtlCol="0">
              <a:spAutoFit/>
            </a:bodyPr>
            <a:lstStyle/>
            <a:p>
              <a:r>
                <a:rPr lang="en-US" altLang="zh-CN" sz="1600" dirty="0"/>
                <a:t>63</a:t>
              </a:r>
              <a:r>
                <a:rPr lang="zh-CN" altLang="en-US" sz="1600" dirty="0"/>
                <a:t>个盘子</a:t>
              </a:r>
            </a:p>
          </p:txBody>
        </p:sp>
        <p:sp>
          <p:nvSpPr>
            <p:cNvPr id="47" name="弧形 46">
              <a:extLst>
                <a:ext uri="{FF2B5EF4-FFF2-40B4-BE49-F238E27FC236}">
                  <a16:creationId xmlns:a16="http://schemas.microsoft.com/office/drawing/2014/main" xmlns="" id="{C76308BA-F8BA-494A-9B49-661F578DFD1A}"/>
                </a:ext>
              </a:extLst>
            </p:cNvPr>
            <p:cNvSpPr/>
            <p:nvPr/>
          </p:nvSpPr>
          <p:spPr>
            <a:xfrm>
              <a:off x="8358575" y="4901373"/>
              <a:ext cx="801716" cy="600262"/>
            </a:xfrm>
            <a:prstGeom prst="arc">
              <a:avLst>
                <a:gd name="adj1" fmla="val 10719342"/>
                <a:gd name="adj2" fmla="val 0"/>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a:t>①</a:t>
              </a:r>
            </a:p>
          </p:txBody>
        </p:sp>
        <p:sp>
          <p:nvSpPr>
            <p:cNvPr id="48" name="弧形 47">
              <a:extLst>
                <a:ext uri="{FF2B5EF4-FFF2-40B4-BE49-F238E27FC236}">
                  <a16:creationId xmlns:a16="http://schemas.microsoft.com/office/drawing/2014/main" xmlns="" id="{0AEAA66B-6A33-485C-BB20-586CBC043339}"/>
                </a:ext>
              </a:extLst>
            </p:cNvPr>
            <p:cNvSpPr/>
            <p:nvPr/>
          </p:nvSpPr>
          <p:spPr>
            <a:xfrm>
              <a:off x="10004124" y="4935880"/>
              <a:ext cx="801716" cy="600262"/>
            </a:xfrm>
            <a:prstGeom prst="arc">
              <a:avLst>
                <a:gd name="adj1" fmla="val 10719342"/>
                <a:gd name="adj2" fmla="val 0"/>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a:t>③</a:t>
              </a:r>
            </a:p>
          </p:txBody>
        </p:sp>
        <p:sp>
          <p:nvSpPr>
            <p:cNvPr id="49" name="弧形 48">
              <a:extLst>
                <a:ext uri="{FF2B5EF4-FFF2-40B4-BE49-F238E27FC236}">
                  <a16:creationId xmlns:a16="http://schemas.microsoft.com/office/drawing/2014/main" xmlns="" id="{DB123A9C-4EC6-4FCF-A6AF-A531823E81BF}"/>
                </a:ext>
              </a:extLst>
            </p:cNvPr>
            <p:cNvSpPr/>
            <p:nvPr/>
          </p:nvSpPr>
          <p:spPr>
            <a:xfrm>
              <a:off x="8344318" y="4362160"/>
              <a:ext cx="2461522" cy="647217"/>
            </a:xfrm>
            <a:prstGeom prst="arc">
              <a:avLst>
                <a:gd name="adj1" fmla="val 10719342"/>
                <a:gd name="adj2" fmla="val 0"/>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a:t>②</a:t>
              </a:r>
            </a:p>
          </p:txBody>
        </p:sp>
      </p:grpSp>
    </p:spTree>
    <p:extLst>
      <p:ext uri="{BB962C8B-B14F-4D97-AF65-F5344CB8AC3E}">
        <p14:creationId xmlns:p14="http://schemas.microsoft.com/office/powerpoint/2010/main" val="3700296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0DBAB749-E683-40CD-8DD3-D3B8BE5E78B1}"/>
              </a:ext>
            </a:extLst>
          </p:cNvPr>
          <p:cNvGrpSpPr/>
          <p:nvPr/>
        </p:nvGrpSpPr>
        <p:grpSpPr>
          <a:xfrm>
            <a:off x="3081497" y="232783"/>
            <a:ext cx="5457819" cy="1552216"/>
            <a:chOff x="6508006" y="3100884"/>
            <a:chExt cx="3733275" cy="1742097"/>
          </a:xfrm>
        </p:grpSpPr>
        <p:grpSp>
          <p:nvGrpSpPr>
            <p:cNvPr id="8" name="组合 7">
              <a:extLst>
                <a:ext uri="{FF2B5EF4-FFF2-40B4-BE49-F238E27FC236}">
                  <a16:creationId xmlns:a16="http://schemas.microsoft.com/office/drawing/2014/main" xmlns="" id="{0F5D8B2B-65B6-4491-A883-33049B6EB77E}"/>
                </a:ext>
              </a:extLst>
            </p:cNvPr>
            <p:cNvGrpSpPr/>
            <p:nvPr/>
          </p:nvGrpSpPr>
          <p:grpSpPr>
            <a:xfrm>
              <a:off x="6508006" y="3107190"/>
              <a:ext cx="1103587" cy="1023375"/>
              <a:chOff x="7081870" y="3037822"/>
              <a:chExt cx="1103587" cy="1023375"/>
            </a:xfrm>
          </p:grpSpPr>
          <p:cxnSp>
            <p:nvCxnSpPr>
              <p:cNvPr id="5" name="直接连接符 4">
                <a:extLst>
                  <a:ext uri="{FF2B5EF4-FFF2-40B4-BE49-F238E27FC236}">
                    <a16:creationId xmlns:a16="http://schemas.microsoft.com/office/drawing/2014/main" xmlns="" id="{4CDC5905-D932-4DC8-96B0-5809E7964A0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xmlns="" id="{6C408AF2-4FA0-4EC5-BEFD-0090BB0B9F5E}"/>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xmlns="" id="{28BF2261-DCCA-400B-BBD1-3628FEBED5DB}"/>
                </a:ext>
              </a:extLst>
            </p:cNvPr>
            <p:cNvGrpSpPr/>
            <p:nvPr/>
          </p:nvGrpSpPr>
          <p:grpSpPr>
            <a:xfrm>
              <a:off x="7813390" y="3100884"/>
              <a:ext cx="1103587" cy="1023375"/>
              <a:chOff x="7081870" y="3037822"/>
              <a:chExt cx="1103587" cy="1023375"/>
            </a:xfrm>
          </p:grpSpPr>
          <p:cxnSp>
            <p:nvCxnSpPr>
              <p:cNvPr id="10" name="直接连接符 9">
                <a:extLst>
                  <a:ext uri="{FF2B5EF4-FFF2-40B4-BE49-F238E27FC236}">
                    <a16:creationId xmlns:a16="http://schemas.microsoft.com/office/drawing/2014/main" xmlns="" id="{DAAEA7EB-CF74-40F1-86C5-CBF015630CA6}"/>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xmlns="" id="{14CBA65E-D88E-4515-923F-268FE81BF7B3}"/>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xmlns="" id="{D06FBF58-FCBB-4198-B934-4E5D172E5CA8}"/>
                </a:ext>
              </a:extLst>
            </p:cNvPr>
            <p:cNvGrpSpPr/>
            <p:nvPr/>
          </p:nvGrpSpPr>
          <p:grpSpPr>
            <a:xfrm>
              <a:off x="9137694" y="3107191"/>
              <a:ext cx="1103587" cy="1023373"/>
              <a:chOff x="7081870" y="3037824"/>
              <a:chExt cx="1103587" cy="1023373"/>
            </a:xfrm>
          </p:grpSpPr>
          <p:cxnSp>
            <p:nvCxnSpPr>
              <p:cNvPr id="13" name="直接连接符 12">
                <a:extLst>
                  <a:ext uri="{FF2B5EF4-FFF2-40B4-BE49-F238E27FC236}">
                    <a16:creationId xmlns:a16="http://schemas.microsoft.com/office/drawing/2014/main" xmlns="" id="{2EBF61D1-FAA2-43B5-9B1B-57B6E922E1FE}"/>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BD481683-E17E-4A8C-B779-DCB2519309A7}"/>
                  </a:ext>
                </a:extLst>
              </p:cNvPr>
              <p:cNvCxnSpPr>
                <a:cxnSpLocks/>
              </p:cNvCxnSpPr>
              <p:nvPr/>
            </p:nvCxnSpPr>
            <p:spPr>
              <a:xfrm flipV="1">
                <a:off x="7618948" y="3037824"/>
                <a:ext cx="0" cy="101009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矩形 14">
              <a:extLst>
                <a:ext uri="{FF2B5EF4-FFF2-40B4-BE49-F238E27FC236}">
                  <a16:creationId xmlns:a16="http://schemas.microsoft.com/office/drawing/2014/main" xmlns="" id="{9937FE7A-0762-4F75-ABEC-8F2E9457A52C}"/>
                </a:ext>
              </a:extLst>
            </p:cNvPr>
            <p:cNvSpPr/>
            <p:nvPr/>
          </p:nvSpPr>
          <p:spPr>
            <a:xfrm>
              <a:off x="6615112" y="3903100"/>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8" name="矩形 17">
              <a:extLst>
                <a:ext uri="{FF2B5EF4-FFF2-40B4-BE49-F238E27FC236}">
                  <a16:creationId xmlns:a16="http://schemas.microsoft.com/office/drawing/2014/main" xmlns="" id="{C4A305E3-F6A6-490F-A57C-A8EB10215524}"/>
                </a:ext>
              </a:extLst>
            </p:cNvPr>
            <p:cNvSpPr/>
            <p:nvPr/>
          </p:nvSpPr>
          <p:spPr>
            <a:xfrm>
              <a:off x="6686990" y="3680610"/>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20" name="矩形 19">
              <a:extLst>
                <a:ext uri="{FF2B5EF4-FFF2-40B4-BE49-F238E27FC236}">
                  <a16:creationId xmlns:a16="http://schemas.microsoft.com/office/drawing/2014/main" xmlns="" id="{A00BB0DF-D046-4DB4-8DE9-19CA1A6600EB}"/>
                </a:ext>
              </a:extLst>
            </p:cNvPr>
            <p:cNvSpPr/>
            <p:nvPr/>
          </p:nvSpPr>
          <p:spPr>
            <a:xfrm>
              <a:off x="6757511" y="3457742"/>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21" name="文本框 20">
              <a:extLst>
                <a:ext uri="{FF2B5EF4-FFF2-40B4-BE49-F238E27FC236}">
                  <a16:creationId xmlns:a16="http://schemas.microsoft.com/office/drawing/2014/main" xmlns="" id="{BD0236B7-23B2-4509-8CAD-1A361DE8D374}"/>
                </a:ext>
              </a:extLst>
            </p:cNvPr>
            <p:cNvSpPr txBox="1"/>
            <p:nvPr/>
          </p:nvSpPr>
          <p:spPr>
            <a:xfrm>
              <a:off x="6879482" y="4117585"/>
              <a:ext cx="3028900" cy="725396"/>
            </a:xfrm>
            <a:prstGeom prst="rect">
              <a:avLst/>
            </a:prstGeom>
            <a:noFill/>
          </p:spPr>
          <p:txBody>
            <a:bodyPr wrap="square" rtlCol="0">
              <a:spAutoFit/>
            </a:bodyPr>
            <a:lstStyle/>
            <a:p>
              <a:pPr defTabSz="1308100"/>
              <a:r>
                <a:rPr lang="en-US" altLang="zh-CN" dirty="0">
                  <a:solidFill>
                    <a:schemeClr val="accent1"/>
                  </a:solidFill>
                </a:rPr>
                <a:t>A	B	C</a:t>
              </a:r>
            </a:p>
            <a:p>
              <a:pPr algn="ctr" defTabSz="1308100"/>
              <a:r>
                <a:rPr lang="zh-CN" altLang="en-US" dirty="0">
                  <a:solidFill>
                    <a:schemeClr val="accent1"/>
                  </a:solidFill>
                </a:rPr>
                <a:t>移动前</a:t>
              </a:r>
            </a:p>
          </p:txBody>
        </p:sp>
      </p:grpSp>
      <p:sp>
        <p:nvSpPr>
          <p:cNvPr id="29" name="箭头: 虚尾 28">
            <a:extLst>
              <a:ext uri="{FF2B5EF4-FFF2-40B4-BE49-F238E27FC236}">
                <a16:creationId xmlns:a16="http://schemas.microsoft.com/office/drawing/2014/main" xmlns="" id="{5377768C-F281-4BF4-BC02-683691F4BAB0}"/>
              </a:ext>
            </a:extLst>
          </p:cNvPr>
          <p:cNvSpPr/>
          <p:nvPr/>
        </p:nvSpPr>
        <p:spPr>
          <a:xfrm rot="5400000">
            <a:off x="742951"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grpSp>
        <p:nvGrpSpPr>
          <p:cNvPr id="94" name="组合 93">
            <a:extLst>
              <a:ext uri="{FF2B5EF4-FFF2-40B4-BE49-F238E27FC236}">
                <a16:creationId xmlns:a16="http://schemas.microsoft.com/office/drawing/2014/main" xmlns="" id="{89256811-0FD1-4A48-AE85-B97C1CF96412}"/>
              </a:ext>
            </a:extLst>
          </p:cNvPr>
          <p:cNvGrpSpPr/>
          <p:nvPr/>
        </p:nvGrpSpPr>
        <p:grpSpPr>
          <a:xfrm>
            <a:off x="3081497" y="1747257"/>
            <a:ext cx="5457819" cy="1552216"/>
            <a:chOff x="6508006" y="3100884"/>
            <a:chExt cx="3733275" cy="1742097"/>
          </a:xfrm>
        </p:grpSpPr>
        <p:grpSp>
          <p:nvGrpSpPr>
            <p:cNvPr id="95" name="组合 94">
              <a:extLst>
                <a:ext uri="{FF2B5EF4-FFF2-40B4-BE49-F238E27FC236}">
                  <a16:creationId xmlns:a16="http://schemas.microsoft.com/office/drawing/2014/main" xmlns="" id="{871800C6-C097-43E6-96B9-58DB954E8B7D}"/>
                </a:ext>
              </a:extLst>
            </p:cNvPr>
            <p:cNvGrpSpPr/>
            <p:nvPr/>
          </p:nvGrpSpPr>
          <p:grpSpPr>
            <a:xfrm>
              <a:off x="6508006" y="3107190"/>
              <a:ext cx="1103587" cy="1023375"/>
              <a:chOff x="7081870" y="3037822"/>
              <a:chExt cx="1103587" cy="1023375"/>
            </a:xfrm>
          </p:grpSpPr>
          <p:cxnSp>
            <p:nvCxnSpPr>
              <p:cNvPr id="106" name="直接连接符 105">
                <a:extLst>
                  <a:ext uri="{FF2B5EF4-FFF2-40B4-BE49-F238E27FC236}">
                    <a16:creationId xmlns:a16="http://schemas.microsoft.com/office/drawing/2014/main" xmlns="" id="{CCD422DE-6C31-4C2C-8463-49F24CD79B53}"/>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xmlns="" id="{56F64EDD-F76E-48B8-8433-CB45C012CB27}"/>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6" name="组合 95">
              <a:extLst>
                <a:ext uri="{FF2B5EF4-FFF2-40B4-BE49-F238E27FC236}">
                  <a16:creationId xmlns:a16="http://schemas.microsoft.com/office/drawing/2014/main" xmlns="" id="{F5B20649-AEBB-46F8-A719-A6E540D7B8FA}"/>
                </a:ext>
              </a:extLst>
            </p:cNvPr>
            <p:cNvGrpSpPr/>
            <p:nvPr/>
          </p:nvGrpSpPr>
          <p:grpSpPr>
            <a:xfrm>
              <a:off x="7813390" y="3100884"/>
              <a:ext cx="1103587" cy="1023375"/>
              <a:chOff x="7081870" y="3037822"/>
              <a:chExt cx="1103587" cy="1023375"/>
            </a:xfrm>
          </p:grpSpPr>
          <p:cxnSp>
            <p:nvCxnSpPr>
              <p:cNvPr id="104" name="直接连接符 103">
                <a:extLst>
                  <a:ext uri="{FF2B5EF4-FFF2-40B4-BE49-F238E27FC236}">
                    <a16:creationId xmlns:a16="http://schemas.microsoft.com/office/drawing/2014/main" xmlns="" id="{E8DDE48F-50FE-4557-973A-A70112A7D954}"/>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xmlns="" id="{6427E47B-E662-4F35-A473-26A55B4A6B23}"/>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7" name="组合 96">
              <a:extLst>
                <a:ext uri="{FF2B5EF4-FFF2-40B4-BE49-F238E27FC236}">
                  <a16:creationId xmlns:a16="http://schemas.microsoft.com/office/drawing/2014/main" xmlns="" id="{5D2DA4E7-2CAA-410A-905D-627F0D8B4980}"/>
                </a:ext>
              </a:extLst>
            </p:cNvPr>
            <p:cNvGrpSpPr/>
            <p:nvPr/>
          </p:nvGrpSpPr>
          <p:grpSpPr>
            <a:xfrm>
              <a:off x="9137694" y="3107191"/>
              <a:ext cx="1103587" cy="1023373"/>
              <a:chOff x="7081870" y="3037824"/>
              <a:chExt cx="1103587" cy="1023373"/>
            </a:xfrm>
          </p:grpSpPr>
          <p:cxnSp>
            <p:nvCxnSpPr>
              <p:cNvPr id="102" name="直接连接符 101">
                <a:extLst>
                  <a:ext uri="{FF2B5EF4-FFF2-40B4-BE49-F238E27FC236}">
                    <a16:creationId xmlns:a16="http://schemas.microsoft.com/office/drawing/2014/main" xmlns="" id="{83975782-6D5E-4419-83EB-220D63621572}"/>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xmlns="" id="{8015FC3B-EF99-4EDF-8D9E-ADDD242703DE}"/>
                  </a:ext>
                </a:extLst>
              </p:cNvPr>
              <p:cNvCxnSpPr>
                <a:cxnSpLocks/>
              </p:cNvCxnSpPr>
              <p:nvPr/>
            </p:nvCxnSpPr>
            <p:spPr>
              <a:xfrm flipV="1">
                <a:off x="7618948" y="3037824"/>
                <a:ext cx="0" cy="101009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8" name="矩形 97">
              <a:extLst>
                <a:ext uri="{FF2B5EF4-FFF2-40B4-BE49-F238E27FC236}">
                  <a16:creationId xmlns:a16="http://schemas.microsoft.com/office/drawing/2014/main" xmlns="" id="{4AA77C34-068A-4C14-94DF-EA89AA9C9196}"/>
                </a:ext>
              </a:extLst>
            </p:cNvPr>
            <p:cNvSpPr/>
            <p:nvPr/>
          </p:nvSpPr>
          <p:spPr>
            <a:xfrm>
              <a:off x="6615112" y="3903100"/>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99" name="矩形 98">
              <a:extLst>
                <a:ext uri="{FF2B5EF4-FFF2-40B4-BE49-F238E27FC236}">
                  <a16:creationId xmlns:a16="http://schemas.microsoft.com/office/drawing/2014/main" xmlns="" id="{F8EB1A11-9C1F-4F87-956D-95448C358F8C}"/>
                </a:ext>
              </a:extLst>
            </p:cNvPr>
            <p:cNvSpPr/>
            <p:nvPr/>
          </p:nvSpPr>
          <p:spPr>
            <a:xfrm>
              <a:off x="7990468" y="3890681"/>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00" name="矩形 99">
              <a:extLst>
                <a:ext uri="{FF2B5EF4-FFF2-40B4-BE49-F238E27FC236}">
                  <a16:creationId xmlns:a16="http://schemas.microsoft.com/office/drawing/2014/main" xmlns="" id="{4E9B5088-554D-471D-824F-7AEC93E71785}"/>
                </a:ext>
              </a:extLst>
            </p:cNvPr>
            <p:cNvSpPr/>
            <p:nvPr/>
          </p:nvSpPr>
          <p:spPr>
            <a:xfrm>
              <a:off x="8060989" y="3667814"/>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01" name="文本框 100">
              <a:extLst>
                <a:ext uri="{FF2B5EF4-FFF2-40B4-BE49-F238E27FC236}">
                  <a16:creationId xmlns:a16="http://schemas.microsoft.com/office/drawing/2014/main" xmlns="" id="{AFC56079-D77F-462E-87C1-9E218B75702A}"/>
                </a:ext>
              </a:extLst>
            </p:cNvPr>
            <p:cNvSpPr txBox="1"/>
            <p:nvPr/>
          </p:nvSpPr>
          <p:spPr>
            <a:xfrm>
              <a:off x="6879482" y="4117585"/>
              <a:ext cx="3028900" cy="725396"/>
            </a:xfrm>
            <a:prstGeom prst="rect">
              <a:avLst/>
            </a:prstGeom>
            <a:noFill/>
          </p:spPr>
          <p:txBody>
            <a:bodyPr wrap="square" rtlCol="0">
              <a:spAutoFit/>
            </a:bodyPr>
            <a:lstStyle/>
            <a:p>
              <a:pPr defTabSz="1308100"/>
              <a:r>
                <a:rPr lang="en-US" altLang="zh-CN" dirty="0">
                  <a:solidFill>
                    <a:schemeClr val="accent1"/>
                  </a:solidFill>
                </a:rPr>
                <a:t>A	B	C</a:t>
              </a:r>
            </a:p>
            <a:p>
              <a:pPr algn="ctr" defTabSz="1308100"/>
              <a:r>
                <a:rPr lang="zh-CN" altLang="en-US" dirty="0">
                  <a:solidFill>
                    <a:schemeClr val="accent1"/>
                  </a:solidFill>
                </a:rPr>
                <a:t>①</a:t>
              </a:r>
            </a:p>
          </p:txBody>
        </p:sp>
      </p:grpSp>
      <p:grpSp>
        <p:nvGrpSpPr>
          <p:cNvPr id="108" name="组合 107">
            <a:extLst>
              <a:ext uri="{FF2B5EF4-FFF2-40B4-BE49-F238E27FC236}">
                <a16:creationId xmlns:a16="http://schemas.microsoft.com/office/drawing/2014/main" xmlns="" id="{24488474-3D46-41C2-A1E1-B50C48F20862}"/>
              </a:ext>
            </a:extLst>
          </p:cNvPr>
          <p:cNvGrpSpPr/>
          <p:nvPr/>
        </p:nvGrpSpPr>
        <p:grpSpPr>
          <a:xfrm>
            <a:off x="3074353" y="3268876"/>
            <a:ext cx="5457819" cy="1552216"/>
            <a:chOff x="6508006" y="3100884"/>
            <a:chExt cx="3733275" cy="1742097"/>
          </a:xfrm>
        </p:grpSpPr>
        <p:grpSp>
          <p:nvGrpSpPr>
            <p:cNvPr id="109" name="组合 108">
              <a:extLst>
                <a:ext uri="{FF2B5EF4-FFF2-40B4-BE49-F238E27FC236}">
                  <a16:creationId xmlns:a16="http://schemas.microsoft.com/office/drawing/2014/main" xmlns="" id="{C1AC7F43-C8FC-468A-82AB-04E6AD892EE7}"/>
                </a:ext>
              </a:extLst>
            </p:cNvPr>
            <p:cNvGrpSpPr/>
            <p:nvPr/>
          </p:nvGrpSpPr>
          <p:grpSpPr>
            <a:xfrm>
              <a:off x="6508006" y="3107190"/>
              <a:ext cx="1103587" cy="1023375"/>
              <a:chOff x="7081870" y="3037822"/>
              <a:chExt cx="1103587" cy="1023375"/>
            </a:xfrm>
          </p:grpSpPr>
          <p:cxnSp>
            <p:nvCxnSpPr>
              <p:cNvPr id="120" name="直接连接符 119">
                <a:extLst>
                  <a:ext uri="{FF2B5EF4-FFF2-40B4-BE49-F238E27FC236}">
                    <a16:creationId xmlns:a16="http://schemas.microsoft.com/office/drawing/2014/main" xmlns="" id="{5BB9C374-CD77-4E2C-8463-868FC30AA5A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xmlns="" id="{69294922-75F8-44DC-8A87-2B1132FA4EDB}"/>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0" name="组合 109">
              <a:extLst>
                <a:ext uri="{FF2B5EF4-FFF2-40B4-BE49-F238E27FC236}">
                  <a16:creationId xmlns:a16="http://schemas.microsoft.com/office/drawing/2014/main" xmlns="" id="{265E1C26-25DB-45CB-AC4E-3B4EB4670163}"/>
                </a:ext>
              </a:extLst>
            </p:cNvPr>
            <p:cNvGrpSpPr/>
            <p:nvPr/>
          </p:nvGrpSpPr>
          <p:grpSpPr>
            <a:xfrm>
              <a:off x="7813390" y="3100884"/>
              <a:ext cx="1103587" cy="1023375"/>
              <a:chOff x="7081870" y="3037822"/>
              <a:chExt cx="1103587" cy="1023375"/>
            </a:xfrm>
          </p:grpSpPr>
          <p:cxnSp>
            <p:nvCxnSpPr>
              <p:cNvPr id="118" name="直接连接符 117">
                <a:extLst>
                  <a:ext uri="{FF2B5EF4-FFF2-40B4-BE49-F238E27FC236}">
                    <a16:creationId xmlns:a16="http://schemas.microsoft.com/office/drawing/2014/main" xmlns="" id="{E36FA86E-151B-4C44-A20B-D27274A45E46}"/>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xmlns="" id="{A6E32841-8988-4036-9565-99466A62EB76}"/>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1" name="组合 110">
              <a:extLst>
                <a:ext uri="{FF2B5EF4-FFF2-40B4-BE49-F238E27FC236}">
                  <a16:creationId xmlns:a16="http://schemas.microsoft.com/office/drawing/2014/main" xmlns="" id="{FA08D550-C555-4CA6-B8B9-83EAEC1CDC2B}"/>
                </a:ext>
              </a:extLst>
            </p:cNvPr>
            <p:cNvGrpSpPr/>
            <p:nvPr/>
          </p:nvGrpSpPr>
          <p:grpSpPr>
            <a:xfrm>
              <a:off x="9137694" y="3107191"/>
              <a:ext cx="1103587" cy="1023373"/>
              <a:chOff x="7081870" y="3037824"/>
              <a:chExt cx="1103587" cy="1023373"/>
            </a:xfrm>
          </p:grpSpPr>
          <p:cxnSp>
            <p:nvCxnSpPr>
              <p:cNvPr id="116" name="直接连接符 115">
                <a:extLst>
                  <a:ext uri="{FF2B5EF4-FFF2-40B4-BE49-F238E27FC236}">
                    <a16:creationId xmlns:a16="http://schemas.microsoft.com/office/drawing/2014/main" xmlns="" id="{EC5DD485-0594-4AFD-AB0A-ED49B2B6F15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xmlns="" id="{13D54067-1759-4A72-BF4D-C2E6F7A305C1}"/>
                  </a:ext>
                </a:extLst>
              </p:cNvPr>
              <p:cNvCxnSpPr>
                <a:cxnSpLocks/>
              </p:cNvCxnSpPr>
              <p:nvPr/>
            </p:nvCxnSpPr>
            <p:spPr>
              <a:xfrm flipV="1">
                <a:off x="7618948" y="3037824"/>
                <a:ext cx="0" cy="101009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12" name="矩形 111">
              <a:extLst>
                <a:ext uri="{FF2B5EF4-FFF2-40B4-BE49-F238E27FC236}">
                  <a16:creationId xmlns:a16="http://schemas.microsoft.com/office/drawing/2014/main" xmlns="" id="{85D8B4F5-1263-4FBF-9514-C0924BB982D9}"/>
                </a:ext>
              </a:extLst>
            </p:cNvPr>
            <p:cNvSpPr/>
            <p:nvPr/>
          </p:nvSpPr>
          <p:spPr>
            <a:xfrm>
              <a:off x="9237123" y="3896320"/>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13" name="矩形 112">
              <a:extLst>
                <a:ext uri="{FF2B5EF4-FFF2-40B4-BE49-F238E27FC236}">
                  <a16:creationId xmlns:a16="http://schemas.microsoft.com/office/drawing/2014/main" xmlns="" id="{0BC509D4-0236-4ACA-B06E-E5D934425644}"/>
                </a:ext>
              </a:extLst>
            </p:cNvPr>
            <p:cNvSpPr/>
            <p:nvPr/>
          </p:nvSpPr>
          <p:spPr>
            <a:xfrm>
              <a:off x="7998583" y="3889174"/>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14" name="矩形 113">
              <a:extLst>
                <a:ext uri="{FF2B5EF4-FFF2-40B4-BE49-F238E27FC236}">
                  <a16:creationId xmlns:a16="http://schemas.microsoft.com/office/drawing/2014/main" xmlns="" id="{18A703E1-315E-43AD-A329-A07077DC0D82}"/>
                </a:ext>
              </a:extLst>
            </p:cNvPr>
            <p:cNvSpPr/>
            <p:nvPr/>
          </p:nvSpPr>
          <p:spPr>
            <a:xfrm>
              <a:off x="8069104" y="3666307"/>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15" name="文本框 114">
              <a:extLst>
                <a:ext uri="{FF2B5EF4-FFF2-40B4-BE49-F238E27FC236}">
                  <a16:creationId xmlns:a16="http://schemas.microsoft.com/office/drawing/2014/main" xmlns="" id="{1F9A1552-09DC-480F-B7B7-E3290B207B03}"/>
                </a:ext>
              </a:extLst>
            </p:cNvPr>
            <p:cNvSpPr txBox="1"/>
            <p:nvPr/>
          </p:nvSpPr>
          <p:spPr>
            <a:xfrm>
              <a:off x="6879482" y="4117585"/>
              <a:ext cx="3028900" cy="725396"/>
            </a:xfrm>
            <a:prstGeom prst="rect">
              <a:avLst/>
            </a:prstGeom>
            <a:noFill/>
          </p:spPr>
          <p:txBody>
            <a:bodyPr wrap="square" rtlCol="0">
              <a:spAutoFit/>
            </a:bodyPr>
            <a:lstStyle/>
            <a:p>
              <a:pPr defTabSz="1308100"/>
              <a:r>
                <a:rPr lang="en-US" altLang="zh-CN" dirty="0">
                  <a:solidFill>
                    <a:schemeClr val="accent1"/>
                  </a:solidFill>
                </a:rPr>
                <a:t>A	B	C</a:t>
              </a:r>
            </a:p>
            <a:p>
              <a:pPr algn="ctr" defTabSz="1308100"/>
              <a:r>
                <a:rPr lang="zh-CN" altLang="en-US" dirty="0">
                  <a:solidFill>
                    <a:schemeClr val="accent1"/>
                  </a:solidFill>
                </a:rPr>
                <a:t>②</a:t>
              </a:r>
            </a:p>
          </p:txBody>
        </p:sp>
      </p:grpSp>
      <p:grpSp>
        <p:nvGrpSpPr>
          <p:cNvPr id="122" name="组合 121">
            <a:extLst>
              <a:ext uri="{FF2B5EF4-FFF2-40B4-BE49-F238E27FC236}">
                <a16:creationId xmlns:a16="http://schemas.microsoft.com/office/drawing/2014/main" xmlns="" id="{6EDE2DB1-3467-486F-9601-10D70A6022FF}"/>
              </a:ext>
            </a:extLst>
          </p:cNvPr>
          <p:cNvGrpSpPr/>
          <p:nvPr/>
        </p:nvGrpSpPr>
        <p:grpSpPr>
          <a:xfrm>
            <a:off x="3074353" y="4783351"/>
            <a:ext cx="5457819" cy="1552216"/>
            <a:chOff x="6508006" y="3100884"/>
            <a:chExt cx="3733275" cy="1742097"/>
          </a:xfrm>
        </p:grpSpPr>
        <p:grpSp>
          <p:nvGrpSpPr>
            <p:cNvPr id="123" name="组合 122">
              <a:extLst>
                <a:ext uri="{FF2B5EF4-FFF2-40B4-BE49-F238E27FC236}">
                  <a16:creationId xmlns:a16="http://schemas.microsoft.com/office/drawing/2014/main" xmlns="" id="{FF016C6C-479E-4EC0-8A1E-D447C7C09E80}"/>
                </a:ext>
              </a:extLst>
            </p:cNvPr>
            <p:cNvGrpSpPr/>
            <p:nvPr/>
          </p:nvGrpSpPr>
          <p:grpSpPr>
            <a:xfrm>
              <a:off x="6508006" y="3107190"/>
              <a:ext cx="1103587" cy="1023375"/>
              <a:chOff x="7081870" y="3037822"/>
              <a:chExt cx="1103587" cy="1023375"/>
            </a:xfrm>
          </p:grpSpPr>
          <p:cxnSp>
            <p:nvCxnSpPr>
              <p:cNvPr id="134" name="直接连接符 133">
                <a:extLst>
                  <a:ext uri="{FF2B5EF4-FFF2-40B4-BE49-F238E27FC236}">
                    <a16:creationId xmlns:a16="http://schemas.microsoft.com/office/drawing/2014/main" xmlns="" id="{5742559E-A727-47C9-AB1F-5A82C552424A}"/>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接连接符 134">
                <a:extLst>
                  <a:ext uri="{FF2B5EF4-FFF2-40B4-BE49-F238E27FC236}">
                    <a16:creationId xmlns:a16="http://schemas.microsoft.com/office/drawing/2014/main" xmlns="" id="{ADA59388-D47B-4086-93CE-EEFC0E9350C4}"/>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4" name="组合 123">
              <a:extLst>
                <a:ext uri="{FF2B5EF4-FFF2-40B4-BE49-F238E27FC236}">
                  <a16:creationId xmlns:a16="http://schemas.microsoft.com/office/drawing/2014/main" xmlns="" id="{F544304A-03F0-47D7-A63A-ECB5281BBE9A}"/>
                </a:ext>
              </a:extLst>
            </p:cNvPr>
            <p:cNvGrpSpPr/>
            <p:nvPr/>
          </p:nvGrpSpPr>
          <p:grpSpPr>
            <a:xfrm>
              <a:off x="7813390" y="3100884"/>
              <a:ext cx="1103587" cy="1023375"/>
              <a:chOff x="7081870" y="3037822"/>
              <a:chExt cx="1103587" cy="1023375"/>
            </a:xfrm>
          </p:grpSpPr>
          <p:cxnSp>
            <p:nvCxnSpPr>
              <p:cNvPr id="132" name="直接连接符 131">
                <a:extLst>
                  <a:ext uri="{FF2B5EF4-FFF2-40B4-BE49-F238E27FC236}">
                    <a16:creationId xmlns:a16="http://schemas.microsoft.com/office/drawing/2014/main" xmlns="" id="{0AF883E6-CD9F-436E-8E48-042B27149385}"/>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a16="http://schemas.microsoft.com/office/drawing/2014/main" xmlns="" id="{2F391DE5-23C8-482C-957F-04F384453D26}"/>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5" name="组合 124">
              <a:extLst>
                <a:ext uri="{FF2B5EF4-FFF2-40B4-BE49-F238E27FC236}">
                  <a16:creationId xmlns:a16="http://schemas.microsoft.com/office/drawing/2014/main" xmlns="" id="{BF271E5A-3BBC-49A7-AC5E-C23D09BFF6A6}"/>
                </a:ext>
              </a:extLst>
            </p:cNvPr>
            <p:cNvGrpSpPr/>
            <p:nvPr/>
          </p:nvGrpSpPr>
          <p:grpSpPr>
            <a:xfrm>
              <a:off x="9137694" y="3107191"/>
              <a:ext cx="1103587" cy="1023373"/>
              <a:chOff x="7081870" y="3037824"/>
              <a:chExt cx="1103587" cy="1023373"/>
            </a:xfrm>
          </p:grpSpPr>
          <p:cxnSp>
            <p:nvCxnSpPr>
              <p:cNvPr id="130" name="直接连接符 129">
                <a:extLst>
                  <a:ext uri="{FF2B5EF4-FFF2-40B4-BE49-F238E27FC236}">
                    <a16:creationId xmlns:a16="http://schemas.microsoft.com/office/drawing/2014/main" xmlns="" id="{D7F16793-4C06-4766-978E-83CAB4BC004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xmlns="" id="{2188971C-868C-4D57-90E4-DF0062D391AC}"/>
                  </a:ext>
                </a:extLst>
              </p:cNvPr>
              <p:cNvCxnSpPr>
                <a:cxnSpLocks/>
              </p:cNvCxnSpPr>
              <p:nvPr/>
            </p:nvCxnSpPr>
            <p:spPr>
              <a:xfrm flipV="1">
                <a:off x="7618948" y="3037824"/>
                <a:ext cx="0" cy="101009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6" name="矩形 125">
              <a:extLst>
                <a:ext uri="{FF2B5EF4-FFF2-40B4-BE49-F238E27FC236}">
                  <a16:creationId xmlns:a16="http://schemas.microsoft.com/office/drawing/2014/main" xmlns="" id="{F70850A2-CC5D-4B13-A92F-14C64C45F3CC}"/>
                </a:ext>
              </a:extLst>
            </p:cNvPr>
            <p:cNvSpPr/>
            <p:nvPr/>
          </p:nvSpPr>
          <p:spPr>
            <a:xfrm>
              <a:off x="9249916" y="3909301"/>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27" name="矩形 126">
              <a:extLst>
                <a:ext uri="{FF2B5EF4-FFF2-40B4-BE49-F238E27FC236}">
                  <a16:creationId xmlns:a16="http://schemas.microsoft.com/office/drawing/2014/main" xmlns="" id="{78CBF0AC-18E0-4BCC-BDEA-78256E78920F}"/>
                </a:ext>
              </a:extLst>
            </p:cNvPr>
            <p:cNvSpPr/>
            <p:nvPr/>
          </p:nvSpPr>
          <p:spPr>
            <a:xfrm>
              <a:off x="9321794" y="3686810"/>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28" name="矩形 127">
              <a:extLst>
                <a:ext uri="{FF2B5EF4-FFF2-40B4-BE49-F238E27FC236}">
                  <a16:creationId xmlns:a16="http://schemas.microsoft.com/office/drawing/2014/main" xmlns="" id="{1DEBDE7F-B0A4-4F84-AD2E-AFF6E7360FF3}"/>
                </a:ext>
              </a:extLst>
            </p:cNvPr>
            <p:cNvSpPr/>
            <p:nvPr/>
          </p:nvSpPr>
          <p:spPr>
            <a:xfrm>
              <a:off x="9392315" y="3463943"/>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29" name="文本框 128">
              <a:extLst>
                <a:ext uri="{FF2B5EF4-FFF2-40B4-BE49-F238E27FC236}">
                  <a16:creationId xmlns:a16="http://schemas.microsoft.com/office/drawing/2014/main" xmlns="" id="{E69C14EA-0A1E-4FF4-9AD0-155BD3791F50}"/>
                </a:ext>
              </a:extLst>
            </p:cNvPr>
            <p:cNvSpPr txBox="1"/>
            <p:nvPr/>
          </p:nvSpPr>
          <p:spPr>
            <a:xfrm>
              <a:off x="6879482" y="4117585"/>
              <a:ext cx="3028900" cy="725396"/>
            </a:xfrm>
            <a:prstGeom prst="rect">
              <a:avLst/>
            </a:prstGeom>
            <a:noFill/>
          </p:spPr>
          <p:txBody>
            <a:bodyPr wrap="square" rtlCol="0">
              <a:spAutoFit/>
            </a:bodyPr>
            <a:lstStyle/>
            <a:p>
              <a:pPr defTabSz="1308100"/>
              <a:r>
                <a:rPr lang="en-US" altLang="zh-CN" dirty="0">
                  <a:solidFill>
                    <a:schemeClr val="accent1"/>
                  </a:solidFill>
                </a:rPr>
                <a:t>A	B	C</a:t>
              </a:r>
            </a:p>
            <a:p>
              <a:pPr algn="ctr" defTabSz="1308100"/>
              <a:r>
                <a:rPr lang="zh-CN" altLang="en-US" dirty="0">
                  <a:solidFill>
                    <a:schemeClr val="accent1"/>
                  </a:solidFill>
                </a:rPr>
                <a:t>③</a:t>
              </a:r>
            </a:p>
          </p:txBody>
        </p:sp>
      </p:grpSp>
    </p:spTree>
    <p:extLst>
      <p:ext uri="{BB962C8B-B14F-4D97-AF65-F5344CB8AC3E}">
        <p14:creationId xmlns:p14="http://schemas.microsoft.com/office/powerpoint/2010/main" val="2749167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12">
            <a:extLst>
              <a:ext uri="{FF2B5EF4-FFF2-40B4-BE49-F238E27FC236}">
                <a16:creationId xmlns:a16="http://schemas.microsoft.com/office/drawing/2014/main" xmlns="" id="{0F049BFC-9696-4323-94B2-76251E60074B}"/>
              </a:ext>
            </a:extLst>
          </p:cNvPr>
          <p:cNvSpPr/>
          <p:nvPr/>
        </p:nvSpPr>
        <p:spPr>
          <a:xfrm>
            <a:off x="528639" y="610560"/>
            <a:ext cx="11094243" cy="574599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2000" dirty="0"/>
              <a:t>#include &lt;</a:t>
            </a:r>
            <a:r>
              <a:rPr lang="en-US" altLang="zh-CN" sz="2000" dirty="0" err="1"/>
              <a:t>stdio.h</a:t>
            </a:r>
            <a:r>
              <a:rPr lang="en-US" altLang="zh-CN" sz="2000" dirty="0"/>
              <a:t>&gt;</a:t>
            </a:r>
          </a:p>
          <a:p>
            <a:pPr defTabSz="363538">
              <a:lnSpc>
                <a:spcPct val="120000"/>
              </a:lnSpc>
            </a:pPr>
            <a:r>
              <a:rPr lang="en-US" altLang="zh-CN" sz="2000" dirty="0" err="1"/>
              <a:t>int</a:t>
            </a:r>
            <a:r>
              <a:rPr lang="en-US" altLang="zh-CN" sz="2000" dirty="0"/>
              <a:t> main()</a:t>
            </a:r>
          </a:p>
          <a:p>
            <a:pPr defTabSz="363538">
              <a:lnSpc>
                <a:spcPct val="120000"/>
              </a:lnSpc>
            </a:pPr>
            <a:r>
              <a:rPr lang="en-US" altLang="zh-CN" sz="2000" dirty="0"/>
              <a:t>{</a:t>
            </a:r>
          </a:p>
          <a:p>
            <a:pPr defTabSz="363538">
              <a:lnSpc>
                <a:spcPct val="120000"/>
              </a:lnSpc>
            </a:pPr>
            <a:r>
              <a:rPr lang="en-US" altLang="zh-CN" sz="2000" dirty="0"/>
              <a:t>	void </a:t>
            </a:r>
            <a:r>
              <a:rPr lang="en-US" altLang="zh-CN" sz="2000" dirty="0" err="1"/>
              <a:t>hanoi</a:t>
            </a:r>
            <a:r>
              <a:rPr lang="en-US" altLang="zh-CN" sz="2000" dirty="0"/>
              <a:t>(</a:t>
            </a:r>
            <a:r>
              <a:rPr lang="en-US" altLang="zh-CN" sz="2000" dirty="0" err="1"/>
              <a:t>int</a:t>
            </a:r>
            <a:r>
              <a:rPr lang="en-US" altLang="zh-CN" sz="2000" dirty="0"/>
              <a:t> </a:t>
            </a:r>
            <a:r>
              <a:rPr lang="en-US" altLang="zh-CN" sz="2000" dirty="0" err="1"/>
              <a:t>n,char</a:t>
            </a:r>
            <a:r>
              <a:rPr lang="en-US" altLang="zh-CN" sz="2000" dirty="0"/>
              <a:t> </a:t>
            </a:r>
            <a:r>
              <a:rPr lang="en-US" altLang="zh-CN" sz="2000" dirty="0" err="1"/>
              <a:t>one,char</a:t>
            </a:r>
            <a:r>
              <a:rPr lang="en-US" altLang="zh-CN" sz="2000" dirty="0"/>
              <a:t> </a:t>
            </a:r>
            <a:r>
              <a:rPr lang="en-US" altLang="zh-CN" sz="2000" dirty="0" err="1"/>
              <a:t>two,char</a:t>
            </a:r>
            <a:r>
              <a:rPr lang="en-US" altLang="zh-CN" sz="2000" dirty="0"/>
              <a:t> three);</a:t>
            </a:r>
          </a:p>
          <a:p>
            <a:pPr defTabSz="363538">
              <a:lnSpc>
                <a:spcPct val="120000"/>
              </a:lnSpc>
            </a:pPr>
            <a:r>
              <a:rPr lang="en-US" altLang="zh-CN" sz="2000" dirty="0"/>
              <a:t>	</a:t>
            </a:r>
            <a:r>
              <a:rPr lang="en-US" altLang="zh-CN" sz="2000" dirty="0">
                <a:solidFill>
                  <a:srgbClr val="008000"/>
                </a:solidFill>
              </a:rPr>
              <a:t>//</a:t>
            </a:r>
            <a:r>
              <a:rPr lang="zh-CN" altLang="en-US" sz="2000" dirty="0">
                <a:solidFill>
                  <a:srgbClr val="008000"/>
                </a:solidFill>
              </a:rPr>
              <a:t>对</a:t>
            </a:r>
            <a:r>
              <a:rPr lang="en-US" altLang="zh-CN" sz="2000" dirty="0" err="1">
                <a:solidFill>
                  <a:srgbClr val="008000"/>
                </a:solidFill>
              </a:rPr>
              <a:t>hanoi</a:t>
            </a:r>
            <a:r>
              <a:rPr lang="zh-CN" altLang="en-US" sz="2000" dirty="0">
                <a:solidFill>
                  <a:srgbClr val="008000"/>
                </a:solidFill>
              </a:rPr>
              <a:t>函数的声明 </a:t>
            </a:r>
          </a:p>
          <a:p>
            <a:pPr defTabSz="363538">
              <a:lnSpc>
                <a:spcPct val="120000"/>
              </a:lnSpc>
            </a:pPr>
            <a:r>
              <a:rPr lang="zh-CN" altLang="en-US" sz="2000" dirty="0"/>
              <a:t>	</a:t>
            </a:r>
            <a:r>
              <a:rPr lang="en-US" altLang="zh-CN" sz="2000" dirty="0" err="1"/>
              <a:t>int</a:t>
            </a:r>
            <a:r>
              <a:rPr lang="en-US" altLang="zh-CN" sz="2000" dirty="0"/>
              <a:t> m;</a:t>
            </a:r>
          </a:p>
          <a:p>
            <a:pPr defTabSz="363538">
              <a:lnSpc>
                <a:spcPct val="120000"/>
              </a:lnSpc>
            </a:pPr>
            <a:r>
              <a:rPr lang="en-US" altLang="zh-CN" sz="2000" dirty="0"/>
              <a:t>	</a:t>
            </a:r>
            <a:r>
              <a:rPr lang="en-US" altLang="zh-CN" sz="2000" dirty="0" err="1"/>
              <a:t>printf</a:t>
            </a:r>
            <a:r>
              <a:rPr lang="en-US" altLang="zh-CN" sz="2000" dirty="0"/>
              <a:t>("input the number of </a:t>
            </a:r>
            <a:r>
              <a:rPr lang="en-US" altLang="zh-CN" sz="2000" dirty="0" err="1"/>
              <a:t>diskes</a:t>
            </a:r>
            <a:r>
              <a:rPr lang="en-US" altLang="zh-CN" sz="2000" dirty="0"/>
              <a:t>:");</a:t>
            </a:r>
          </a:p>
          <a:p>
            <a:pPr defTabSz="363538">
              <a:lnSpc>
                <a:spcPct val="120000"/>
              </a:lnSpc>
            </a:pPr>
            <a:r>
              <a:rPr lang="en-US" altLang="zh-CN" sz="2000" dirty="0"/>
              <a:t>	</a:t>
            </a:r>
            <a:r>
              <a:rPr lang="en-US" altLang="zh-CN" sz="2000" dirty="0" err="1"/>
              <a:t>scanf</a:t>
            </a:r>
            <a:r>
              <a:rPr lang="en-US" altLang="zh-CN" sz="2000" dirty="0"/>
              <a:t>("%</a:t>
            </a:r>
            <a:r>
              <a:rPr lang="en-US" altLang="zh-CN" sz="2000" dirty="0" err="1"/>
              <a:t>d",&amp;m</a:t>
            </a:r>
            <a:r>
              <a:rPr lang="en-US" altLang="zh-CN" sz="2000" dirty="0"/>
              <a:t>);</a:t>
            </a:r>
          </a:p>
          <a:p>
            <a:pPr defTabSz="363538">
              <a:lnSpc>
                <a:spcPct val="120000"/>
              </a:lnSpc>
            </a:pPr>
            <a:r>
              <a:rPr lang="en-US" altLang="zh-CN" sz="2000" dirty="0"/>
              <a:t>	</a:t>
            </a:r>
            <a:r>
              <a:rPr lang="en-US" altLang="zh-CN" sz="2000" dirty="0" err="1"/>
              <a:t>printf</a:t>
            </a:r>
            <a:r>
              <a:rPr lang="en-US" altLang="zh-CN" sz="2000" dirty="0"/>
              <a:t>("The step to move %d </a:t>
            </a:r>
            <a:r>
              <a:rPr lang="en-US" altLang="zh-CN" sz="2000" dirty="0" err="1"/>
              <a:t>diskes</a:t>
            </a:r>
            <a:r>
              <a:rPr lang="en-US" altLang="zh-CN" sz="2000" dirty="0"/>
              <a:t>:\</a:t>
            </a:r>
            <a:r>
              <a:rPr lang="en-US" altLang="zh-CN" sz="2000" dirty="0" err="1"/>
              <a:t>n",m</a:t>
            </a:r>
            <a:r>
              <a:rPr lang="en-US" altLang="zh-CN" sz="2000" dirty="0"/>
              <a:t>);</a:t>
            </a:r>
          </a:p>
          <a:p>
            <a:pPr defTabSz="363538">
              <a:lnSpc>
                <a:spcPct val="120000"/>
              </a:lnSpc>
            </a:pPr>
            <a:r>
              <a:rPr lang="en-US" altLang="zh-CN" sz="2000" dirty="0"/>
              <a:t>	</a:t>
            </a:r>
            <a:r>
              <a:rPr lang="en-US" altLang="zh-CN" sz="2000" dirty="0" err="1"/>
              <a:t>hanoi</a:t>
            </a:r>
            <a:r>
              <a:rPr lang="en-US" altLang="zh-CN" sz="2000" dirty="0"/>
              <a:t>(</a:t>
            </a:r>
            <a:r>
              <a:rPr lang="en-US" altLang="zh-CN" sz="2000" dirty="0" err="1"/>
              <a:t>m,'A','B','C</a:t>
            </a:r>
            <a:r>
              <a:rPr lang="en-US" altLang="zh-CN" sz="2000" dirty="0"/>
              <a:t>');</a:t>
            </a:r>
          </a:p>
          <a:p>
            <a:pPr defTabSz="363538">
              <a:lnSpc>
                <a:spcPct val="120000"/>
              </a:lnSpc>
            </a:pPr>
            <a:r>
              <a:rPr lang="en-US" altLang="zh-CN" sz="2000" dirty="0"/>
              <a:t>}</a:t>
            </a:r>
          </a:p>
          <a:p>
            <a:pPr defTabSz="363538">
              <a:lnSpc>
                <a:spcPct val="120000"/>
              </a:lnSpc>
            </a:pPr>
            <a:endParaRPr lang="en-US" altLang="zh-CN" sz="2000" dirty="0"/>
          </a:p>
          <a:p>
            <a:pPr defTabSz="363538">
              <a:lnSpc>
                <a:spcPct val="120000"/>
              </a:lnSpc>
            </a:pPr>
            <a:endParaRPr lang="en-US" altLang="zh-CN" sz="2000" dirty="0"/>
          </a:p>
          <a:p>
            <a:pPr defTabSz="363538">
              <a:lnSpc>
                <a:spcPct val="120000"/>
              </a:lnSpc>
            </a:pPr>
            <a:endParaRPr lang="en-US" altLang="zh-CN" sz="2000" dirty="0"/>
          </a:p>
          <a:p>
            <a:pPr defTabSz="363538">
              <a:lnSpc>
                <a:spcPct val="120000"/>
              </a:lnSpc>
            </a:pPr>
            <a:r>
              <a:rPr lang="en-US" altLang="zh-CN" sz="2000" dirty="0"/>
              <a:t>void </a:t>
            </a:r>
            <a:r>
              <a:rPr lang="en-US" altLang="zh-CN" sz="2000" dirty="0" err="1"/>
              <a:t>hanoi</a:t>
            </a:r>
            <a:r>
              <a:rPr lang="en-US" altLang="zh-CN" sz="2000" dirty="0"/>
              <a:t>(</a:t>
            </a:r>
            <a:r>
              <a:rPr lang="en-US" altLang="zh-CN" sz="2000" dirty="0" err="1"/>
              <a:t>int</a:t>
            </a:r>
            <a:r>
              <a:rPr lang="en-US" altLang="zh-CN" sz="2000" dirty="0"/>
              <a:t> </a:t>
            </a:r>
            <a:r>
              <a:rPr lang="en-US" altLang="zh-CN" sz="2000" dirty="0" err="1"/>
              <a:t>n,char</a:t>
            </a:r>
            <a:r>
              <a:rPr lang="en-US" altLang="zh-CN" sz="2000" dirty="0"/>
              <a:t> </a:t>
            </a:r>
            <a:r>
              <a:rPr lang="en-US" altLang="zh-CN" sz="2000" dirty="0" err="1"/>
              <a:t>one,char</a:t>
            </a:r>
            <a:r>
              <a:rPr lang="en-US" altLang="zh-CN" sz="2000" dirty="0"/>
              <a:t> </a:t>
            </a:r>
            <a:r>
              <a:rPr lang="en-US" altLang="zh-CN" sz="2000" dirty="0" err="1"/>
              <a:t>two,char</a:t>
            </a:r>
            <a:r>
              <a:rPr lang="en-US" altLang="zh-CN" sz="2000" dirty="0"/>
              <a:t> three)</a:t>
            </a:r>
            <a:r>
              <a:rPr lang="en-US" altLang="zh-CN" sz="2000"/>
              <a:t>	</a:t>
            </a:r>
            <a:endParaRPr lang="en-US" altLang="zh-CN" sz="2000" smtClean="0"/>
          </a:p>
          <a:p>
            <a:pPr defTabSz="363538">
              <a:lnSpc>
                <a:spcPct val="120000"/>
              </a:lnSpc>
            </a:pPr>
            <a:r>
              <a:rPr lang="en-US" altLang="zh-CN" sz="2000" smtClean="0">
                <a:solidFill>
                  <a:srgbClr val="008000"/>
                </a:solidFill>
              </a:rPr>
              <a:t> </a:t>
            </a:r>
            <a:r>
              <a:rPr lang="en-US" altLang="zh-CN" sz="2000" smtClean="0"/>
              <a:t>{</a:t>
            </a:r>
            <a:r>
              <a:rPr lang="en-US" altLang="zh-CN" sz="2000" dirty="0"/>
              <a:t>	void move(char </a:t>
            </a:r>
            <a:r>
              <a:rPr lang="en-US" altLang="zh-CN" sz="2000" dirty="0" err="1"/>
              <a:t>x,char</a:t>
            </a:r>
            <a:r>
              <a:rPr lang="en-US" altLang="zh-CN" sz="2000" dirty="0"/>
              <a:t> y);</a:t>
            </a:r>
            <a:r>
              <a:rPr lang="en-US" altLang="zh-CN" sz="2000"/>
              <a:t>	</a:t>
            </a:r>
            <a:endParaRPr lang="en-US" altLang="zh-CN" sz="2000" smtClean="0"/>
          </a:p>
          <a:p>
            <a:pPr defTabSz="363538">
              <a:lnSpc>
                <a:spcPct val="120000"/>
              </a:lnSpc>
            </a:pPr>
            <a:r>
              <a:rPr lang="zh-CN" altLang="en-US" sz="2000" dirty="0"/>
              <a:t>	</a:t>
            </a:r>
            <a:r>
              <a:rPr lang="en-US" altLang="zh-CN" sz="2000" dirty="0"/>
              <a:t>if(n==1)</a:t>
            </a:r>
          </a:p>
          <a:p>
            <a:pPr defTabSz="363538">
              <a:lnSpc>
                <a:spcPct val="120000"/>
              </a:lnSpc>
            </a:pPr>
            <a:r>
              <a:rPr lang="en-US" altLang="zh-CN" sz="2000" dirty="0"/>
              <a:t>		move(</a:t>
            </a:r>
            <a:r>
              <a:rPr lang="en-US" altLang="zh-CN" sz="2000" dirty="0" err="1"/>
              <a:t>one,three</a:t>
            </a:r>
            <a:r>
              <a:rPr lang="en-US" altLang="zh-CN" sz="2000" dirty="0"/>
              <a:t>);</a:t>
            </a:r>
          </a:p>
          <a:p>
            <a:pPr defTabSz="363538">
              <a:lnSpc>
                <a:spcPct val="120000"/>
              </a:lnSpc>
            </a:pPr>
            <a:r>
              <a:rPr lang="en-US" altLang="zh-CN" sz="2000" dirty="0"/>
              <a:t>	else</a:t>
            </a:r>
          </a:p>
          <a:p>
            <a:pPr defTabSz="363538">
              <a:lnSpc>
                <a:spcPct val="120000"/>
              </a:lnSpc>
            </a:pPr>
            <a:r>
              <a:rPr lang="en-US" altLang="zh-CN" sz="2000" dirty="0"/>
              <a:t>	{	</a:t>
            </a:r>
            <a:r>
              <a:rPr lang="en-US" altLang="zh-CN" sz="2000" dirty="0" err="1"/>
              <a:t>hanoi</a:t>
            </a:r>
            <a:r>
              <a:rPr lang="en-US" altLang="zh-CN" sz="2000" dirty="0"/>
              <a:t>(n-1,one,three,two);</a:t>
            </a:r>
          </a:p>
          <a:p>
            <a:pPr defTabSz="363538">
              <a:lnSpc>
                <a:spcPct val="120000"/>
              </a:lnSpc>
            </a:pPr>
            <a:r>
              <a:rPr lang="en-US" altLang="zh-CN" sz="2000" dirty="0"/>
              <a:t>		move(</a:t>
            </a:r>
            <a:r>
              <a:rPr lang="en-US" altLang="zh-CN" sz="2000" dirty="0" err="1"/>
              <a:t>one,three</a:t>
            </a:r>
            <a:r>
              <a:rPr lang="en-US" altLang="zh-CN" sz="2000" dirty="0"/>
              <a:t>);</a:t>
            </a:r>
          </a:p>
          <a:p>
            <a:pPr defTabSz="363538">
              <a:lnSpc>
                <a:spcPct val="120000"/>
              </a:lnSpc>
            </a:pPr>
            <a:r>
              <a:rPr lang="en-US" altLang="zh-CN" sz="2000" dirty="0"/>
              <a:t>		</a:t>
            </a:r>
            <a:r>
              <a:rPr lang="en-US" altLang="zh-CN" sz="2000" dirty="0" err="1"/>
              <a:t>hanoi</a:t>
            </a:r>
            <a:r>
              <a:rPr lang="en-US" altLang="zh-CN" sz="2000" dirty="0"/>
              <a:t>(n-1,two,one,three);</a:t>
            </a:r>
          </a:p>
          <a:p>
            <a:pPr defTabSz="363538">
              <a:lnSpc>
                <a:spcPct val="120000"/>
              </a:lnSpc>
            </a:pPr>
            <a:r>
              <a:rPr lang="en-US" altLang="zh-CN" sz="2000" dirty="0"/>
              <a:t>	}</a:t>
            </a:r>
          </a:p>
          <a:p>
            <a:pPr defTabSz="363538">
              <a:lnSpc>
                <a:spcPct val="120000"/>
              </a:lnSpc>
            </a:pPr>
            <a:r>
              <a:rPr lang="en-US" altLang="zh-CN" sz="2000" dirty="0"/>
              <a:t>}</a:t>
            </a:r>
          </a:p>
          <a:p>
            <a:pPr defTabSz="363538">
              <a:lnSpc>
                <a:spcPct val="120000"/>
              </a:lnSpc>
            </a:pPr>
            <a:r>
              <a:rPr lang="en-US" altLang="zh-CN" sz="2000" dirty="0"/>
              <a:t>void move(char </a:t>
            </a:r>
            <a:r>
              <a:rPr lang="en-US" altLang="zh-CN" sz="2000" dirty="0" err="1"/>
              <a:t>x,char</a:t>
            </a:r>
            <a:r>
              <a:rPr lang="en-US" altLang="zh-CN" sz="2000" dirty="0"/>
              <a:t> y</a:t>
            </a:r>
            <a:r>
              <a:rPr lang="en-US" altLang="zh-CN" sz="2000" dirty="0">
                <a:solidFill>
                  <a:schemeClr val="tx1"/>
                </a:solidFill>
              </a:rPr>
              <a:t>)		</a:t>
            </a:r>
            <a:r>
              <a:rPr lang="en-US" altLang="zh-CN" sz="2000" dirty="0">
                <a:solidFill>
                  <a:srgbClr val="008000"/>
                </a:solidFill>
              </a:rPr>
              <a:t>//</a:t>
            </a:r>
            <a:r>
              <a:rPr lang="zh-CN" altLang="en-US" sz="2000" dirty="0">
                <a:solidFill>
                  <a:srgbClr val="008000"/>
                </a:solidFill>
              </a:rPr>
              <a:t>定义</a:t>
            </a:r>
            <a:r>
              <a:rPr lang="en-US" altLang="zh-CN" sz="2000" dirty="0">
                <a:solidFill>
                  <a:srgbClr val="008000"/>
                </a:solidFill>
              </a:rPr>
              <a:t>move</a:t>
            </a:r>
            <a:r>
              <a:rPr lang="zh-CN" altLang="en-US" sz="2000" dirty="0">
                <a:solidFill>
                  <a:srgbClr val="008000"/>
                </a:solidFill>
              </a:rPr>
              <a:t>函数 </a:t>
            </a:r>
          </a:p>
          <a:p>
            <a:pPr defTabSz="363538">
              <a:lnSpc>
                <a:spcPct val="120000"/>
              </a:lnSpc>
            </a:pPr>
            <a:r>
              <a:rPr lang="en-US" altLang="zh-CN" sz="2000" dirty="0"/>
              <a:t>{	</a:t>
            </a:r>
            <a:r>
              <a:rPr lang="en-US" altLang="zh-CN" sz="2000" dirty="0" err="1"/>
              <a:t>printf</a:t>
            </a:r>
            <a:r>
              <a:rPr lang="en-US" altLang="zh-CN" sz="2000" dirty="0"/>
              <a:t>("%c-&gt;%c\n",</a:t>
            </a:r>
            <a:r>
              <a:rPr lang="en-US" altLang="zh-CN" sz="2000" dirty="0" err="1"/>
              <a:t>x,y</a:t>
            </a:r>
            <a:r>
              <a:rPr lang="en-US" altLang="zh-CN" sz="2000" dirty="0"/>
              <a:t>); }</a:t>
            </a:r>
          </a:p>
        </p:txBody>
      </p:sp>
      <p:cxnSp>
        <p:nvCxnSpPr>
          <p:cNvPr id="33" name="直接连接符 32">
            <a:extLst>
              <a:ext uri="{FF2B5EF4-FFF2-40B4-BE49-F238E27FC236}">
                <a16:creationId xmlns:a16="http://schemas.microsoft.com/office/drawing/2014/main" xmlns="" id="{38E8941E-13B4-4987-9474-849FD4958D72}"/>
              </a:ext>
            </a:extLst>
          </p:cNvPr>
          <p:cNvCxnSpPr>
            <a:cxnSpLocks/>
          </p:cNvCxnSpPr>
          <p:nvPr/>
        </p:nvCxnSpPr>
        <p:spPr>
          <a:xfrm>
            <a:off x="5896021" y="861791"/>
            <a:ext cx="0" cy="3649569"/>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xmlns="" id="{699B58EF-6F58-486F-9246-0CBE3EB7CEF9}"/>
              </a:ext>
            </a:extLst>
          </p:cNvPr>
          <p:cNvGrpSpPr/>
          <p:nvPr/>
        </p:nvGrpSpPr>
        <p:grpSpPr>
          <a:xfrm>
            <a:off x="5726053" y="1318389"/>
            <a:ext cx="325496" cy="260107"/>
            <a:chOff x="5926033" y="1926699"/>
            <a:chExt cx="325496" cy="260107"/>
          </a:xfrm>
        </p:grpSpPr>
        <p:sp>
          <p:nvSpPr>
            <p:cNvPr id="36" name="MH_Other_2">
              <a:extLst>
                <a:ext uri="{FF2B5EF4-FFF2-40B4-BE49-F238E27FC236}">
                  <a16:creationId xmlns:a16="http://schemas.microsoft.com/office/drawing/2014/main" xmlns=""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xmlns=""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xmlns=""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xmlns=""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xmlns=""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xmlns=""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xmlns="" id="{A3C566BD-2ED9-4DBB-8D0B-C8674569A874}"/>
              </a:ext>
            </a:extLst>
          </p:cNvPr>
          <p:cNvGrpSpPr/>
          <p:nvPr/>
        </p:nvGrpSpPr>
        <p:grpSpPr>
          <a:xfrm>
            <a:off x="5726053" y="3685384"/>
            <a:ext cx="325496" cy="260106"/>
            <a:chOff x="5926033" y="5434781"/>
            <a:chExt cx="325496" cy="260106"/>
          </a:xfrm>
        </p:grpSpPr>
        <p:sp>
          <p:nvSpPr>
            <p:cNvPr id="44" name="MH_Other_8">
              <a:extLst>
                <a:ext uri="{FF2B5EF4-FFF2-40B4-BE49-F238E27FC236}">
                  <a16:creationId xmlns:a16="http://schemas.microsoft.com/office/drawing/2014/main" xmlns=""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xmlns=""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xmlns=""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xmlns=""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xmlns=""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xmlns=""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26" name="箭头: 虚尾 25">
            <a:extLst>
              <a:ext uri="{FF2B5EF4-FFF2-40B4-BE49-F238E27FC236}">
                <a16:creationId xmlns:a16="http://schemas.microsoft.com/office/drawing/2014/main" xmlns="" id="{F2A42AD0-0FBF-4876-94E6-0B10AB372253}"/>
              </a:ext>
            </a:extLst>
          </p:cNvPr>
          <p:cNvSpPr/>
          <p:nvPr/>
        </p:nvSpPr>
        <p:spPr>
          <a:xfrm rot="5400000">
            <a:off x="742951"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Tree>
    <p:extLst>
      <p:ext uri="{BB962C8B-B14F-4D97-AF65-F5344CB8AC3E}">
        <p14:creationId xmlns:p14="http://schemas.microsoft.com/office/powerpoint/2010/main" val="3866559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数组作为函数参数</a:t>
            </a:r>
          </a:p>
        </p:txBody>
      </p:sp>
    </p:spTree>
    <p:extLst>
      <p:ext uri="{BB962C8B-B14F-4D97-AF65-F5344CB8AC3E}">
        <p14:creationId xmlns:p14="http://schemas.microsoft.com/office/powerpoint/2010/main" val="1599650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xmlns="" id="{9EE69A1A-DAD9-4712-B6AC-00E5A41A29B9}"/>
              </a:ext>
            </a:extLst>
          </p:cNvPr>
          <p:cNvGraphicFramePr>
            <a:graphicFrameLocks noGrp="1"/>
          </p:cNvGraphicFramePr>
          <p:nvPr>
            <p:extLst>
              <p:ext uri="{D42A27DB-BD31-4B8C-83A1-F6EECF244321}">
                <p14:modId xmlns:p14="http://schemas.microsoft.com/office/powerpoint/2010/main" val="1673837074"/>
              </p:ext>
            </p:extLst>
          </p:nvPr>
        </p:nvGraphicFramePr>
        <p:xfrm>
          <a:off x="2239168" y="2205565"/>
          <a:ext cx="8128000" cy="2103120"/>
        </p:xfrm>
        <a:graphic>
          <a:graphicData uri="http://schemas.openxmlformats.org/drawingml/2006/table">
            <a:tbl>
              <a:tblPr firstRow="1">
                <a:tableStyleId>{5C22544A-7EE6-4342-B048-85BDC9FD1C3A}</a:tableStyleId>
              </a:tblPr>
              <a:tblGrid>
                <a:gridCol w="4064000">
                  <a:extLst>
                    <a:ext uri="{9D8B030D-6E8A-4147-A177-3AD203B41FA5}">
                      <a16:colId xmlns:a16="http://schemas.microsoft.com/office/drawing/2014/main" xmlns="" val="178988089"/>
                    </a:ext>
                  </a:extLst>
                </a:gridCol>
                <a:gridCol w="4064000">
                  <a:extLst>
                    <a:ext uri="{9D8B030D-6E8A-4147-A177-3AD203B41FA5}">
                      <a16:colId xmlns:a16="http://schemas.microsoft.com/office/drawing/2014/main" xmlns="" val="1289128785"/>
                    </a:ext>
                  </a:extLst>
                </a:gridCol>
              </a:tblGrid>
              <a:tr h="370840">
                <a:tc>
                  <a:txBody>
                    <a:bodyPr/>
                    <a:lstStyle/>
                    <a:p>
                      <a:pPr algn="ctr">
                        <a:lnSpc>
                          <a:spcPct val="200000"/>
                        </a:lnSpc>
                      </a:pPr>
                      <a:r>
                        <a:rPr lang="zh-CN" altLang="en-US" sz="2000" dirty="0"/>
                        <a:t>形式参数</a:t>
                      </a:r>
                    </a:p>
                  </a:txBody>
                  <a:tcPr anchor="ctr"/>
                </a:tc>
                <a:tc>
                  <a:txBody>
                    <a:bodyPr/>
                    <a:lstStyle/>
                    <a:p>
                      <a:pPr algn="ctr">
                        <a:lnSpc>
                          <a:spcPct val="200000"/>
                        </a:lnSpc>
                      </a:pPr>
                      <a:r>
                        <a:rPr lang="zh-CN" altLang="en-US" sz="2000" dirty="0"/>
                        <a:t>实在参数</a:t>
                      </a:r>
                    </a:p>
                  </a:txBody>
                  <a:tcPr anchor="ctr"/>
                </a:tc>
                <a:extLst>
                  <a:ext uri="{0D108BD9-81ED-4DB2-BD59-A6C34878D82A}">
                    <a16:rowId xmlns:a16="http://schemas.microsoft.com/office/drawing/2014/main" xmlns="" val="1877167614"/>
                  </a:ext>
                </a:extLst>
              </a:tr>
              <a:tr h="370840">
                <a:tc>
                  <a:txBody>
                    <a:bodyPr/>
                    <a:lstStyle/>
                    <a:p>
                      <a:pPr>
                        <a:lnSpc>
                          <a:spcPct val="200000"/>
                        </a:lnSpc>
                      </a:pPr>
                      <a:r>
                        <a:rPr lang="zh-CN" altLang="en-US" sz="2000" dirty="0"/>
                        <a:t>变量</a:t>
                      </a:r>
                    </a:p>
                  </a:txBody>
                  <a:tcPr anchor="ctr"/>
                </a:tc>
                <a:tc>
                  <a:txBody>
                    <a:bodyPr/>
                    <a:lstStyle/>
                    <a:p>
                      <a:pPr>
                        <a:lnSpc>
                          <a:spcPct val="200000"/>
                        </a:lnSpc>
                      </a:pPr>
                      <a:r>
                        <a:rPr lang="zh-CN" altLang="en-US" sz="2000" dirty="0"/>
                        <a:t>常量、变量、表达式、数组元素</a:t>
                      </a:r>
                    </a:p>
                  </a:txBody>
                  <a:tcPr anchor="ctr"/>
                </a:tc>
                <a:extLst>
                  <a:ext uri="{0D108BD9-81ED-4DB2-BD59-A6C34878D82A}">
                    <a16:rowId xmlns:a16="http://schemas.microsoft.com/office/drawing/2014/main" xmlns="" val="765593776"/>
                  </a:ext>
                </a:extLst>
              </a:tr>
              <a:tr h="370840">
                <a:tc>
                  <a:txBody>
                    <a:bodyPr/>
                    <a:lstStyle/>
                    <a:p>
                      <a:pPr>
                        <a:lnSpc>
                          <a:spcPct val="200000"/>
                        </a:lnSpc>
                      </a:pPr>
                      <a:r>
                        <a:rPr lang="zh-CN" altLang="en-US" sz="2000" dirty="0"/>
                        <a:t>数组</a:t>
                      </a:r>
                    </a:p>
                  </a:txBody>
                  <a:tcPr anchor="ctr"/>
                </a:tc>
                <a:tc>
                  <a:txBody>
                    <a:bodyPr/>
                    <a:lstStyle/>
                    <a:p>
                      <a:pPr>
                        <a:lnSpc>
                          <a:spcPct val="200000"/>
                        </a:lnSpc>
                      </a:pPr>
                      <a:r>
                        <a:rPr lang="zh-CN" altLang="en-US" sz="2000" dirty="0"/>
                        <a:t>数组</a:t>
                      </a:r>
                    </a:p>
                  </a:txBody>
                  <a:tcPr anchor="ctr"/>
                </a:tc>
                <a:extLst>
                  <a:ext uri="{0D108BD9-81ED-4DB2-BD59-A6C34878D82A}">
                    <a16:rowId xmlns:a16="http://schemas.microsoft.com/office/drawing/2014/main" xmlns="" val="1187610419"/>
                  </a:ext>
                </a:extLst>
              </a:tr>
            </a:tbl>
          </a:graphicData>
        </a:graphic>
      </p:graphicFrame>
    </p:spTree>
    <p:extLst>
      <p:ext uri="{BB962C8B-B14F-4D97-AF65-F5344CB8AC3E}">
        <p14:creationId xmlns:p14="http://schemas.microsoft.com/office/powerpoint/2010/main" val="233206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2"/>
            <a:ext cx="10515600" cy="1325563"/>
          </a:xfrm>
        </p:spPr>
        <p:txBody>
          <a:bodyPr/>
          <a:lstStyle/>
          <a:p>
            <a:endParaRPr lang="zh-CN" altLang="en-US"/>
          </a:p>
        </p:txBody>
      </p:sp>
      <p:sp>
        <p:nvSpPr>
          <p:cNvPr id="11" name="MH_Desc_1"/>
          <p:cNvSpPr/>
          <p:nvPr>
            <p:custDataLst>
              <p:tags r:id="rId1"/>
            </p:custDataLst>
          </p:nvPr>
        </p:nvSpPr>
        <p:spPr>
          <a:xfrm>
            <a:off x="573538" y="1138719"/>
            <a:ext cx="11134759" cy="560001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2400" b="1" smtClean="0">
                <a:solidFill>
                  <a:schemeClr val="tx1"/>
                </a:solidFill>
              </a:rPr>
              <a:t>(</a:t>
            </a:r>
            <a:r>
              <a:rPr lang="en-US" altLang="zh-CN" sz="2400" b="1">
                <a:solidFill>
                  <a:schemeClr val="tx1"/>
                </a:solidFill>
              </a:rPr>
              <a:t>3) C</a:t>
            </a:r>
            <a:r>
              <a:rPr lang="zh-CN" altLang="en-US" sz="2400" b="1">
                <a:solidFill>
                  <a:schemeClr val="tx1"/>
                </a:solidFill>
              </a:rPr>
              <a:t>程序的执行是从</a:t>
            </a:r>
            <a:r>
              <a:rPr lang="en-US" altLang="zh-CN" sz="2400" b="1">
                <a:solidFill>
                  <a:schemeClr val="tx1"/>
                </a:solidFill>
              </a:rPr>
              <a:t>main</a:t>
            </a:r>
            <a:r>
              <a:rPr lang="zh-CN" altLang="en-US" sz="2400" b="1">
                <a:solidFill>
                  <a:schemeClr val="tx1"/>
                </a:solidFill>
              </a:rPr>
              <a:t>函数开始的，如果在</a:t>
            </a:r>
            <a:r>
              <a:rPr lang="en-US" altLang="zh-CN" sz="2400" b="1">
                <a:solidFill>
                  <a:schemeClr val="tx1"/>
                </a:solidFill>
              </a:rPr>
              <a:t>main</a:t>
            </a:r>
            <a:r>
              <a:rPr lang="zh-CN" altLang="en-US" sz="2400" b="1">
                <a:solidFill>
                  <a:schemeClr val="tx1"/>
                </a:solidFill>
              </a:rPr>
              <a:t>函数中调用其他函数，在调用后流程返回到</a:t>
            </a:r>
            <a:r>
              <a:rPr lang="en-US" altLang="zh-CN" sz="2400" b="1">
                <a:solidFill>
                  <a:schemeClr val="tx1"/>
                </a:solidFill>
              </a:rPr>
              <a:t>main</a:t>
            </a:r>
            <a:r>
              <a:rPr lang="zh-CN" altLang="en-US" sz="2400" b="1">
                <a:solidFill>
                  <a:schemeClr val="tx1"/>
                </a:solidFill>
              </a:rPr>
              <a:t>函数，在</a:t>
            </a:r>
            <a:r>
              <a:rPr lang="en-US" altLang="zh-CN" sz="2400" b="1">
                <a:solidFill>
                  <a:schemeClr val="tx1"/>
                </a:solidFill>
              </a:rPr>
              <a:t>main</a:t>
            </a:r>
            <a:r>
              <a:rPr lang="zh-CN" altLang="en-US" sz="2400" b="1">
                <a:solidFill>
                  <a:schemeClr val="tx1"/>
                </a:solidFill>
              </a:rPr>
              <a:t>函数中结束整个程序的运行。</a:t>
            </a:r>
          </a:p>
          <a:p>
            <a:pPr algn="just">
              <a:lnSpc>
                <a:spcPct val="150000"/>
              </a:lnSpc>
              <a:defRPr/>
            </a:pPr>
            <a:r>
              <a:rPr lang="en-US" altLang="zh-CN" sz="2400" b="1">
                <a:solidFill>
                  <a:schemeClr val="tx1"/>
                </a:solidFill>
              </a:rPr>
              <a:t>(4) </a:t>
            </a:r>
            <a:r>
              <a:rPr lang="zh-CN" altLang="en-US" sz="2400" b="1">
                <a:solidFill>
                  <a:schemeClr val="tx1"/>
                </a:solidFill>
              </a:rPr>
              <a:t>所有函数都是平行的，即在定义函数时是分别进行的，是互相独立的。一个函数并不从属于另一个函数，即函数不能嵌套定义。函数间可以互相调用，但不能调用</a:t>
            </a:r>
            <a:r>
              <a:rPr lang="en-US" altLang="zh-CN" sz="2400" b="1">
                <a:solidFill>
                  <a:schemeClr val="tx1"/>
                </a:solidFill>
              </a:rPr>
              <a:t>main</a:t>
            </a:r>
            <a:r>
              <a:rPr lang="zh-CN" altLang="en-US" sz="2400" b="1">
                <a:solidFill>
                  <a:schemeClr val="tx1"/>
                </a:solidFill>
              </a:rPr>
              <a:t>函数。</a:t>
            </a:r>
            <a:r>
              <a:rPr lang="en-US" altLang="zh-CN" sz="2400" b="1">
                <a:solidFill>
                  <a:schemeClr val="tx1"/>
                </a:solidFill>
              </a:rPr>
              <a:t>main</a:t>
            </a:r>
            <a:r>
              <a:rPr lang="zh-CN" altLang="en-US" sz="2400" b="1">
                <a:solidFill>
                  <a:schemeClr val="tx1"/>
                </a:solidFill>
              </a:rPr>
              <a:t>函数是被操作系统调用的</a:t>
            </a:r>
            <a:r>
              <a:rPr lang="zh-CN" altLang="en-US" sz="2400" b="1" smtClean="0">
                <a:solidFill>
                  <a:schemeClr val="tx1"/>
                </a:solidFill>
              </a:rPr>
              <a:t>。</a:t>
            </a:r>
            <a:endParaRPr lang="zh-CN" altLang="en-US" sz="2400" b="1">
              <a:solidFill>
                <a:schemeClr val="tx1"/>
              </a:solidFill>
            </a:endParaRPr>
          </a:p>
        </p:txBody>
      </p:sp>
    </p:spTree>
    <p:extLst>
      <p:ext uri="{BB962C8B-B14F-4D97-AF65-F5344CB8AC3E}">
        <p14:creationId xmlns:p14="http://schemas.microsoft.com/office/powerpoint/2010/main" val="30063918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xmlns="" id="{8277B323-093F-4271-99FA-C25A8CC269F5}"/>
              </a:ext>
            </a:extLst>
          </p:cNvPr>
          <p:cNvSpPr>
            <a:spLocks noGrp="1"/>
          </p:cNvSpPr>
          <p:nvPr>
            <p:ph type="title"/>
          </p:nvPr>
        </p:nvSpPr>
        <p:spPr>
          <a:xfrm>
            <a:off x="1913317" y="1341743"/>
            <a:ext cx="5701611" cy="712788"/>
          </a:xfrm>
        </p:spPr>
        <p:txBody>
          <a:bodyPr>
            <a:noAutofit/>
          </a:bodyPr>
          <a:lstStyle/>
          <a:p>
            <a:r>
              <a:rPr lang="zh-CN" altLang="en-US" sz="3600" dirty="0"/>
              <a:t>数组元素作为函数实参</a:t>
            </a:r>
          </a:p>
        </p:txBody>
      </p:sp>
      <p:sp>
        <p:nvSpPr>
          <p:cNvPr id="9" name="内容占位符 2">
            <a:extLst>
              <a:ext uri="{FF2B5EF4-FFF2-40B4-BE49-F238E27FC236}">
                <a16:creationId xmlns:a16="http://schemas.microsoft.com/office/drawing/2014/main" xmlns="" id="{8B543A1F-BCA2-49FE-A583-FBF95EE4C835}"/>
              </a:ext>
            </a:extLst>
          </p:cNvPr>
          <p:cNvSpPr>
            <a:spLocks noGrp="1"/>
          </p:cNvSpPr>
          <p:nvPr>
            <p:ph idx="1"/>
          </p:nvPr>
        </p:nvSpPr>
        <p:spPr>
          <a:xfrm>
            <a:off x="859634" y="1826896"/>
            <a:ext cx="10247247" cy="3161350"/>
          </a:xfrm>
        </p:spPr>
        <p:txBody>
          <a:bodyPr anchor="ctr">
            <a:noAutofit/>
          </a:bodyPr>
          <a:lstStyle/>
          <a:p>
            <a:pPr marL="0" indent="0">
              <a:lnSpc>
                <a:spcPct val="150000"/>
              </a:lnSpc>
              <a:buNone/>
            </a:pPr>
            <a:r>
              <a:rPr lang="zh-CN" altLang="en-US" sz="2400" dirty="0">
                <a:solidFill>
                  <a:schemeClr val="tx1">
                    <a:lumMod val="65000"/>
                    <a:lumOff val="35000"/>
                  </a:schemeClr>
                </a:solidFill>
                <a:latin typeface="+mn-ea"/>
                <a:ea typeface="+mn-ea"/>
              </a:rPr>
              <a:t>数组元素可以用作函数实参，但是不能用作形参。因为形参是在函数被调用时临时分配存储单元的，不可能为一个数组元素单独分配存储单元</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数组是一个整体，在内存中占连续的一段存储单元</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。在用数组元素作函数实参时，把实参的值传给形参，是“</a:t>
            </a:r>
            <a:r>
              <a:rPr lang="zh-CN" altLang="en-US" sz="2400" b="1" dirty="0">
                <a:solidFill>
                  <a:schemeClr val="tx1">
                    <a:lumMod val="65000"/>
                    <a:lumOff val="35000"/>
                  </a:schemeClr>
                </a:solidFill>
                <a:latin typeface="+mn-ea"/>
                <a:ea typeface="+mn-ea"/>
              </a:rPr>
              <a:t>值传递</a:t>
            </a:r>
            <a:r>
              <a:rPr lang="zh-CN" altLang="en-US" sz="2400" dirty="0">
                <a:solidFill>
                  <a:schemeClr val="tx1">
                    <a:lumMod val="65000"/>
                    <a:lumOff val="35000"/>
                  </a:schemeClr>
                </a:solidFill>
                <a:latin typeface="+mn-ea"/>
                <a:ea typeface="+mn-ea"/>
              </a:rPr>
              <a:t>”方式。数据传递的方向是</a:t>
            </a:r>
            <a:r>
              <a:rPr lang="zh-CN" altLang="en-US" sz="2400" b="1" dirty="0">
                <a:solidFill>
                  <a:schemeClr val="tx1">
                    <a:lumMod val="65000"/>
                    <a:lumOff val="35000"/>
                  </a:schemeClr>
                </a:solidFill>
                <a:latin typeface="+mn-ea"/>
                <a:ea typeface="+mn-ea"/>
              </a:rPr>
              <a:t>从实参传到形参，单向传递</a:t>
            </a:r>
            <a:r>
              <a:rPr lang="zh-CN" altLang="en-US" sz="2400" dirty="0">
                <a:solidFill>
                  <a:schemeClr val="tx1">
                    <a:lumMod val="65000"/>
                    <a:lumOff val="35000"/>
                  </a:schemeClr>
                </a:solidFill>
                <a:latin typeface="+mn-ea"/>
                <a:ea typeface="+mn-ea"/>
              </a:rPr>
              <a:t>。</a:t>
            </a:r>
          </a:p>
        </p:txBody>
      </p:sp>
      <p:grpSp>
        <p:nvGrpSpPr>
          <p:cNvPr id="10" name="组合 9">
            <a:extLst>
              <a:ext uri="{FF2B5EF4-FFF2-40B4-BE49-F238E27FC236}">
                <a16:creationId xmlns:a16="http://schemas.microsoft.com/office/drawing/2014/main" xmlns="" id="{39EFD697-E95C-493D-8876-D6208C34D104}"/>
              </a:ext>
            </a:extLst>
          </p:cNvPr>
          <p:cNvGrpSpPr/>
          <p:nvPr/>
        </p:nvGrpSpPr>
        <p:grpSpPr>
          <a:xfrm>
            <a:off x="859632" y="1373768"/>
            <a:ext cx="6228000" cy="657226"/>
            <a:chOff x="3275013" y="1898650"/>
            <a:chExt cx="6228000" cy="657226"/>
          </a:xfrm>
        </p:grpSpPr>
        <p:sp>
          <p:nvSpPr>
            <p:cNvPr id="11" name="MH_Other_1">
              <a:extLst>
                <a:ext uri="{FF2B5EF4-FFF2-40B4-BE49-F238E27FC236}">
                  <a16:creationId xmlns:a16="http://schemas.microsoft.com/office/drawing/2014/main" xmlns=""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xmlns=""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xmlns="" id="{28587E05-71B5-44B5-8B52-502BD05BEE53}"/>
                </a:ext>
              </a:extLst>
            </p:cNvPr>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xmlns="" id="{6CE9D855-8ED4-42B5-9A71-08F61C17410A}"/>
              </a:ext>
            </a:extLst>
          </p:cNvPr>
          <p:cNvGrpSpPr/>
          <p:nvPr/>
        </p:nvGrpSpPr>
        <p:grpSpPr>
          <a:xfrm>
            <a:off x="4878879" y="4776731"/>
            <a:ext cx="6228000" cy="611187"/>
            <a:chOff x="2615964" y="5414964"/>
            <a:chExt cx="6228000" cy="611187"/>
          </a:xfrm>
        </p:grpSpPr>
        <p:sp>
          <p:nvSpPr>
            <p:cNvPr id="15" name="MH_Other_3">
              <a:extLst>
                <a:ext uri="{FF2B5EF4-FFF2-40B4-BE49-F238E27FC236}">
                  <a16:creationId xmlns:a16="http://schemas.microsoft.com/office/drawing/2014/main" xmlns=""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xmlns=""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xmlns="" id="{D44C8EDE-CE88-4D19-B2F5-321B73B3252D}"/>
                </a:ext>
              </a:extLst>
            </p:cNvPr>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748959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2"/>
            <a:ext cx="10515600" cy="1325563"/>
          </a:xfrm>
        </p:spPr>
        <p:txBody>
          <a:bodyPr/>
          <a:lstStyle/>
          <a:p>
            <a:r>
              <a:rPr lang="zh-CN" altLang="en-US" dirty="0"/>
              <a:t>数组元素作函数实参</a:t>
            </a:r>
          </a:p>
        </p:txBody>
      </p:sp>
      <p:sp>
        <p:nvSpPr>
          <p:cNvPr id="3" name="内容占位符 2"/>
          <p:cNvSpPr>
            <a:spLocks noGrp="1"/>
          </p:cNvSpPr>
          <p:nvPr>
            <p:ph idx="1"/>
          </p:nvPr>
        </p:nvSpPr>
        <p:spPr>
          <a:xfrm>
            <a:off x="535765" y="1240793"/>
            <a:ext cx="10304300" cy="552660"/>
          </a:xfrm>
        </p:spPr>
        <p:txBody>
          <a:bodyPr>
            <a:noAutofit/>
          </a:bodyPr>
          <a:lstStyle/>
          <a:p>
            <a:pPr marL="88900" indent="-88900">
              <a:lnSpc>
                <a:spcPct val="150000"/>
              </a:lnSpc>
              <a:buNone/>
            </a:pPr>
            <a:r>
              <a:rPr lang="en-US" altLang="zh-CN" sz="2400" b="1" dirty="0">
                <a:solidFill>
                  <a:schemeClr val="accent1"/>
                </a:solidFill>
              </a:rPr>
              <a:t>【</a:t>
            </a:r>
            <a:r>
              <a:rPr lang="zh-CN" altLang="en-US" sz="2400" b="1" dirty="0">
                <a:solidFill>
                  <a:schemeClr val="accent1"/>
                </a:solidFill>
              </a:rPr>
              <a:t>例</a:t>
            </a:r>
            <a:r>
              <a:rPr lang="en-US" altLang="zh-CN" sz="2400" b="1" dirty="0">
                <a:solidFill>
                  <a:schemeClr val="accent1"/>
                </a:solidFill>
              </a:rPr>
              <a:t>7.9】</a:t>
            </a:r>
            <a:r>
              <a:rPr lang="zh-CN" altLang="en-US" sz="2400" b="1" dirty="0">
                <a:solidFill>
                  <a:schemeClr val="accent1"/>
                </a:solidFill>
              </a:rPr>
              <a:t>输入</a:t>
            </a:r>
            <a:r>
              <a:rPr lang="en-US" altLang="zh-CN" sz="2400" b="1" dirty="0">
                <a:solidFill>
                  <a:schemeClr val="accent1"/>
                </a:solidFill>
              </a:rPr>
              <a:t>10</a:t>
            </a:r>
            <a:r>
              <a:rPr lang="zh-CN" altLang="en-US" sz="2400" b="1" dirty="0">
                <a:solidFill>
                  <a:schemeClr val="accent1"/>
                </a:solidFill>
              </a:rPr>
              <a:t>个数，要求</a:t>
            </a:r>
            <a:r>
              <a:rPr lang="zh-CN" altLang="en-US" sz="2400" b="1">
                <a:solidFill>
                  <a:schemeClr val="accent1"/>
                </a:solidFill>
              </a:rPr>
              <a:t>输出</a:t>
            </a:r>
            <a:r>
              <a:rPr lang="zh-CN" altLang="en-US" sz="2400" b="1" smtClean="0">
                <a:solidFill>
                  <a:schemeClr val="accent1"/>
                </a:solidFill>
              </a:rPr>
              <a:t>其中的质数。</a:t>
            </a:r>
            <a:endParaRPr lang="zh-CN" altLang="en-US" sz="2400" b="1" dirty="0">
              <a:solidFill>
                <a:schemeClr val="accent1"/>
              </a:solidFill>
            </a:endParaRPr>
          </a:p>
        </p:txBody>
      </p:sp>
    </p:spTree>
    <p:extLst>
      <p:ext uri="{BB962C8B-B14F-4D97-AF65-F5344CB8AC3E}">
        <p14:creationId xmlns:p14="http://schemas.microsoft.com/office/powerpoint/2010/main" val="1509800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2"/>
            <a:ext cx="10515600" cy="1325563"/>
          </a:xfrm>
        </p:spPr>
        <p:txBody>
          <a:bodyPr/>
          <a:lstStyle/>
          <a:p>
            <a:r>
              <a:rPr lang="zh-CN" altLang="en-US" dirty="0"/>
              <a:t>一维数组名作函数参数</a:t>
            </a:r>
          </a:p>
        </p:txBody>
      </p:sp>
      <p:sp>
        <p:nvSpPr>
          <p:cNvPr id="3" name="内容占位符 2"/>
          <p:cNvSpPr>
            <a:spLocks noGrp="1"/>
          </p:cNvSpPr>
          <p:nvPr>
            <p:ph idx="1"/>
          </p:nvPr>
        </p:nvSpPr>
        <p:spPr>
          <a:xfrm>
            <a:off x="326061" y="1541625"/>
            <a:ext cx="11561139" cy="788619"/>
          </a:xfrm>
        </p:spPr>
        <p:txBody>
          <a:bodyPr>
            <a:noAutofit/>
          </a:bodyPr>
          <a:lstStyle/>
          <a:p>
            <a:pPr marL="88900" indent="-88900">
              <a:lnSpc>
                <a:spcPct val="15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7.10】</a:t>
            </a:r>
            <a:r>
              <a:rPr lang="zh-CN" altLang="en-US" sz="2400" dirty="0">
                <a:solidFill>
                  <a:schemeClr val="accent1"/>
                </a:solidFill>
              </a:rPr>
              <a:t>有一个一维数组</a:t>
            </a:r>
            <a:r>
              <a:rPr lang="en-US" altLang="zh-CN" sz="2400" dirty="0">
                <a:solidFill>
                  <a:schemeClr val="accent1"/>
                </a:solidFill>
              </a:rPr>
              <a:t>score</a:t>
            </a:r>
            <a:r>
              <a:rPr lang="zh-CN" altLang="en-US" sz="2400" dirty="0">
                <a:solidFill>
                  <a:schemeClr val="accent1"/>
                </a:solidFill>
              </a:rPr>
              <a:t>，内放</a:t>
            </a:r>
            <a:r>
              <a:rPr lang="en-US" altLang="zh-CN" sz="2400" dirty="0">
                <a:solidFill>
                  <a:schemeClr val="accent1"/>
                </a:solidFill>
              </a:rPr>
              <a:t>10</a:t>
            </a:r>
            <a:r>
              <a:rPr lang="zh-CN" altLang="en-US" sz="2400" dirty="0">
                <a:solidFill>
                  <a:schemeClr val="accent1"/>
                </a:solidFill>
              </a:rPr>
              <a:t>个学生成绩，求平均成绩。</a:t>
            </a:r>
          </a:p>
        </p:txBody>
      </p:sp>
      <p:sp>
        <p:nvSpPr>
          <p:cNvPr id="25" name="圆角矩形 4">
            <a:extLst>
              <a:ext uri="{FF2B5EF4-FFF2-40B4-BE49-F238E27FC236}">
                <a16:creationId xmlns:a16="http://schemas.microsoft.com/office/drawing/2014/main" xmlns="" id="{D2F7F4DA-CFBD-431E-82FA-4E56981BB1F1}"/>
              </a:ext>
            </a:extLst>
          </p:cNvPr>
          <p:cNvSpPr/>
          <p:nvPr/>
        </p:nvSpPr>
        <p:spPr>
          <a:xfrm>
            <a:off x="7904800" y="6204309"/>
            <a:ext cx="2560795" cy="388328"/>
          </a:xfrm>
          <a:prstGeom prst="roundRect">
            <a:avLst>
              <a:gd name="adj" fmla="val 12179"/>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1600" dirty="0">
                <a:solidFill>
                  <a:schemeClr val="bg1"/>
                </a:solidFill>
              </a:rPr>
              <a:t>float average(float array[])</a:t>
            </a:r>
          </a:p>
        </p:txBody>
      </p:sp>
    </p:spTree>
    <p:extLst>
      <p:ext uri="{BB962C8B-B14F-4D97-AF65-F5344CB8AC3E}">
        <p14:creationId xmlns:p14="http://schemas.microsoft.com/office/powerpoint/2010/main" val="2440475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2"/>
            <a:ext cx="10515600" cy="1325563"/>
          </a:xfrm>
        </p:spPr>
        <p:txBody>
          <a:bodyPr/>
          <a:lstStyle/>
          <a:p>
            <a:r>
              <a:rPr lang="zh-CN" altLang="en-US" dirty="0"/>
              <a:t>一维数组名作函数参数</a:t>
            </a:r>
          </a:p>
        </p:txBody>
      </p:sp>
      <p:sp>
        <p:nvSpPr>
          <p:cNvPr id="3" name="内容占位符 2"/>
          <p:cNvSpPr>
            <a:spLocks noGrp="1"/>
          </p:cNvSpPr>
          <p:nvPr>
            <p:ph idx="1"/>
          </p:nvPr>
        </p:nvSpPr>
        <p:spPr>
          <a:xfrm>
            <a:off x="535765" y="1240794"/>
            <a:ext cx="11263147" cy="516570"/>
          </a:xfrm>
        </p:spPr>
        <p:txBody>
          <a:bodyPr>
            <a:noAutofit/>
          </a:bodyPr>
          <a:lstStyle/>
          <a:p>
            <a:pPr marL="88900" indent="-88900">
              <a:lnSpc>
                <a:spcPct val="120000"/>
              </a:lnSpc>
              <a:spcBef>
                <a:spcPts val="0"/>
              </a:spcBef>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7.12】</a:t>
            </a:r>
            <a:r>
              <a:rPr lang="zh-CN" altLang="en-US" sz="2400" dirty="0">
                <a:solidFill>
                  <a:schemeClr val="accent1"/>
                </a:solidFill>
              </a:rPr>
              <a:t>用选择法对数组中</a:t>
            </a:r>
            <a:r>
              <a:rPr lang="en-US" altLang="zh-CN" sz="2400" dirty="0">
                <a:solidFill>
                  <a:schemeClr val="accent1"/>
                </a:solidFill>
              </a:rPr>
              <a:t>10</a:t>
            </a:r>
            <a:r>
              <a:rPr lang="zh-CN" altLang="en-US" sz="2400" dirty="0">
                <a:solidFill>
                  <a:schemeClr val="accent1"/>
                </a:solidFill>
              </a:rPr>
              <a:t>个整数按由小到大排序。</a:t>
            </a:r>
          </a:p>
        </p:txBody>
      </p:sp>
      <p:sp>
        <p:nvSpPr>
          <p:cNvPr id="23" name="矩形 22">
            <a:extLst>
              <a:ext uri="{FF2B5EF4-FFF2-40B4-BE49-F238E27FC236}">
                <a16:creationId xmlns:a16="http://schemas.microsoft.com/office/drawing/2014/main" xmlns="" id="{404FAC7C-A1E4-4160-9CA3-B3C91EE8B79E}"/>
              </a:ext>
            </a:extLst>
          </p:cNvPr>
          <p:cNvSpPr/>
          <p:nvPr/>
        </p:nvSpPr>
        <p:spPr>
          <a:xfrm>
            <a:off x="662172" y="1673389"/>
            <a:ext cx="10832123" cy="1421928"/>
          </a:xfrm>
          <a:prstGeom prst="rect">
            <a:avLst/>
          </a:prstGeom>
        </p:spPr>
        <p:txBody>
          <a:bodyPr wrap="square">
            <a:spAutoFit/>
          </a:bodyPr>
          <a:lstStyle/>
          <a:p>
            <a:pPr>
              <a:lnSpc>
                <a:spcPct val="120000"/>
              </a:lnSpc>
            </a:pPr>
            <a:r>
              <a:rPr lang="zh-CN" altLang="en-US" sz="2400" b="1" dirty="0"/>
              <a:t>解题思路</a:t>
            </a:r>
            <a:r>
              <a:rPr lang="en-US" altLang="zh-CN" sz="2400" b="1" dirty="0"/>
              <a:t>:</a:t>
            </a:r>
          </a:p>
          <a:p>
            <a:pPr>
              <a:lnSpc>
                <a:spcPct val="120000"/>
              </a:lnSpc>
            </a:pPr>
            <a:r>
              <a:rPr lang="zh-CN" altLang="en-US" sz="2400" dirty="0"/>
              <a:t>所谓选择法就是先将</a:t>
            </a:r>
            <a:r>
              <a:rPr lang="en-US" altLang="zh-CN" sz="2400" dirty="0"/>
              <a:t>10</a:t>
            </a:r>
            <a:r>
              <a:rPr lang="zh-CN" altLang="en-US" sz="2400" dirty="0"/>
              <a:t>个数中最小的数与</a:t>
            </a:r>
            <a:r>
              <a:rPr lang="en-US" altLang="zh-CN" sz="2400" dirty="0"/>
              <a:t>a[0]</a:t>
            </a:r>
            <a:r>
              <a:rPr lang="zh-CN" altLang="en-US" sz="2400" dirty="0"/>
              <a:t>对换</a:t>
            </a:r>
            <a:r>
              <a:rPr lang="en-US" altLang="zh-CN" sz="2400" dirty="0"/>
              <a:t>;</a:t>
            </a:r>
            <a:r>
              <a:rPr lang="zh-CN" altLang="en-US" sz="2400" dirty="0"/>
              <a:t>再将</a:t>
            </a:r>
            <a:r>
              <a:rPr lang="en-US" altLang="zh-CN" sz="2400" dirty="0"/>
              <a:t>a[1]~a[9]</a:t>
            </a:r>
            <a:r>
              <a:rPr lang="zh-CN" altLang="en-US" sz="2400" dirty="0"/>
              <a:t>中最小的数与</a:t>
            </a:r>
            <a:r>
              <a:rPr lang="en-US" altLang="zh-CN" sz="2400" dirty="0"/>
              <a:t>a[1]</a:t>
            </a:r>
            <a:r>
              <a:rPr lang="zh-CN" altLang="en-US" sz="2400" dirty="0"/>
              <a:t>对换</a:t>
            </a:r>
            <a:r>
              <a:rPr lang="en-US" altLang="zh-CN" sz="2400" dirty="0"/>
              <a:t>……</a:t>
            </a:r>
            <a:r>
              <a:rPr lang="zh-CN" altLang="en-US" sz="2400" dirty="0"/>
              <a:t>每比较一轮</a:t>
            </a:r>
            <a:r>
              <a:rPr lang="en-US" altLang="zh-CN" sz="2400" dirty="0"/>
              <a:t>,</a:t>
            </a:r>
            <a:r>
              <a:rPr lang="zh-CN" altLang="en-US" sz="2400" dirty="0"/>
              <a:t>找出一个未经排序的数中最小的一个。共比较</a:t>
            </a:r>
            <a:r>
              <a:rPr lang="en-US" altLang="zh-CN" sz="2400" dirty="0"/>
              <a:t>9</a:t>
            </a:r>
            <a:r>
              <a:rPr lang="zh-CN" altLang="en-US" sz="2400" dirty="0"/>
              <a:t>轮。</a:t>
            </a:r>
          </a:p>
        </p:txBody>
      </p:sp>
      <p:grpSp>
        <p:nvGrpSpPr>
          <p:cNvPr id="41" name="组合 40">
            <a:extLst>
              <a:ext uri="{FF2B5EF4-FFF2-40B4-BE49-F238E27FC236}">
                <a16:creationId xmlns:a16="http://schemas.microsoft.com/office/drawing/2014/main" xmlns="" id="{D13487FD-7A19-4995-8BF3-AD2D44FAE67C}"/>
              </a:ext>
            </a:extLst>
          </p:cNvPr>
          <p:cNvGrpSpPr/>
          <p:nvPr/>
        </p:nvGrpSpPr>
        <p:grpSpPr>
          <a:xfrm>
            <a:off x="8055959" y="227157"/>
            <a:ext cx="3824287" cy="1014414"/>
            <a:chOff x="2571751" y="2435225"/>
            <a:chExt cx="3824287" cy="1014414"/>
          </a:xfrm>
        </p:grpSpPr>
        <p:sp>
          <p:nvSpPr>
            <p:cNvPr id="42" name="MH_Other_1">
              <a:extLst>
                <a:ext uri="{FF2B5EF4-FFF2-40B4-BE49-F238E27FC236}">
                  <a16:creationId xmlns:a16="http://schemas.microsoft.com/office/drawing/2014/main" xmlns="" id="{1BBA100C-D18C-43B6-8AFD-CC14DF099BEB}"/>
                </a:ext>
              </a:extLst>
            </p:cNvPr>
            <p:cNvSpPr/>
            <p:nvPr>
              <p:custDataLst>
                <p:tags r:id="rId1"/>
              </p:custDataLst>
            </p:nvPr>
          </p:nvSpPr>
          <p:spPr>
            <a:xfrm rot="21098730">
              <a:off x="3252788" y="2625726"/>
              <a:ext cx="3143250" cy="823913"/>
            </a:xfrm>
            <a:prstGeom prst="roundRect">
              <a:avLst>
                <a:gd name="adj" fmla="val 24179"/>
              </a:avLst>
            </a:prstGeom>
            <a:solidFill>
              <a:srgbClr val="FFFFFF"/>
            </a:solidFill>
            <a:ln>
              <a:noFill/>
            </a:ln>
            <a:effectLst>
              <a:outerShdw blurRad="38100" dist="508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MH_Text_1">
              <a:extLst>
                <a:ext uri="{FF2B5EF4-FFF2-40B4-BE49-F238E27FC236}">
                  <a16:creationId xmlns:a16="http://schemas.microsoft.com/office/drawing/2014/main" xmlns="" id="{D7A512FE-A245-4DE6-8AD6-36E03BB7F12F}"/>
                </a:ext>
              </a:extLst>
            </p:cNvPr>
            <p:cNvSpPr/>
            <p:nvPr>
              <p:custDataLst>
                <p:tags r:id="rId2"/>
              </p:custDataLst>
            </p:nvPr>
          </p:nvSpPr>
          <p:spPr>
            <a:xfrm rot="21098730">
              <a:off x="3375025" y="2706689"/>
              <a:ext cx="2897188" cy="661987"/>
            </a:xfrm>
            <a:prstGeom prst="roundRect">
              <a:avLst>
                <a:gd name="adj" fmla="val 241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sz="2400" b="1" dirty="0">
                  <a:solidFill>
                    <a:srgbClr val="FEFEFD"/>
                  </a:solidFill>
                </a:rPr>
                <a:t>选择排序法</a:t>
              </a:r>
            </a:p>
          </p:txBody>
        </p:sp>
        <p:sp>
          <p:nvSpPr>
            <p:cNvPr id="51" name="MH_Other_2">
              <a:extLst>
                <a:ext uri="{FF2B5EF4-FFF2-40B4-BE49-F238E27FC236}">
                  <a16:creationId xmlns:a16="http://schemas.microsoft.com/office/drawing/2014/main" xmlns="" id="{9E8EDF81-D28D-4745-B7A8-905C3054015E}"/>
                </a:ext>
              </a:extLst>
            </p:cNvPr>
            <p:cNvSpPr/>
            <p:nvPr>
              <p:custDataLst>
                <p:tags r:id="rId3"/>
              </p:custDataLst>
            </p:nvPr>
          </p:nvSpPr>
          <p:spPr>
            <a:xfrm rot="20641342">
              <a:off x="3300413" y="2435225"/>
              <a:ext cx="1111250" cy="660400"/>
            </a:xfrm>
            <a:prstGeom prst="roundRect">
              <a:avLst>
                <a:gd name="adj" fmla="val 24179"/>
              </a:avLst>
            </a:prstGeom>
            <a:solidFill>
              <a:schemeClr val="accent1">
                <a:lumMod val="75000"/>
              </a:schemeClr>
            </a:solidFill>
            <a:ln>
              <a:noFill/>
            </a:ln>
            <a:effectLst>
              <a:outerShdw blurRad="25400" dist="12700" dir="60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 name="MH_SubTitle_1">
              <a:extLst>
                <a:ext uri="{FF2B5EF4-FFF2-40B4-BE49-F238E27FC236}">
                  <a16:creationId xmlns:a16="http://schemas.microsoft.com/office/drawing/2014/main" xmlns="" id="{AD8E403F-7CB2-4151-BBE3-B6551C29120B}"/>
                </a:ext>
              </a:extLst>
            </p:cNvPr>
            <p:cNvSpPr/>
            <p:nvPr>
              <p:custDataLst>
                <p:tags r:id="rId4"/>
              </p:custDataLst>
            </p:nvPr>
          </p:nvSpPr>
          <p:spPr>
            <a:xfrm rot="20641342">
              <a:off x="3352800" y="2498726"/>
              <a:ext cx="1004888" cy="536575"/>
            </a:xfrm>
            <a:prstGeom prst="roundRect">
              <a:avLst>
                <a:gd name="adj" fmla="val 18193"/>
              </a:avLst>
            </a:prstGeom>
            <a:solidFill>
              <a:srgbClr val="FEFEFD"/>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108000" anchor="ctr"/>
            <a:lstStyle/>
            <a:p>
              <a:pPr algn="ctr">
                <a:defRPr/>
              </a:pPr>
              <a:r>
                <a:rPr lang="zh-CN" altLang="en-US" b="1">
                  <a:solidFill>
                    <a:schemeClr val="accent1">
                      <a:lumMod val="75000"/>
                    </a:schemeClr>
                  </a:solidFill>
                </a:rPr>
                <a:t>算法</a:t>
              </a:r>
            </a:p>
          </p:txBody>
        </p:sp>
        <p:sp>
          <p:nvSpPr>
            <p:cNvPr id="53" name="MH_Other_4">
              <a:extLst>
                <a:ext uri="{FF2B5EF4-FFF2-40B4-BE49-F238E27FC236}">
                  <a16:creationId xmlns:a16="http://schemas.microsoft.com/office/drawing/2014/main" xmlns="" id="{EBCB1D13-01C1-4B5F-B58B-AFA1934CF2C6}"/>
                </a:ext>
              </a:extLst>
            </p:cNvPr>
            <p:cNvSpPr/>
            <p:nvPr>
              <p:custDataLst>
                <p:tags r:id="rId5"/>
              </p:custDataLst>
            </p:nvPr>
          </p:nvSpPr>
          <p:spPr>
            <a:xfrm>
              <a:off x="3433896" y="2776031"/>
              <a:ext cx="161474" cy="161474"/>
            </a:xfrm>
            <a:prstGeom prst="ellipse">
              <a:avLst/>
            </a:prstGeom>
            <a:solidFill>
              <a:srgbClr val="FFFFFF"/>
            </a:solidFill>
            <a:ln w="3175">
              <a:noFill/>
            </a:ln>
            <a:effectLst>
              <a:innerShdw blurRad="76200">
                <a:prstClr val="black">
                  <a:alpha val="6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 name="MH_Other_5">
              <a:extLst>
                <a:ext uri="{FF2B5EF4-FFF2-40B4-BE49-F238E27FC236}">
                  <a16:creationId xmlns:a16="http://schemas.microsoft.com/office/drawing/2014/main" xmlns="" id="{49A09CE5-60F7-4337-AA55-87F202F2C0E9}"/>
                </a:ext>
              </a:extLst>
            </p:cNvPr>
            <p:cNvSpPr/>
            <p:nvPr>
              <p:custDataLst>
                <p:tags r:id="rId6"/>
              </p:custDataLst>
            </p:nvPr>
          </p:nvSpPr>
          <p:spPr>
            <a:xfrm>
              <a:off x="2571751" y="2724151"/>
              <a:ext cx="1012825" cy="398463"/>
            </a:xfrm>
            <a:custGeom>
              <a:avLst/>
              <a:gdLst>
                <a:gd name="connsiteX0" fmla="*/ 788369 w 788369"/>
                <a:gd name="connsiteY0" fmla="*/ 59760 h 293210"/>
                <a:gd name="connsiteX1" fmla="*/ 507382 w 788369"/>
                <a:gd name="connsiteY1" fmla="*/ 228 h 293210"/>
                <a:gd name="connsiteX2" fmla="*/ 78757 w 788369"/>
                <a:gd name="connsiteY2" fmla="*/ 43091 h 293210"/>
                <a:gd name="connsiteX3" fmla="*/ 4938 w 788369"/>
                <a:gd name="connsiteY3" fmla="*/ 135960 h 293210"/>
                <a:gd name="connsiteX4" fmla="*/ 145432 w 788369"/>
                <a:gd name="connsiteY4" fmla="*/ 281216 h 293210"/>
                <a:gd name="connsiteX5" fmla="*/ 290688 w 788369"/>
                <a:gd name="connsiteY5" fmla="*/ 264547 h 293210"/>
                <a:gd name="connsiteX6" fmla="*/ 759794 w 788369"/>
                <a:gd name="connsiteY6" fmla="*/ 102622 h 293210"/>
                <a:gd name="connsiteX0" fmla="*/ 788369 w 797894"/>
                <a:gd name="connsiteY0" fmla="*/ 59760 h 294208"/>
                <a:gd name="connsiteX1" fmla="*/ 507382 w 797894"/>
                <a:gd name="connsiteY1" fmla="*/ 228 h 294208"/>
                <a:gd name="connsiteX2" fmla="*/ 78757 w 797894"/>
                <a:gd name="connsiteY2" fmla="*/ 43091 h 294208"/>
                <a:gd name="connsiteX3" fmla="*/ 4938 w 797894"/>
                <a:gd name="connsiteY3" fmla="*/ 135960 h 294208"/>
                <a:gd name="connsiteX4" fmla="*/ 145432 w 797894"/>
                <a:gd name="connsiteY4" fmla="*/ 281216 h 294208"/>
                <a:gd name="connsiteX5" fmla="*/ 290688 w 797894"/>
                <a:gd name="connsiteY5" fmla="*/ 264547 h 294208"/>
                <a:gd name="connsiteX6" fmla="*/ 797894 w 797894"/>
                <a:gd name="connsiteY6" fmla="*/ 81191 h 294208"/>
                <a:gd name="connsiteX0" fmla="*/ 786197 w 795722"/>
                <a:gd name="connsiteY0" fmla="*/ 64810 h 299258"/>
                <a:gd name="connsiteX1" fmla="*/ 505210 w 795722"/>
                <a:gd name="connsiteY1" fmla="*/ 5278 h 299258"/>
                <a:gd name="connsiteX2" fmla="*/ 87773 w 795722"/>
                <a:gd name="connsiteY2" fmla="*/ 18304 h 299258"/>
                <a:gd name="connsiteX3" fmla="*/ 2766 w 795722"/>
                <a:gd name="connsiteY3" fmla="*/ 141010 h 299258"/>
                <a:gd name="connsiteX4" fmla="*/ 143260 w 795722"/>
                <a:gd name="connsiteY4" fmla="*/ 286266 h 299258"/>
                <a:gd name="connsiteX5" fmla="*/ 288516 w 795722"/>
                <a:gd name="connsiteY5" fmla="*/ 269597 h 299258"/>
                <a:gd name="connsiteX6" fmla="*/ 795722 w 795722"/>
                <a:gd name="connsiteY6" fmla="*/ 86241 h 299258"/>
                <a:gd name="connsiteX0" fmla="*/ 786145 w 795670"/>
                <a:gd name="connsiteY0" fmla="*/ 83807 h 318255"/>
                <a:gd name="connsiteX1" fmla="*/ 501428 w 795670"/>
                <a:gd name="connsiteY1" fmla="*/ 1898 h 318255"/>
                <a:gd name="connsiteX2" fmla="*/ 87721 w 795670"/>
                <a:gd name="connsiteY2" fmla="*/ 37301 h 318255"/>
                <a:gd name="connsiteX3" fmla="*/ 2714 w 795670"/>
                <a:gd name="connsiteY3" fmla="*/ 160007 h 318255"/>
                <a:gd name="connsiteX4" fmla="*/ 143208 w 795670"/>
                <a:gd name="connsiteY4" fmla="*/ 305263 h 318255"/>
                <a:gd name="connsiteX5" fmla="*/ 288464 w 795670"/>
                <a:gd name="connsiteY5" fmla="*/ 288594 h 318255"/>
                <a:gd name="connsiteX6" fmla="*/ 795670 w 795670"/>
                <a:gd name="connsiteY6" fmla="*/ 105238 h 318255"/>
                <a:gd name="connsiteX0" fmla="*/ 785693 w 795218"/>
                <a:gd name="connsiteY0" fmla="*/ 83807 h 313376"/>
                <a:gd name="connsiteX1" fmla="*/ 500976 w 795218"/>
                <a:gd name="connsiteY1" fmla="*/ 1898 h 313376"/>
                <a:gd name="connsiteX2" fmla="*/ 87269 w 795218"/>
                <a:gd name="connsiteY2" fmla="*/ 37301 h 313376"/>
                <a:gd name="connsiteX3" fmla="*/ 2262 w 795218"/>
                <a:gd name="connsiteY3" fmla="*/ 160007 h 313376"/>
                <a:gd name="connsiteX4" fmla="*/ 135297 w 795218"/>
                <a:gd name="connsiteY4" fmla="*/ 297804 h 313376"/>
                <a:gd name="connsiteX5" fmla="*/ 288012 w 795218"/>
                <a:gd name="connsiteY5" fmla="*/ 288594 h 313376"/>
                <a:gd name="connsiteX6" fmla="*/ 795218 w 795218"/>
                <a:gd name="connsiteY6" fmla="*/ 105238 h 31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5218" h="313376">
                  <a:moveTo>
                    <a:pt x="785693" y="83807"/>
                  </a:moveTo>
                  <a:cubicBezTo>
                    <a:pt x="704334" y="55430"/>
                    <a:pt x="617380" y="9649"/>
                    <a:pt x="500976" y="1898"/>
                  </a:cubicBezTo>
                  <a:cubicBezTo>
                    <a:pt x="384572" y="-5853"/>
                    <a:pt x="170388" y="10950"/>
                    <a:pt x="87269" y="37301"/>
                  </a:cubicBezTo>
                  <a:cubicBezTo>
                    <a:pt x="4150" y="63652"/>
                    <a:pt x="-5743" y="116590"/>
                    <a:pt x="2262" y="160007"/>
                  </a:cubicBezTo>
                  <a:cubicBezTo>
                    <a:pt x="10267" y="203424"/>
                    <a:pt x="87672" y="276373"/>
                    <a:pt x="135297" y="297804"/>
                  </a:cubicBezTo>
                  <a:cubicBezTo>
                    <a:pt x="182922" y="319235"/>
                    <a:pt x="178025" y="320688"/>
                    <a:pt x="288012" y="288594"/>
                  </a:cubicBezTo>
                  <a:cubicBezTo>
                    <a:pt x="397999" y="256500"/>
                    <a:pt x="611862" y="171317"/>
                    <a:pt x="795218" y="105238"/>
                  </a:cubicBezTo>
                </a:path>
              </a:pathLst>
            </a:custGeom>
            <a:noFill/>
            <a:ln w="1905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4" name="表格 3">
            <a:extLst>
              <a:ext uri="{FF2B5EF4-FFF2-40B4-BE49-F238E27FC236}">
                <a16:creationId xmlns:a16="http://schemas.microsoft.com/office/drawing/2014/main" xmlns="" id="{BDC07919-1E6C-47E6-8FCB-2725CA41BF65}"/>
              </a:ext>
            </a:extLst>
          </p:cNvPr>
          <p:cNvGraphicFramePr>
            <a:graphicFrameLocks noGrp="1"/>
          </p:cNvGraphicFramePr>
          <p:nvPr>
            <p:extLst>
              <p:ext uri="{D42A27DB-BD31-4B8C-83A1-F6EECF244321}">
                <p14:modId xmlns:p14="http://schemas.microsoft.com/office/powerpoint/2010/main" val="4284729601"/>
              </p:ext>
            </p:extLst>
          </p:nvPr>
        </p:nvGraphicFramePr>
        <p:xfrm>
          <a:off x="796411" y="3236221"/>
          <a:ext cx="10697884" cy="3108960"/>
        </p:xfrm>
        <a:graphic>
          <a:graphicData uri="http://schemas.openxmlformats.org/drawingml/2006/table">
            <a:tbl>
              <a:tblPr>
                <a:tableStyleId>{5C22544A-7EE6-4342-B048-85BDC9FD1C3A}</a:tableStyleId>
              </a:tblPr>
              <a:tblGrid>
                <a:gridCol w="855831">
                  <a:extLst>
                    <a:ext uri="{9D8B030D-6E8A-4147-A177-3AD203B41FA5}">
                      <a16:colId xmlns:a16="http://schemas.microsoft.com/office/drawing/2014/main" xmlns="" val="1531548174"/>
                    </a:ext>
                  </a:extLst>
                </a:gridCol>
                <a:gridCol w="855831">
                  <a:extLst>
                    <a:ext uri="{9D8B030D-6E8A-4147-A177-3AD203B41FA5}">
                      <a16:colId xmlns:a16="http://schemas.microsoft.com/office/drawing/2014/main" xmlns="" val="2646365754"/>
                    </a:ext>
                  </a:extLst>
                </a:gridCol>
                <a:gridCol w="855831">
                  <a:extLst>
                    <a:ext uri="{9D8B030D-6E8A-4147-A177-3AD203B41FA5}">
                      <a16:colId xmlns:a16="http://schemas.microsoft.com/office/drawing/2014/main" xmlns="" val="423371678"/>
                    </a:ext>
                  </a:extLst>
                </a:gridCol>
                <a:gridCol w="855831">
                  <a:extLst>
                    <a:ext uri="{9D8B030D-6E8A-4147-A177-3AD203B41FA5}">
                      <a16:colId xmlns:a16="http://schemas.microsoft.com/office/drawing/2014/main" xmlns="" val="2457439468"/>
                    </a:ext>
                  </a:extLst>
                </a:gridCol>
                <a:gridCol w="855831">
                  <a:extLst>
                    <a:ext uri="{9D8B030D-6E8A-4147-A177-3AD203B41FA5}">
                      <a16:colId xmlns:a16="http://schemas.microsoft.com/office/drawing/2014/main" xmlns="" val="1366245101"/>
                    </a:ext>
                  </a:extLst>
                </a:gridCol>
                <a:gridCol w="6418729">
                  <a:extLst>
                    <a:ext uri="{9D8B030D-6E8A-4147-A177-3AD203B41FA5}">
                      <a16:colId xmlns:a16="http://schemas.microsoft.com/office/drawing/2014/main" xmlns="" val="2590365141"/>
                    </a:ext>
                  </a:extLst>
                </a:gridCol>
              </a:tblGrid>
              <a:tr h="370840">
                <a:tc>
                  <a:txBody>
                    <a:bodyPr/>
                    <a:lstStyle/>
                    <a:p>
                      <a:pPr algn="ctr"/>
                      <a:r>
                        <a:rPr lang="en-US" altLang="zh-CN" sz="2400" dirty="0">
                          <a:solidFill>
                            <a:schemeClr val="accent1"/>
                          </a:solidFill>
                        </a:rPr>
                        <a:t>a[0]</a:t>
                      </a:r>
                      <a:endParaRPr lang="zh-CN" altLang="en-US" sz="2400" dirty="0">
                        <a:solidFill>
                          <a:schemeClr val="accent1"/>
                        </a:solidFill>
                      </a:endParaRPr>
                    </a:p>
                  </a:txBody>
                  <a:tcPr/>
                </a:tc>
                <a:tc>
                  <a:txBody>
                    <a:bodyPr/>
                    <a:lstStyle/>
                    <a:p>
                      <a:pPr algn="ctr"/>
                      <a:r>
                        <a:rPr lang="en-US" altLang="zh-CN" sz="2400" dirty="0">
                          <a:solidFill>
                            <a:schemeClr val="accent1"/>
                          </a:solidFill>
                        </a:rPr>
                        <a:t>a[1]</a:t>
                      </a:r>
                      <a:endParaRPr lang="zh-CN" altLang="en-US" sz="2400" dirty="0">
                        <a:solidFill>
                          <a:schemeClr val="accent1"/>
                        </a:solidFill>
                      </a:endParaRPr>
                    </a:p>
                  </a:txBody>
                  <a:tcPr/>
                </a:tc>
                <a:tc>
                  <a:txBody>
                    <a:bodyPr/>
                    <a:lstStyle/>
                    <a:p>
                      <a:pPr algn="ctr"/>
                      <a:r>
                        <a:rPr lang="en-US" altLang="zh-CN" sz="2400" dirty="0">
                          <a:solidFill>
                            <a:schemeClr val="accent1"/>
                          </a:solidFill>
                        </a:rPr>
                        <a:t>a[2]</a:t>
                      </a:r>
                      <a:endParaRPr lang="zh-CN" altLang="en-US" sz="2400" dirty="0">
                        <a:solidFill>
                          <a:schemeClr val="accent1"/>
                        </a:solidFill>
                      </a:endParaRPr>
                    </a:p>
                  </a:txBody>
                  <a:tcPr/>
                </a:tc>
                <a:tc>
                  <a:txBody>
                    <a:bodyPr/>
                    <a:lstStyle/>
                    <a:p>
                      <a:pPr algn="ctr"/>
                      <a:r>
                        <a:rPr lang="en-US" altLang="zh-CN" sz="2400" dirty="0">
                          <a:solidFill>
                            <a:schemeClr val="accent1"/>
                          </a:solidFill>
                        </a:rPr>
                        <a:t>a[3]</a:t>
                      </a:r>
                      <a:endParaRPr lang="zh-CN" altLang="en-US" sz="2400" dirty="0">
                        <a:solidFill>
                          <a:schemeClr val="accent1"/>
                        </a:solidFill>
                      </a:endParaRPr>
                    </a:p>
                  </a:txBody>
                  <a:tcPr/>
                </a:tc>
                <a:tc>
                  <a:txBody>
                    <a:bodyPr/>
                    <a:lstStyle/>
                    <a:p>
                      <a:pPr algn="ctr"/>
                      <a:r>
                        <a:rPr lang="en-US" altLang="zh-CN" sz="2400" dirty="0">
                          <a:solidFill>
                            <a:schemeClr val="accent1"/>
                          </a:solidFill>
                        </a:rPr>
                        <a:t>a[4]</a:t>
                      </a:r>
                      <a:endParaRPr lang="zh-CN" altLang="en-US" sz="2400" dirty="0">
                        <a:solidFill>
                          <a:schemeClr val="accent1"/>
                        </a:solidFill>
                      </a:endParaRPr>
                    </a:p>
                  </a:txBody>
                  <a:tcPr/>
                </a:tc>
                <a:tc>
                  <a:txBody>
                    <a:bodyPr/>
                    <a:lstStyle/>
                    <a:p>
                      <a:endParaRPr lang="zh-CN" altLang="en-US" sz="2400" dirty="0"/>
                    </a:p>
                  </a:txBody>
                  <a:tcPr>
                    <a:noFill/>
                  </a:tcPr>
                </a:tc>
                <a:extLst>
                  <a:ext uri="{0D108BD9-81ED-4DB2-BD59-A6C34878D82A}">
                    <a16:rowId xmlns:a16="http://schemas.microsoft.com/office/drawing/2014/main" xmlns="" val="1278638392"/>
                  </a:ext>
                </a:extLst>
              </a:tr>
              <a:tr h="370840">
                <a:tc>
                  <a:txBody>
                    <a:bodyPr/>
                    <a:lstStyle/>
                    <a:p>
                      <a:pPr algn="ctr"/>
                      <a:r>
                        <a:rPr lang="en-US" altLang="zh-CN" sz="2400" dirty="0"/>
                        <a:t>3</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9</a:t>
                      </a:r>
                      <a:endParaRPr lang="zh-CN" altLang="en-US" sz="2400" dirty="0"/>
                    </a:p>
                  </a:txBody>
                  <a:tcPr/>
                </a:tc>
                <a:tc>
                  <a:txBody>
                    <a:bodyPr/>
                    <a:lstStyle/>
                    <a:p>
                      <a:pPr algn="ctr"/>
                      <a:r>
                        <a:rPr lang="en-US" altLang="zh-CN" sz="2400" dirty="0"/>
                        <a:t>4</a:t>
                      </a:r>
                      <a:endParaRPr lang="zh-CN" altLang="en-US" sz="2400" dirty="0"/>
                    </a:p>
                  </a:txBody>
                  <a:tcPr/>
                </a:tc>
                <a:tc>
                  <a:txBody>
                    <a:bodyPr/>
                    <a:lstStyle/>
                    <a:p>
                      <a:r>
                        <a:rPr lang="zh-CN" altLang="en-US" sz="2400" dirty="0"/>
                        <a:t>未排序时的情况</a:t>
                      </a:r>
                    </a:p>
                  </a:txBody>
                  <a:tcPr>
                    <a:noFill/>
                  </a:tcPr>
                </a:tc>
                <a:extLst>
                  <a:ext uri="{0D108BD9-81ED-4DB2-BD59-A6C34878D82A}">
                    <a16:rowId xmlns:a16="http://schemas.microsoft.com/office/drawing/2014/main" xmlns="" val="1017520220"/>
                  </a:ext>
                </a:extLst>
              </a:tr>
              <a:tr h="370840">
                <a:tc>
                  <a:txBody>
                    <a:bodyPr/>
                    <a:lstStyle/>
                    <a:p>
                      <a:pPr algn="ctr"/>
                      <a:r>
                        <a:rPr lang="en-US" altLang="zh-CN" sz="2400" dirty="0"/>
                        <a:t>1</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9</a:t>
                      </a:r>
                      <a:endParaRPr lang="zh-CN" altLang="en-US" sz="2400" dirty="0"/>
                    </a:p>
                  </a:txBody>
                  <a:tcPr/>
                </a:tc>
                <a:tc>
                  <a:txBody>
                    <a:bodyPr/>
                    <a:lstStyle/>
                    <a:p>
                      <a:pPr algn="ctr"/>
                      <a:r>
                        <a:rPr lang="en-US" altLang="zh-CN" sz="2400" dirty="0"/>
                        <a:t>4</a:t>
                      </a:r>
                      <a:endParaRPr lang="zh-CN" altLang="en-US" sz="2400" dirty="0"/>
                    </a:p>
                  </a:txBody>
                  <a:tcPr/>
                </a:tc>
                <a:tc>
                  <a:txBody>
                    <a:bodyPr/>
                    <a:lstStyle/>
                    <a:p>
                      <a:r>
                        <a:rPr lang="zh-CN" altLang="en-US" sz="2400" dirty="0"/>
                        <a:t>将</a:t>
                      </a:r>
                      <a:r>
                        <a:rPr lang="en-US" altLang="zh-CN" sz="2400" dirty="0"/>
                        <a:t>5</a:t>
                      </a:r>
                      <a:r>
                        <a:rPr lang="zh-CN" altLang="en-US" sz="2400" dirty="0"/>
                        <a:t>个数中最小的数</a:t>
                      </a:r>
                      <a:r>
                        <a:rPr lang="en-US" altLang="zh-CN" sz="2400" dirty="0"/>
                        <a:t>1</a:t>
                      </a:r>
                      <a:r>
                        <a:rPr lang="zh-CN" altLang="en-US" sz="2400" dirty="0"/>
                        <a:t>与</a:t>
                      </a:r>
                      <a:r>
                        <a:rPr lang="en-US" altLang="zh-CN" sz="2400" dirty="0"/>
                        <a:t>a[0]</a:t>
                      </a:r>
                      <a:r>
                        <a:rPr lang="zh-CN" altLang="en-US" sz="2400" dirty="0"/>
                        <a:t>对换 </a:t>
                      </a:r>
                    </a:p>
                  </a:txBody>
                  <a:tcPr>
                    <a:noFill/>
                  </a:tcPr>
                </a:tc>
                <a:extLst>
                  <a:ext uri="{0D108BD9-81ED-4DB2-BD59-A6C34878D82A}">
                    <a16:rowId xmlns:a16="http://schemas.microsoft.com/office/drawing/2014/main" xmlns="" val="2090629314"/>
                  </a:ext>
                </a:extLst>
              </a:tr>
              <a:tr h="370840">
                <a:tc>
                  <a:txBody>
                    <a:bodyPr/>
                    <a:lstStyle/>
                    <a:p>
                      <a:pPr algn="ctr"/>
                      <a:r>
                        <a:rPr lang="en-US" altLang="zh-CN" sz="2400" dirty="0"/>
                        <a:t>1</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9</a:t>
                      </a:r>
                      <a:endParaRPr lang="zh-CN" altLang="en-US" sz="2400" dirty="0"/>
                    </a:p>
                  </a:txBody>
                  <a:tcPr/>
                </a:tc>
                <a:tc>
                  <a:txBody>
                    <a:bodyPr/>
                    <a:lstStyle/>
                    <a:p>
                      <a:pPr algn="ctr"/>
                      <a:r>
                        <a:rPr lang="en-US" altLang="zh-CN" sz="2400" dirty="0"/>
                        <a:t>4</a:t>
                      </a:r>
                      <a:endParaRPr lang="zh-CN" altLang="en-US" sz="2400" dirty="0"/>
                    </a:p>
                  </a:txBody>
                  <a:tcPr/>
                </a:tc>
                <a:tc>
                  <a:txBody>
                    <a:bodyPr/>
                    <a:lstStyle/>
                    <a:p>
                      <a:r>
                        <a:rPr lang="zh-CN" altLang="en-US" sz="2400" dirty="0"/>
                        <a:t>将余下的后面</a:t>
                      </a:r>
                      <a:r>
                        <a:rPr lang="en-US" altLang="zh-CN" sz="2400" dirty="0"/>
                        <a:t>4</a:t>
                      </a:r>
                      <a:r>
                        <a:rPr lang="zh-CN" altLang="en-US" sz="2400" dirty="0"/>
                        <a:t>个数中最小的数</a:t>
                      </a:r>
                      <a:r>
                        <a:rPr lang="en-US" altLang="zh-CN" sz="2400" dirty="0"/>
                        <a:t>3</a:t>
                      </a:r>
                      <a:r>
                        <a:rPr lang="zh-CN" altLang="en-US" sz="2400" dirty="0"/>
                        <a:t>与</a:t>
                      </a:r>
                      <a:r>
                        <a:rPr lang="en-US" altLang="zh-CN" sz="2400" dirty="0"/>
                        <a:t>a[1]</a:t>
                      </a:r>
                      <a:r>
                        <a:rPr lang="zh-CN" altLang="en-US" sz="2400" dirty="0"/>
                        <a:t>对换</a:t>
                      </a:r>
                    </a:p>
                  </a:txBody>
                  <a:tcPr>
                    <a:noFill/>
                  </a:tcPr>
                </a:tc>
                <a:extLst>
                  <a:ext uri="{0D108BD9-81ED-4DB2-BD59-A6C34878D82A}">
                    <a16:rowId xmlns:a16="http://schemas.microsoft.com/office/drawing/2014/main" xmlns="" val="3334329325"/>
                  </a:ext>
                </a:extLst>
              </a:tr>
              <a:tr h="370840">
                <a:tc>
                  <a:txBody>
                    <a:bodyPr/>
                    <a:lstStyle/>
                    <a:p>
                      <a:pPr algn="ctr"/>
                      <a:r>
                        <a:rPr lang="en-US" altLang="zh-CN" sz="2400" dirty="0"/>
                        <a:t>1</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9</a:t>
                      </a:r>
                      <a:endParaRPr lang="zh-CN" altLang="en-US" sz="2400" dirty="0"/>
                    </a:p>
                  </a:txBody>
                  <a:tcPr/>
                </a:tc>
                <a:tc>
                  <a:txBody>
                    <a:bodyPr/>
                    <a:lstStyle/>
                    <a:p>
                      <a:pPr algn="ctr"/>
                      <a:r>
                        <a:rPr lang="en-US" altLang="zh-CN" sz="2400" dirty="0"/>
                        <a:t>6</a:t>
                      </a:r>
                      <a:endParaRPr lang="zh-CN" altLang="en-US" sz="2400" dirty="0"/>
                    </a:p>
                  </a:txBody>
                  <a:tcPr/>
                </a:tc>
                <a:tc>
                  <a:txBody>
                    <a:bodyPr/>
                    <a:lstStyle/>
                    <a:p>
                      <a:r>
                        <a:rPr lang="zh-CN" altLang="en-US" sz="2400" dirty="0"/>
                        <a:t>将余下的</a:t>
                      </a:r>
                      <a:r>
                        <a:rPr lang="en-US" altLang="zh-CN" sz="2400" dirty="0"/>
                        <a:t>3</a:t>
                      </a:r>
                      <a:r>
                        <a:rPr lang="zh-CN" altLang="en-US" sz="2400" dirty="0"/>
                        <a:t>个数中最小的数</a:t>
                      </a:r>
                      <a:r>
                        <a:rPr lang="en-US" altLang="zh-CN" sz="2400" dirty="0"/>
                        <a:t>4</a:t>
                      </a:r>
                      <a:r>
                        <a:rPr lang="zh-CN" altLang="en-US" sz="2400" dirty="0"/>
                        <a:t>与</a:t>
                      </a:r>
                      <a:r>
                        <a:rPr lang="en-US" altLang="zh-CN" sz="2400" dirty="0"/>
                        <a:t>a[2]</a:t>
                      </a:r>
                      <a:r>
                        <a:rPr lang="zh-CN" altLang="en-US" sz="2400" dirty="0"/>
                        <a:t>对换</a:t>
                      </a:r>
                    </a:p>
                  </a:txBody>
                  <a:tcPr>
                    <a:noFill/>
                  </a:tcPr>
                </a:tc>
                <a:extLst>
                  <a:ext uri="{0D108BD9-81ED-4DB2-BD59-A6C34878D82A}">
                    <a16:rowId xmlns:a16="http://schemas.microsoft.com/office/drawing/2014/main" xmlns="" val="2349103116"/>
                  </a:ext>
                </a:extLst>
              </a:tr>
              <a:tr h="370840">
                <a:tc>
                  <a:txBody>
                    <a:bodyPr/>
                    <a:lstStyle/>
                    <a:p>
                      <a:pPr algn="ctr"/>
                      <a:r>
                        <a:rPr lang="en-US" altLang="zh-CN" sz="2400" dirty="0"/>
                        <a:t>1</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9</a:t>
                      </a:r>
                      <a:endParaRPr lang="zh-CN" altLang="en-US" sz="2400" dirty="0"/>
                    </a:p>
                  </a:txBody>
                  <a:tcPr/>
                </a:tc>
                <a:tc>
                  <a:txBody>
                    <a:bodyPr/>
                    <a:lstStyle/>
                    <a:p>
                      <a:r>
                        <a:rPr lang="zh-CN" altLang="en-US" sz="2400" dirty="0"/>
                        <a:t>将余下的</a:t>
                      </a:r>
                      <a:r>
                        <a:rPr lang="en-US" altLang="zh-CN" sz="2400" dirty="0"/>
                        <a:t>2</a:t>
                      </a:r>
                      <a:r>
                        <a:rPr lang="zh-CN" altLang="en-US" sz="2400" dirty="0"/>
                        <a:t>个数中最小的数</a:t>
                      </a:r>
                      <a:r>
                        <a:rPr lang="en-US" altLang="zh-CN" sz="2400" dirty="0"/>
                        <a:t>6</a:t>
                      </a:r>
                      <a:r>
                        <a:rPr lang="zh-CN" altLang="en-US" sz="2400" dirty="0"/>
                        <a:t>与</a:t>
                      </a:r>
                      <a:r>
                        <a:rPr lang="en-US" altLang="zh-CN" sz="2400" dirty="0"/>
                        <a:t>a[3]</a:t>
                      </a:r>
                      <a:r>
                        <a:rPr lang="zh-CN" altLang="en-US" sz="2400" dirty="0"/>
                        <a:t>对换，至此完成排序</a:t>
                      </a:r>
                    </a:p>
                  </a:txBody>
                  <a:tcPr>
                    <a:noFill/>
                  </a:tcPr>
                </a:tc>
                <a:extLst>
                  <a:ext uri="{0D108BD9-81ED-4DB2-BD59-A6C34878D82A}">
                    <a16:rowId xmlns:a16="http://schemas.microsoft.com/office/drawing/2014/main" xmlns="" val="27423444"/>
                  </a:ext>
                </a:extLst>
              </a:tr>
            </a:tbl>
          </a:graphicData>
        </a:graphic>
      </p:graphicFrame>
    </p:spTree>
    <p:extLst>
      <p:ext uri="{BB962C8B-B14F-4D97-AF65-F5344CB8AC3E}">
        <p14:creationId xmlns:p14="http://schemas.microsoft.com/office/powerpoint/2010/main" val="1010491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12">
            <a:extLst>
              <a:ext uri="{FF2B5EF4-FFF2-40B4-BE49-F238E27FC236}">
                <a16:creationId xmlns:a16="http://schemas.microsoft.com/office/drawing/2014/main" xmlns="" id="{0F049BFC-9696-4323-94B2-76251E60074B}"/>
              </a:ext>
            </a:extLst>
          </p:cNvPr>
          <p:cNvSpPr/>
          <p:nvPr/>
        </p:nvSpPr>
        <p:spPr>
          <a:xfrm>
            <a:off x="528639" y="530942"/>
            <a:ext cx="11094243" cy="586985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2400" smtClean="0"/>
              <a:t>#include </a:t>
            </a:r>
            <a:r>
              <a:rPr lang="en-US" altLang="zh-CN" sz="2400" dirty="0"/>
              <a:t>&lt;</a:t>
            </a:r>
            <a:r>
              <a:rPr lang="en-US" altLang="zh-CN" sz="2400" dirty="0" err="1"/>
              <a:t>stdio.h</a:t>
            </a:r>
            <a:r>
              <a:rPr lang="en-US" altLang="zh-CN" sz="2400" dirty="0"/>
              <a:t>&gt;</a:t>
            </a:r>
          </a:p>
          <a:p>
            <a:pPr defTabSz="363538">
              <a:lnSpc>
                <a:spcPct val="120000"/>
              </a:lnSpc>
            </a:pPr>
            <a:r>
              <a:rPr lang="en-US" altLang="zh-CN" sz="2400" dirty="0" err="1"/>
              <a:t>int</a:t>
            </a:r>
            <a:r>
              <a:rPr lang="en-US" altLang="zh-CN" sz="2400" dirty="0"/>
              <a:t> main()</a:t>
            </a:r>
          </a:p>
          <a:p>
            <a:pPr defTabSz="363538">
              <a:lnSpc>
                <a:spcPct val="120000"/>
              </a:lnSpc>
            </a:pPr>
            <a:r>
              <a:rPr lang="en-US" altLang="zh-CN" sz="2400" dirty="0"/>
              <a:t>{	void sort(</a:t>
            </a:r>
            <a:r>
              <a:rPr lang="en-US" altLang="zh-CN" sz="2400" dirty="0" err="1"/>
              <a:t>int</a:t>
            </a:r>
            <a:r>
              <a:rPr lang="en-US" altLang="zh-CN" sz="2400" dirty="0"/>
              <a:t> array[],</a:t>
            </a:r>
            <a:r>
              <a:rPr lang="en-US" altLang="zh-CN" sz="2400" dirty="0" err="1"/>
              <a:t>int</a:t>
            </a:r>
            <a:r>
              <a:rPr lang="en-US" altLang="zh-CN" sz="2400" dirty="0"/>
              <a:t> n);</a:t>
            </a:r>
          </a:p>
          <a:p>
            <a:pPr defTabSz="363538">
              <a:lnSpc>
                <a:spcPct val="120000"/>
              </a:lnSpc>
            </a:pPr>
            <a:r>
              <a:rPr lang="en-US" altLang="zh-CN" sz="2400" dirty="0"/>
              <a:t>	</a:t>
            </a:r>
            <a:r>
              <a:rPr lang="en-US" altLang="zh-CN" sz="2400" dirty="0" err="1"/>
              <a:t>int</a:t>
            </a:r>
            <a:r>
              <a:rPr lang="en-US" altLang="zh-CN" sz="2400" dirty="0"/>
              <a:t> a[10],</a:t>
            </a:r>
            <a:r>
              <a:rPr lang="en-US" altLang="zh-CN" sz="2400" dirty="0" err="1"/>
              <a:t>i</a:t>
            </a:r>
            <a:r>
              <a:rPr lang="en-US" altLang="zh-CN" sz="2400" dirty="0"/>
              <a:t>;</a:t>
            </a:r>
          </a:p>
          <a:p>
            <a:pPr defTabSz="363538">
              <a:lnSpc>
                <a:spcPct val="120000"/>
              </a:lnSpc>
            </a:pPr>
            <a:r>
              <a:rPr lang="en-US" altLang="zh-CN" sz="2400" dirty="0"/>
              <a:t>	</a:t>
            </a:r>
            <a:r>
              <a:rPr lang="en-US" altLang="zh-CN" sz="2400" dirty="0" err="1"/>
              <a:t>printf</a:t>
            </a:r>
            <a:r>
              <a:rPr lang="en-US" altLang="zh-CN" sz="2400" dirty="0"/>
              <a:t>("enter array:\n");</a:t>
            </a:r>
          </a:p>
          <a:p>
            <a:pPr defTabSz="363538">
              <a:lnSpc>
                <a:spcPct val="120000"/>
              </a:lnSpc>
            </a:pPr>
            <a:r>
              <a:rPr lang="en-US" altLang="zh-CN" sz="2400" dirty="0"/>
              <a:t>	for(</a:t>
            </a:r>
            <a:r>
              <a:rPr lang="en-US" altLang="zh-CN" sz="2400" dirty="0" err="1"/>
              <a:t>i</a:t>
            </a:r>
            <a:r>
              <a:rPr lang="en-US" altLang="zh-CN" sz="2400" dirty="0"/>
              <a:t>=0;i&lt;10;i++)</a:t>
            </a:r>
          </a:p>
          <a:p>
            <a:pPr defTabSz="363538">
              <a:lnSpc>
                <a:spcPct val="120000"/>
              </a:lnSpc>
            </a:pPr>
            <a:r>
              <a:rPr lang="en-US" altLang="zh-CN" sz="2400" dirty="0"/>
              <a:t>		</a:t>
            </a:r>
            <a:r>
              <a:rPr lang="en-US" altLang="zh-CN" sz="2400" dirty="0" err="1"/>
              <a:t>scanf</a:t>
            </a:r>
            <a:r>
              <a:rPr lang="en-US" altLang="zh-CN" sz="2400" dirty="0"/>
              <a:t>("%</a:t>
            </a:r>
            <a:r>
              <a:rPr lang="en-US" altLang="zh-CN" sz="2400" dirty="0" err="1"/>
              <a:t>d",&amp;a</a:t>
            </a:r>
            <a:r>
              <a:rPr lang="en-US" altLang="zh-CN" sz="2400" dirty="0"/>
              <a:t>[</a:t>
            </a:r>
            <a:r>
              <a:rPr lang="en-US" altLang="zh-CN" sz="2400" dirty="0" err="1"/>
              <a:t>i</a:t>
            </a:r>
            <a:r>
              <a:rPr lang="en-US" altLang="zh-CN" sz="2400" dirty="0"/>
              <a:t>]);</a:t>
            </a:r>
          </a:p>
          <a:p>
            <a:pPr defTabSz="363538">
              <a:lnSpc>
                <a:spcPct val="120000"/>
              </a:lnSpc>
            </a:pPr>
            <a:r>
              <a:rPr lang="en-US" altLang="zh-CN" sz="2400" dirty="0"/>
              <a:t>	</a:t>
            </a:r>
            <a:r>
              <a:rPr lang="en-US" altLang="zh-CN" sz="2400" dirty="0">
                <a:solidFill>
                  <a:schemeClr val="accent1"/>
                </a:solidFill>
              </a:rPr>
              <a:t>sort(a,10);</a:t>
            </a:r>
            <a:r>
              <a:rPr lang="en-US" altLang="zh-CN" sz="2400">
                <a:solidFill>
                  <a:schemeClr val="accent1"/>
                </a:solidFill>
              </a:rPr>
              <a:t>	</a:t>
            </a:r>
            <a:endParaRPr lang="en-US" altLang="zh-CN" sz="2400" smtClean="0">
              <a:solidFill>
                <a:schemeClr val="accent1"/>
              </a:solidFill>
            </a:endParaRPr>
          </a:p>
          <a:p>
            <a:pPr defTabSz="363538">
              <a:lnSpc>
                <a:spcPct val="120000"/>
              </a:lnSpc>
            </a:pPr>
            <a:r>
              <a:rPr lang="en-US" altLang="zh-CN" sz="2400" dirty="0"/>
              <a:t>	</a:t>
            </a:r>
            <a:r>
              <a:rPr lang="en-US" altLang="zh-CN" sz="2400" dirty="0" err="1"/>
              <a:t>printf</a:t>
            </a:r>
            <a:r>
              <a:rPr lang="en-US" altLang="zh-CN" sz="2400" dirty="0"/>
              <a:t>("The sorted array:\n");</a:t>
            </a:r>
          </a:p>
          <a:p>
            <a:pPr defTabSz="363538">
              <a:lnSpc>
                <a:spcPct val="120000"/>
              </a:lnSpc>
            </a:pPr>
            <a:r>
              <a:rPr lang="en-US" altLang="zh-CN" sz="2400" dirty="0"/>
              <a:t>	for(</a:t>
            </a:r>
            <a:r>
              <a:rPr lang="en-US" altLang="zh-CN" sz="2400" dirty="0" err="1"/>
              <a:t>i</a:t>
            </a:r>
            <a:r>
              <a:rPr lang="en-US" altLang="zh-CN" sz="2400" dirty="0"/>
              <a:t>=0;i&lt;10;i++)</a:t>
            </a:r>
          </a:p>
          <a:p>
            <a:pPr defTabSz="363538">
              <a:lnSpc>
                <a:spcPct val="120000"/>
              </a:lnSpc>
            </a:pPr>
            <a:r>
              <a:rPr lang="en-US" altLang="zh-CN" sz="2400" dirty="0"/>
              <a:t>		</a:t>
            </a:r>
            <a:r>
              <a:rPr lang="en-US" altLang="zh-CN" sz="2400" dirty="0" err="1"/>
              <a:t>printf</a:t>
            </a:r>
            <a:r>
              <a:rPr lang="en-US" altLang="zh-CN" sz="2400" dirty="0"/>
              <a:t>("%d ",a[</a:t>
            </a:r>
            <a:r>
              <a:rPr lang="en-US" altLang="zh-CN" sz="2400" dirty="0" err="1"/>
              <a:t>i</a:t>
            </a:r>
            <a:r>
              <a:rPr lang="en-US" altLang="zh-CN" sz="2400" dirty="0"/>
              <a:t>]);</a:t>
            </a:r>
          </a:p>
          <a:p>
            <a:pPr defTabSz="363538">
              <a:lnSpc>
                <a:spcPct val="120000"/>
              </a:lnSpc>
            </a:pPr>
            <a:r>
              <a:rPr lang="en-US" altLang="zh-CN" sz="2400" dirty="0"/>
              <a:t>	</a:t>
            </a:r>
            <a:r>
              <a:rPr lang="en-US" altLang="zh-CN" sz="2400" dirty="0" err="1"/>
              <a:t>printf</a:t>
            </a:r>
            <a:r>
              <a:rPr lang="en-US" altLang="zh-CN" sz="2400" dirty="0"/>
              <a:t>("\n");</a:t>
            </a:r>
          </a:p>
          <a:p>
            <a:pPr defTabSz="363538">
              <a:lnSpc>
                <a:spcPct val="120000"/>
              </a:lnSpc>
            </a:pPr>
            <a:r>
              <a:rPr lang="en-US" altLang="zh-CN" sz="2400" dirty="0"/>
              <a:t>	return 0;</a:t>
            </a:r>
          </a:p>
          <a:p>
            <a:pPr defTabSz="363538">
              <a:lnSpc>
                <a:spcPct val="120000"/>
              </a:lnSpc>
            </a:pPr>
            <a:r>
              <a:rPr lang="en-US" altLang="zh-CN" sz="2400"/>
              <a:t>} </a:t>
            </a:r>
            <a:endParaRPr lang="en-US" altLang="zh-CN" sz="2400" smtClean="0"/>
          </a:p>
          <a:p>
            <a:pPr defTabSz="363538">
              <a:lnSpc>
                <a:spcPct val="120000"/>
              </a:lnSpc>
            </a:pPr>
            <a:endParaRPr lang="en-US" altLang="zh-CN" sz="2400" dirty="0"/>
          </a:p>
          <a:p>
            <a:pPr defTabSz="363538">
              <a:lnSpc>
                <a:spcPct val="120000"/>
              </a:lnSpc>
            </a:pPr>
            <a:endParaRPr lang="en-US" altLang="zh-CN" sz="2400" dirty="0"/>
          </a:p>
          <a:p>
            <a:pPr defTabSz="363538">
              <a:lnSpc>
                <a:spcPct val="120000"/>
              </a:lnSpc>
            </a:pPr>
            <a:r>
              <a:rPr lang="en-US" altLang="zh-CN" sz="2400" dirty="0"/>
              <a:t>void sort(</a:t>
            </a:r>
            <a:r>
              <a:rPr lang="en-US" altLang="zh-CN" sz="2400" dirty="0" err="1">
                <a:solidFill>
                  <a:schemeClr val="accent1"/>
                </a:solidFill>
              </a:rPr>
              <a:t>int</a:t>
            </a:r>
            <a:r>
              <a:rPr lang="en-US" altLang="zh-CN" sz="2400" dirty="0">
                <a:solidFill>
                  <a:schemeClr val="accent1"/>
                </a:solidFill>
              </a:rPr>
              <a:t> array[]</a:t>
            </a:r>
            <a:r>
              <a:rPr lang="en-US" altLang="zh-CN" sz="2400" dirty="0"/>
              <a:t>,</a:t>
            </a:r>
            <a:r>
              <a:rPr lang="en-US" altLang="zh-CN" sz="2400" dirty="0" err="1"/>
              <a:t>int</a:t>
            </a:r>
            <a:r>
              <a:rPr lang="en-US" altLang="zh-CN" sz="2400" dirty="0"/>
              <a:t> n)</a:t>
            </a:r>
          </a:p>
          <a:p>
            <a:pPr defTabSz="363538">
              <a:lnSpc>
                <a:spcPct val="120000"/>
              </a:lnSpc>
            </a:pPr>
            <a:r>
              <a:rPr lang="en-US" altLang="zh-CN" sz="2400" dirty="0"/>
              <a:t>{	</a:t>
            </a:r>
            <a:r>
              <a:rPr lang="en-US" altLang="zh-CN" sz="2400" dirty="0" err="1"/>
              <a:t>int</a:t>
            </a:r>
            <a:r>
              <a:rPr lang="en-US" altLang="zh-CN" sz="2400" dirty="0"/>
              <a:t> </a:t>
            </a:r>
            <a:r>
              <a:rPr lang="en-US" altLang="zh-CN" sz="2400" dirty="0" err="1"/>
              <a:t>i,j,k,t</a:t>
            </a:r>
            <a:r>
              <a:rPr lang="en-US" altLang="zh-CN" sz="2400" dirty="0"/>
              <a:t>;</a:t>
            </a:r>
          </a:p>
          <a:p>
            <a:pPr defTabSz="363538">
              <a:lnSpc>
                <a:spcPct val="120000"/>
              </a:lnSpc>
            </a:pPr>
            <a:r>
              <a:rPr lang="en-US" altLang="zh-CN" sz="2400" dirty="0"/>
              <a:t>	for(</a:t>
            </a:r>
            <a:r>
              <a:rPr lang="en-US" altLang="zh-CN" sz="2400" dirty="0" err="1"/>
              <a:t>i</a:t>
            </a:r>
            <a:r>
              <a:rPr lang="en-US" altLang="zh-CN" sz="2400" dirty="0"/>
              <a:t>=0;i&lt;n-1;i++)</a:t>
            </a:r>
          </a:p>
          <a:p>
            <a:pPr defTabSz="363538">
              <a:lnSpc>
                <a:spcPct val="120000"/>
              </a:lnSpc>
            </a:pPr>
            <a:r>
              <a:rPr lang="en-US" altLang="zh-CN" sz="2400" dirty="0"/>
              <a:t>	{	k=</a:t>
            </a:r>
            <a:r>
              <a:rPr lang="en-US" altLang="zh-CN" sz="2400" dirty="0" err="1"/>
              <a:t>i</a:t>
            </a:r>
            <a:r>
              <a:rPr lang="en-US" altLang="zh-CN" sz="2400" dirty="0"/>
              <a:t>;</a:t>
            </a:r>
          </a:p>
          <a:p>
            <a:pPr defTabSz="363538">
              <a:lnSpc>
                <a:spcPct val="120000"/>
              </a:lnSpc>
            </a:pPr>
            <a:r>
              <a:rPr lang="en-US" altLang="zh-CN" sz="2400" dirty="0"/>
              <a:t>		for(j=i+1;j&lt;</a:t>
            </a:r>
            <a:r>
              <a:rPr lang="en-US" altLang="zh-CN" sz="2400" dirty="0" err="1"/>
              <a:t>n;j</a:t>
            </a:r>
            <a:r>
              <a:rPr lang="en-US" altLang="zh-CN" sz="2400" dirty="0"/>
              <a:t>++)</a:t>
            </a:r>
          </a:p>
          <a:p>
            <a:pPr defTabSz="363538">
              <a:lnSpc>
                <a:spcPct val="120000"/>
              </a:lnSpc>
            </a:pPr>
            <a:r>
              <a:rPr lang="en-US" altLang="zh-CN" sz="2400" dirty="0"/>
              <a:t>			if(array[j]&lt;array[k])</a:t>
            </a:r>
          </a:p>
          <a:p>
            <a:pPr defTabSz="363538">
              <a:lnSpc>
                <a:spcPct val="120000"/>
              </a:lnSpc>
            </a:pPr>
            <a:r>
              <a:rPr lang="en-US" altLang="zh-CN" sz="2400" dirty="0"/>
              <a:t>				k=j;</a:t>
            </a:r>
          </a:p>
          <a:p>
            <a:pPr defTabSz="363538">
              <a:lnSpc>
                <a:spcPct val="120000"/>
              </a:lnSpc>
            </a:pPr>
            <a:r>
              <a:rPr lang="en-US" altLang="zh-CN" sz="2400" dirty="0"/>
              <a:t>		t=array[k</a:t>
            </a:r>
            <a:r>
              <a:rPr lang="en-US" altLang="zh-CN" sz="2400"/>
              <a:t>]; </a:t>
            </a:r>
            <a:endParaRPr lang="en-US" altLang="zh-CN" sz="2400" smtClean="0"/>
          </a:p>
          <a:p>
            <a:pPr defTabSz="363538">
              <a:lnSpc>
                <a:spcPct val="120000"/>
              </a:lnSpc>
            </a:pPr>
            <a:r>
              <a:rPr lang="en-US" altLang="zh-CN" sz="2400"/>
              <a:t>	</a:t>
            </a:r>
            <a:r>
              <a:rPr lang="en-US" altLang="zh-CN" sz="2400" smtClean="0"/>
              <a:t>	array[k</a:t>
            </a:r>
            <a:r>
              <a:rPr lang="en-US" altLang="zh-CN" sz="2400" dirty="0"/>
              <a:t>]=array[</a:t>
            </a:r>
            <a:r>
              <a:rPr lang="en-US" altLang="zh-CN" sz="2400" dirty="0" err="1"/>
              <a:t>i</a:t>
            </a:r>
            <a:r>
              <a:rPr lang="en-US" altLang="zh-CN" sz="2400"/>
              <a:t>]; </a:t>
            </a:r>
            <a:endParaRPr lang="en-US" altLang="zh-CN" sz="2400" smtClean="0"/>
          </a:p>
          <a:p>
            <a:pPr defTabSz="363538">
              <a:lnSpc>
                <a:spcPct val="120000"/>
              </a:lnSpc>
            </a:pPr>
            <a:r>
              <a:rPr lang="en-US" altLang="zh-CN" sz="2400"/>
              <a:t>	</a:t>
            </a:r>
            <a:r>
              <a:rPr lang="en-US" altLang="zh-CN" sz="2400" smtClean="0"/>
              <a:t>	array[i</a:t>
            </a:r>
            <a:r>
              <a:rPr lang="en-US" altLang="zh-CN" sz="2400" dirty="0"/>
              <a:t>]=t;</a:t>
            </a:r>
          </a:p>
          <a:p>
            <a:pPr defTabSz="363538">
              <a:lnSpc>
                <a:spcPct val="120000"/>
              </a:lnSpc>
            </a:pPr>
            <a:r>
              <a:rPr lang="en-US" altLang="zh-CN" sz="2400" dirty="0"/>
              <a:t>	}</a:t>
            </a:r>
          </a:p>
          <a:p>
            <a:pPr defTabSz="363538">
              <a:lnSpc>
                <a:spcPct val="120000"/>
              </a:lnSpc>
            </a:pPr>
            <a:r>
              <a:rPr lang="en-US" altLang="zh-CN" sz="2400" dirty="0"/>
              <a:t>}</a:t>
            </a:r>
          </a:p>
          <a:p>
            <a:pPr defTabSz="363538">
              <a:lnSpc>
                <a:spcPct val="120000"/>
              </a:lnSpc>
            </a:pPr>
            <a:endParaRPr lang="en-US" altLang="zh-CN" sz="2400" dirty="0"/>
          </a:p>
          <a:p>
            <a:pPr defTabSz="363538">
              <a:lnSpc>
                <a:spcPct val="120000"/>
              </a:lnSpc>
            </a:pPr>
            <a:endParaRPr lang="en-US" altLang="zh-CN" sz="2400" dirty="0"/>
          </a:p>
          <a:p>
            <a:pPr defTabSz="363538">
              <a:lnSpc>
                <a:spcPct val="120000"/>
              </a:lnSpc>
            </a:pPr>
            <a:endParaRPr lang="en-US" altLang="zh-CN" sz="2400" dirty="0"/>
          </a:p>
          <a:p>
            <a:pPr defTabSz="363538">
              <a:lnSpc>
                <a:spcPct val="120000"/>
              </a:lnSpc>
            </a:pPr>
            <a:endParaRPr lang="en-US" altLang="zh-CN" sz="2400" dirty="0"/>
          </a:p>
        </p:txBody>
      </p:sp>
      <p:cxnSp>
        <p:nvCxnSpPr>
          <p:cNvPr id="33" name="直接连接符 32">
            <a:extLst>
              <a:ext uri="{FF2B5EF4-FFF2-40B4-BE49-F238E27FC236}">
                <a16:creationId xmlns:a16="http://schemas.microsoft.com/office/drawing/2014/main" xmlns="" id="{38E8941E-13B4-4987-9474-849FD4958D72}"/>
              </a:ext>
            </a:extLst>
          </p:cNvPr>
          <p:cNvCxnSpPr>
            <a:cxnSpLocks/>
          </p:cNvCxnSpPr>
          <p:nvPr/>
        </p:nvCxnSpPr>
        <p:spPr>
          <a:xfrm>
            <a:off x="5366115" y="879571"/>
            <a:ext cx="0" cy="3649569"/>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xmlns="" id="{699B58EF-6F58-486F-9246-0CBE3EB7CEF9}"/>
              </a:ext>
            </a:extLst>
          </p:cNvPr>
          <p:cNvGrpSpPr/>
          <p:nvPr/>
        </p:nvGrpSpPr>
        <p:grpSpPr>
          <a:xfrm>
            <a:off x="5210436" y="1336167"/>
            <a:ext cx="325496" cy="260107"/>
            <a:chOff x="5926033" y="1926699"/>
            <a:chExt cx="325496" cy="260107"/>
          </a:xfrm>
        </p:grpSpPr>
        <p:sp>
          <p:nvSpPr>
            <p:cNvPr id="36" name="MH_Other_2">
              <a:extLst>
                <a:ext uri="{FF2B5EF4-FFF2-40B4-BE49-F238E27FC236}">
                  <a16:creationId xmlns:a16="http://schemas.microsoft.com/office/drawing/2014/main" xmlns=""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xmlns=""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xmlns=""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xmlns=""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xmlns=""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xmlns=""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xmlns="" id="{A3C566BD-2ED9-4DBB-8D0B-C8674569A874}"/>
              </a:ext>
            </a:extLst>
          </p:cNvPr>
          <p:cNvGrpSpPr/>
          <p:nvPr/>
        </p:nvGrpSpPr>
        <p:grpSpPr>
          <a:xfrm>
            <a:off x="5210436" y="3703162"/>
            <a:ext cx="325496" cy="260106"/>
            <a:chOff x="5926033" y="5434781"/>
            <a:chExt cx="325496" cy="260106"/>
          </a:xfrm>
        </p:grpSpPr>
        <p:sp>
          <p:nvSpPr>
            <p:cNvPr id="44" name="MH_Other_8">
              <a:extLst>
                <a:ext uri="{FF2B5EF4-FFF2-40B4-BE49-F238E27FC236}">
                  <a16:creationId xmlns:a16="http://schemas.microsoft.com/office/drawing/2014/main" xmlns=""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xmlns=""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xmlns=""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xmlns=""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xmlns=""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xmlns=""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26" name="箭头: 虚尾 25">
            <a:extLst>
              <a:ext uri="{FF2B5EF4-FFF2-40B4-BE49-F238E27FC236}">
                <a16:creationId xmlns:a16="http://schemas.microsoft.com/office/drawing/2014/main" xmlns="" id="{F2A42AD0-0FBF-4876-94E6-0B10AB372253}"/>
              </a:ext>
            </a:extLst>
          </p:cNvPr>
          <p:cNvSpPr/>
          <p:nvPr/>
        </p:nvSpPr>
        <p:spPr>
          <a:xfrm rot="5400000">
            <a:off x="742951"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Tree>
    <p:extLst>
      <p:ext uri="{BB962C8B-B14F-4D97-AF65-F5344CB8AC3E}">
        <p14:creationId xmlns:p14="http://schemas.microsoft.com/office/powerpoint/2010/main" val="1983392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2"/>
            <a:ext cx="10515600" cy="1325563"/>
          </a:xfrm>
        </p:spPr>
        <p:txBody>
          <a:bodyPr/>
          <a:lstStyle/>
          <a:p>
            <a:r>
              <a:rPr lang="zh-CN" altLang="en-US" dirty="0"/>
              <a:t>多维数组名作函数参数</a:t>
            </a:r>
          </a:p>
        </p:txBody>
      </p:sp>
      <p:sp>
        <p:nvSpPr>
          <p:cNvPr id="11" name="MH_Desc_1"/>
          <p:cNvSpPr/>
          <p:nvPr>
            <p:custDataLst>
              <p:tags r:id="rId1"/>
            </p:custDataLst>
          </p:nvPr>
        </p:nvSpPr>
        <p:spPr>
          <a:xfrm>
            <a:off x="643112" y="1264445"/>
            <a:ext cx="10717315" cy="506261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400" dirty="0">
                <a:solidFill>
                  <a:schemeClr val="tx1"/>
                </a:solidFill>
              </a:rPr>
              <a:t>可以用多维数组名作为函数的实参和形参，在被调用函数中对形参数组定义时可以指定每一维的大小，也可以省略第一维的大小说明。</a:t>
            </a:r>
            <a:endParaRPr lang="en-US" altLang="zh-CN" sz="2400" dirty="0">
              <a:solidFill>
                <a:schemeClr val="tx1"/>
              </a:solidFill>
            </a:endParaRPr>
          </a:p>
          <a:p>
            <a:pPr algn="just">
              <a:lnSpc>
                <a:spcPct val="150000"/>
              </a:lnSpc>
              <a:defRPr/>
            </a:pPr>
            <a:endParaRPr lang="en-US" altLang="zh-CN" sz="2400" dirty="0">
              <a:solidFill>
                <a:schemeClr val="tx1"/>
              </a:solidFill>
            </a:endParaRPr>
          </a:p>
          <a:p>
            <a:pPr algn="just">
              <a:lnSpc>
                <a:spcPct val="150000"/>
              </a:lnSpc>
              <a:defRPr/>
            </a:pPr>
            <a:endParaRPr lang="en-US" altLang="zh-CN" sz="2400" dirty="0">
              <a:solidFill>
                <a:schemeClr val="tx1"/>
              </a:solidFill>
            </a:endParaRPr>
          </a:p>
          <a:p>
            <a:pPr algn="just">
              <a:lnSpc>
                <a:spcPct val="150000"/>
              </a:lnSpc>
              <a:defRPr/>
            </a:pPr>
            <a:endParaRPr lang="en-US" altLang="zh-CN" sz="2400" dirty="0">
              <a:solidFill>
                <a:schemeClr val="tx1"/>
              </a:solidFill>
            </a:endParaRPr>
          </a:p>
        </p:txBody>
      </p:sp>
      <p:sp>
        <p:nvSpPr>
          <p:cNvPr id="9" name="圆角矩形 14">
            <a:extLst>
              <a:ext uri="{FF2B5EF4-FFF2-40B4-BE49-F238E27FC236}">
                <a16:creationId xmlns:a16="http://schemas.microsoft.com/office/drawing/2014/main" xmlns="" id="{4DE7CEEA-2845-4EC0-941D-A40616EBBB6B}"/>
              </a:ext>
            </a:extLst>
          </p:cNvPr>
          <p:cNvSpPr/>
          <p:nvPr/>
        </p:nvSpPr>
        <p:spPr>
          <a:xfrm>
            <a:off x="4455468" y="2601811"/>
            <a:ext cx="7033526" cy="679861"/>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sz="2400" dirty="0" err="1">
                <a:solidFill>
                  <a:schemeClr val="tx1"/>
                </a:solidFill>
              </a:rPr>
              <a:t>int</a:t>
            </a:r>
            <a:r>
              <a:rPr lang="en-US" altLang="zh-CN" sz="2400" dirty="0">
                <a:solidFill>
                  <a:schemeClr val="tx1"/>
                </a:solidFill>
              </a:rPr>
              <a:t> array[3][10];</a:t>
            </a:r>
            <a:r>
              <a:rPr lang="zh-CN" altLang="en-US" sz="2400" dirty="0">
                <a:solidFill>
                  <a:schemeClr val="tx1"/>
                </a:solidFill>
              </a:rPr>
              <a:t> 或 </a:t>
            </a:r>
            <a:r>
              <a:rPr lang="en-US" altLang="zh-CN" sz="2400" dirty="0" err="1">
                <a:solidFill>
                  <a:schemeClr val="tx1"/>
                </a:solidFill>
              </a:rPr>
              <a:t>int</a:t>
            </a:r>
            <a:r>
              <a:rPr lang="en-US" altLang="zh-CN" sz="2400" dirty="0">
                <a:solidFill>
                  <a:schemeClr val="tx1"/>
                </a:solidFill>
              </a:rPr>
              <a:t> array[][10];</a:t>
            </a:r>
            <a:r>
              <a:rPr lang="en-US" altLang="zh-CN" sz="2400" dirty="0">
                <a:solidFill>
                  <a:srgbClr val="008000"/>
                </a:solidFill>
              </a:rPr>
              <a:t>	//</a:t>
            </a:r>
            <a:r>
              <a:rPr lang="zh-CN" altLang="en-US" sz="2400" dirty="0">
                <a:solidFill>
                  <a:srgbClr val="008000"/>
                </a:solidFill>
              </a:rPr>
              <a:t>二者等价</a:t>
            </a:r>
            <a:endParaRPr lang="en-US" altLang="zh-CN" sz="2400" dirty="0">
              <a:solidFill>
                <a:srgbClr val="008000"/>
              </a:solidFill>
            </a:endParaRPr>
          </a:p>
        </p:txBody>
      </p:sp>
      <p:sp>
        <p:nvSpPr>
          <p:cNvPr id="10" name="圆角矩形 15">
            <a:extLst>
              <a:ext uri="{FF2B5EF4-FFF2-40B4-BE49-F238E27FC236}">
                <a16:creationId xmlns:a16="http://schemas.microsoft.com/office/drawing/2014/main" xmlns="" id="{05305299-58EB-4BB0-8E01-6E9CF0485897}"/>
              </a:ext>
            </a:extLst>
          </p:cNvPr>
          <p:cNvSpPr/>
          <p:nvPr/>
        </p:nvSpPr>
        <p:spPr>
          <a:xfrm>
            <a:off x="4455466" y="3339469"/>
            <a:ext cx="7033527" cy="613099"/>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sz="2400" dirty="0" err="1">
                <a:solidFill>
                  <a:schemeClr val="tx1"/>
                </a:solidFill>
              </a:rPr>
              <a:t>int</a:t>
            </a:r>
            <a:r>
              <a:rPr lang="en-US" altLang="zh-CN" sz="2400" dirty="0">
                <a:solidFill>
                  <a:schemeClr val="tx1"/>
                </a:solidFill>
              </a:rPr>
              <a:t> array[][]; </a:t>
            </a:r>
            <a:r>
              <a:rPr lang="zh-CN" altLang="en-US" sz="2400" dirty="0">
                <a:solidFill>
                  <a:schemeClr val="tx1"/>
                </a:solidFill>
              </a:rPr>
              <a:t>或 </a:t>
            </a:r>
            <a:r>
              <a:rPr lang="en-US" altLang="zh-CN" sz="2400" dirty="0" err="1">
                <a:solidFill>
                  <a:schemeClr val="tx1"/>
                </a:solidFill>
              </a:rPr>
              <a:t>int</a:t>
            </a:r>
            <a:r>
              <a:rPr lang="en-US" altLang="zh-CN" sz="2400" dirty="0">
                <a:solidFill>
                  <a:schemeClr val="tx1"/>
                </a:solidFill>
              </a:rPr>
              <a:t> array[3][ ];	</a:t>
            </a:r>
            <a:r>
              <a:rPr lang="en-US" altLang="zh-CN" sz="2400" dirty="0">
                <a:solidFill>
                  <a:srgbClr val="008000"/>
                </a:solidFill>
              </a:rPr>
              <a:t>//</a:t>
            </a:r>
            <a:r>
              <a:rPr lang="zh-CN" altLang="en-US" sz="2400" dirty="0">
                <a:solidFill>
                  <a:srgbClr val="008000"/>
                </a:solidFill>
              </a:rPr>
              <a:t>必须指定列数</a:t>
            </a:r>
            <a:endParaRPr lang="en-US" altLang="zh-CN" sz="2400" dirty="0">
              <a:solidFill>
                <a:srgbClr val="008000"/>
              </a:solidFill>
            </a:endParaRPr>
          </a:p>
          <a:p>
            <a:pPr algn="just">
              <a:lnSpc>
                <a:spcPct val="150000"/>
              </a:lnSpc>
              <a:defRPr/>
            </a:pPr>
            <a:endParaRPr lang="zh-CN" altLang="en-US" sz="2400" dirty="0">
              <a:solidFill>
                <a:schemeClr val="tx1"/>
              </a:solidFill>
            </a:endParaRPr>
          </a:p>
        </p:txBody>
      </p:sp>
      <p:pic>
        <p:nvPicPr>
          <p:cNvPr id="12" name="图片 11">
            <a:extLst>
              <a:ext uri="{FF2B5EF4-FFF2-40B4-BE49-F238E27FC236}">
                <a16:creationId xmlns:a16="http://schemas.microsoft.com/office/drawing/2014/main" xmlns="" id="{F85C959A-118B-495F-B8CB-F9B90295EF73}"/>
              </a:ext>
            </a:extLst>
          </p:cNvPr>
          <p:cNvPicPr>
            <a:picLocks noChangeAspect="1"/>
          </p:cNvPicPr>
          <p:nvPr/>
        </p:nvPicPr>
        <p:blipFill>
          <a:blip r:embed="rId4" cstate="print"/>
          <a:stretch>
            <a:fillRect/>
          </a:stretch>
        </p:blipFill>
        <p:spPr>
          <a:xfrm>
            <a:off x="3798780" y="3281673"/>
            <a:ext cx="542925" cy="552450"/>
          </a:xfrm>
          <a:prstGeom prst="rect">
            <a:avLst/>
          </a:prstGeom>
        </p:spPr>
      </p:pic>
      <p:pic>
        <p:nvPicPr>
          <p:cNvPr id="13" name="图片 12">
            <a:extLst>
              <a:ext uri="{FF2B5EF4-FFF2-40B4-BE49-F238E27FC236}">
                <a16:creationId xmlns:a16="http://schemas.microsoft.com/office/drawing/2014/main" xmlns="" id="{EC7F420D-6316-480A-A6EA-5B56568F664C}"/>
              </a:ext>
            </a:extLst>
          </p:cNvPr>
          <p:cNvPicPr>
            <a:picLocks noChangeAspect="1"/>
          </p:cNvPicPr>
          <p:nvPr/>
        </p:nvPicPr>
        <p:blipFill>
          <a:blip r:embed="rId5" cstate="print"/>
          <a:stretch>
            <a:fillRect/>
          </a:stretch>
        </p:blipFill>
        <p:spPr>
          <a:xfrm>
            <a:off x="3789253" y="2568105"/>
            <a:ext cx="552451" cy="542925"/>
          </a:xfrm>
          <a:prstGeom prst="rect">
            <a:avLst/>
          </a:prstGeom>
        </p:spPr>
      </p:pic>
    </p:spTree>
    <p:extLst>
      <p:ext uri="{BB962C8B-B14F-4D97-AF65-F5344CB8AC3E}">
        <p14:creationId xmlns:p14="http://schemas.microsoft.com/office/powerpoint/2010/main" val="638179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2"/>
            <a:ext cx="10515600" cy="1325563"/>
          </a:xfrm>
        </p:spPr>
        <p:txBody>
          <a:bodyPr/>
          <a:lstStyle/>
          <a:p>
            <a:r>
              <a:rPr lang="zh-CN" altLang="en-US" dirty="0"/>
              <a:t>多维数组名作函数参数</a:t>
            </a:r>
          </a:p>
        </p:txBody>
      </p:sp>
      <p:sp>
        <p:nvSpPr>
          <p:cNvPr id="11" name="MH_Desc_1"/>
          <p:cNvSpPr/>
          <p:nvPr>
            <p:custDataLst>
              <p:tags r:id="rId1"/>
            </p:custDataLst>
          </p:nvPr>
        </p:nvSpPr>
        <p:spPr>
          <a:xfrm>
            <a:off x="643112" y="1264445"/>
            <a:ext cx="10717315" cy="443006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400" smtClean="0">
                <a:solidFill>
                  <a:schemeClr val="tx1"/>
                </a:solidFill>
              </a:rPr>
              <a:t>在</a:t>
            </a:r>
            <a:r>
              <a:rPr lang="zh-CN" altLang="en-US" sz="2400" dirty="0">
                <a:solidFill>
                  <a:schemeClr val="tx1"/>
                </a:solidFill>
              </a:rPr>
              <a:t>第</a:t>
            </a:r>
            <a:r>
              <a:rPr lang="en-US" altLang="zh-CN" sz="2400" dirty="0">
                <a:solidFill>
                  <a:schemeClr val="tx1"/>
                </a:solidFill>
              </a:rPr>
              <a:t>2</a:t>
            </a:r>
            <a:r>
              <a:rPr lang="zh-CN" altLang="en-US" sz="2400" dirty="0">
                <a:solidFill>
                  <a:schemeClr val="tx1"/>
                </a:solidFill>
              </a:rPr>
              <a:t>维大小相同的前提下，形参数组的第</a:t>
            </a:r>
            <a:r>
              <a:rPr lang="en-US" altLang="zh-CN" sz="2400" dirty="0">
                <a:solidFill>
                  <a:schemeClr val="tx1"/>
                </a:solidFill>
              </a:rPr>
              <a:t>1</a:t>
            </a:r>
            <a:r>
              <a:rPr lang="zh-CN" altLang="en-US" sz="2400" dirty="0">
                <a:solidFill>
                  <a:schemeClr val="tx1"/>
                </a:solidFill>
              </a:rPr>
              <a:t>维可以与实参数组不同。例如，实参数组定义为</a:t>
            </a:r>
            <a:r>
              <a:rPr lang="en-US" altLang="zh-CN" sz="2400" dirty="0" err="1">
                <a:solidFill>
                  <a:schemeClr val="tx1"/>
                </a:solidFill>
              </a:rPr>
              <a:t>int</a:t>
            </a:r>
            <a:r>
              <a:rPr lang="en-US" altLang="zh-CN" sz="2400" dirty="0">
                <a:solidFill>
                  <a:schemeClr val="tx1"/>
                </a:solidFill>
              </a:rPr>
              <a:t> score[5][10];</a:t>
            </a:r>
            <a:r>
              <a:rPr lang="zh-CN" altLang="en-US" sz="2400" dirty="0">
                <a:solidFill>
                  <a:schemeClr val="tx1"/>
                </a:solidFill>
              </a:rPr>
              <a:t>而形参数组定义为</a:t>
            </a:r>
            <a:r>
              <a:rPr lang="en-US" altLang="zh-CN" sz="2400" dirty="0" err="1">
                <a:solidFill>
                  <a:schemeClr val="tx1"/>
                </a:solidFill>
              </a:rPr>
              <a:t>int</a:t>
            </a:r>
            <a:r>
              <a:rPr lang="en-US" altLang="zh-CN" sz="2400" dirty="0">
                <a:solidFill>
                  <a:schemeClr val="tx1"/>
                </a:solidFill>
              </a:rPr>
              <a:t> array[ ][10];</a:t>
            </a:r>
            <a:r>
              <a:rPr lang="zh-CN" altLang="en-US" sz="2400" dirty="0">
                <a:solidFill>
                  <a:schemeClr val="tx1"/>
                </a:solidFill>
              </a:rPr>
              <a:t>或</a:t>
            </a:r>
            <a:r>
              <a:rPr lang="en-US" altLang="zh-CN" sz="2400" dirty="0" err="1">
                <a:solidFill>
                  <a:schemeClr val="tx1"/>
                </a:solidFill>
              </a:rPr>
              <a:t>int</a:t>
            </a:r>
            <a:r>
              <a:rPr lang="en-US" altLang="zh-CN" sz="2400" dirty="0">
                <a:solidFill>
                  <a:schemeClr val="tx1"/>
                </a:solidFill>
              </a:rPr>
              <a:t> array[8][10];</a:t>
            </a:r>
            <a:r>
              <a:rPr lang="zh-CN" altLang="en-US" sz="2400" dirty="0">
                <a:solidFill>
                  <a:schemeClr val="tx1"/>
                </a:solidFill>
              </a:rPr>
              <a:t>均可以。这时形参数组和实参数组都是由相同类型和大小的一维数组组成的。</a:t>
            </a:r>
            <a:r>
              <a:rPr lang="en-US" altLang="zh-CN" sz="2400" dirty="0">
                <a:solidFill>
                  <a:schemeClr val="tx1"/>
                </a:solidFill>
              </a:rPr>
              <a:t>C</a:t>
            </a:r>
            <a:r>
              <a:rPr lang="zh-CN" altLang="en-US" sz="2400" dirty="0">
                <a:solidFill>
                  <a:schemeClr val="tx1"/>
                </a:solidFill>
              </a:rPr>
              <a:t>语言编译系统不检查第一维的大小。</a:t>
            </a:r>
          </a:p>
        </p:txBody>
      </p:sp>
    </p:spTree>
    <p:extLst>
      <p:ext uri="{BB962C8B-B14F-4D97-AF65-F5344CB8AC3E}">
        <p14:creationId xmlns:p14="http://schemas.microsoft.com/office/powerpoint/2010/main" val="245794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2"/>
            <a:ext cx="10515600" cy="1325563"/>
          </a:xfrm>
        </p:spPr>
        <p:txBody>
          <a:bodyPr/>
          <a:lstStyle/>
          <a:p>
            <a:r>
              <a:rPr lang="zh-CN" altLang="en-US" dirty="0"/>
              <a:t>多维数组名作函数参数</a:t>
            </a:r>
          </a:p>
        </p:txBody>
      </p:sp>
      <p:sp>
        <p:nvSpPr>
          <p:cNvPr id="3" name="内容占位符 2"/>
          <p:cNvSpPr>
            <a:spLocks noGrp="1"/>
          </p:cNvSpPr>
          <p:nvPr>
            <p:ph idx="1"/>
          </p:nvPr>
        </p:nvSpPr>
        <p:spPr>
          <a:xfrm>
            <a:off x="178577" y="1246658"/>
            <a:ext cx="8179611"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7.13】</a:t>
            </a:r>
            <a:r>
              <a:rPr lang="zh-CN" altLang="en-US" sz="2000" dirty="0">
                <a:solidFill>
                  <a:schemeClr val="accent1"/>
                </a:solidFill>
              </a:rPr>
              <a:t>有一个</a:t>
            </a:r>
            <a:r>
              <a:rPr lang="en-US" altLang="zh-CN" sz="2000" dirty="0">
                <a:solidFill>
                  <a:schemeClr val="accent1"/>
                </a:solidFill>
              </a:rPr>
              <a:t>3×4</a:t>
            </a:r>
            <a:r>
              <a:rPr lang="zh-CN" altLang="en-US" sz="2000" dirty="0">
                <a:solidFill>
                  <a:schemeClr val="accent1"/>
                </a:solidFill>
              </a:rPr>
              <a:t>的矩阵，求所有元素中的最大值。</a:t>
            </a:r>
          </a:p>
        </p:txBody>
      </p:sp>
      <p:sp>
        <p:nvSpPr>
          <p:cNvPr id="32" name="圆角矩形 12">
            <a:extLst>
              <a:ext uri="{FF2B5EF4-FFF2-40B4-BE49-F238E27FC236}">
                <a16:creationId xmlns:a16="http://schemas.microsoft.com/office/drawing/2014/main" xmlns="" id="{0F049BFC-9696-4323-94B2-76251E60074B}"/>
              </a:ext>
            </a:extLst>
          </p:cNvPr>
          <p:cNvSpPr/>
          <p:nvPr/>
        </p:nvSpPr>
        <p:spPr>
          <a:xfrm>
            <a:off x="402050" y="1852550"/>
            <a:ext cx="11470447" cy="484321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2000" dirty="0"/>
              <a:t>#include &lt;</a:t>
            </a:r>
            <a:r>
              <a:rPr lang="en-US" altLang="zh-CN" sz="2000" dirty="0" err="1"/>
              <a:t>stdio.h</a:t>
            </a:r>
            <a:r>
              <a:rPr lang="en-US" altLang="zh-CN" sz="2000" dirty="0"/>
              <a:t>&gt;</a:t>
            </a:r>
          </a:p>
          <a:p>
            <a:pPr defTabSz="363538">
              <a:lnSpc>
                <a:spcPct val="120000"/>
              </a:lnSpc>
            </a:pPr>
            <a:r>
              <a:rPr lang="en-US" altLang="zh-CN" sz="2000" dirty="0" err="1"/>
              <a:t>int</a:t>
            </a:r>
            <a:r>
              <a:rPr lang="en-US" altLang="zh-CN" sz="2000" dirty="0"/>
              <a:t> main()</a:t>
            </a:r>
          </a:p>
          <a:p>
            <a:pPr defTabSz="363538">
              <a:lnSpc>
                <a:spcPct val="120000"/>
              </a:lnSpc>
            </a:pPr>
            <a:r>
              <a:rPr lang="en-US" altLang="zh-CN" sz="2000" dirty="0"/>
              <a:t>{	</a:t>
            </a:r>
            <a:r>
              <a:rPr lang="en-US" altLang="zh-CN" sz="2000" err="1"/>
              <a:t>int</a:t>
            </a:r>
            <a:r>
              <a:rPr lang="en-US" altLang="zh-CN" sz="2000"/>
              <a:t> </a:t>
            </a:r>
            <a:r>
              <a:rPr lang="en-US" altLang="zh-CN" sz="2000" smtClean="0"/>
              <a:t>max_value(int </a:t>
            </a:r>
            <a:r>
              <a:rPr lang="en-US" altLang="zh-CN" sz="2000" dirty="0"/>
              <a:t>array[][4]);		</a:t>
            </a:r>
            <a:r>
              <a:rPr lang="en-US" altLang="zh-CN" sz="2000" dirty="0">
                <a:solidFill>
                  <a:srgbClr val="008000"/>
                </a:solidFill>
              </a:rPr>
              <a:t>//</a:t>
            </a:r>
            <a:r>
              <a:rPr lang="zh-CN" altLang="en-US" sz="2000" dirty="0">
                <a:solidFill>
                  <a:srgbClr val="008000"/>
                </a:solidFill>
              </a:rPr>
              <a:t>函数声明</a:t>
            </a:r>
          </a:p>
          <a:p>
            <a:pPr defTabSz="363538">
              <a:lnSpc>
                <a:spcPct val="120000"/>
              </a:lnSpc>
            </a:pPr>
            <a:r>
              <a:rPr lang="zh-CN" altLang="en-US" sz="2000" dirty="0"/>
              <a:t>	</a:t>
            </a:r>
            <a:r>
              <a:rPr lang="en-US" altLang="zh-CN" sz="2000" dirty="0" err="1"/>
              <a:t>int</a:t>
            </a:r>
            <a:r>
              <a:rPr lang="en-US" altLang="zh-CN" sz="2000" dirty="0"/>
              <a:t> a[3][4]={{1,3,5,7},{2,4,6,8},{15,17,34,12}};	 </a:t>
            </a:r>
            <a:r>
              <a:rPr lang="en-US" altLang="zh-CN" sz="2000" dirty="0">
                <a:solidFill>
                  <a:srgbClr val="008000"/>
                </a:solidFill>
              </a:rPr>
              <a:t>//</a:t>
            </a:r>
            <a:r>
              <a:rPr lang="zh-CN" altLang="en-US" sz="2000" dirty="0">
                <a:solidFill>
                  <a:srgbClr val="008000"/>
                </a:solidFill>
              </a:rPr>
              <a:t>对数组元素赋初值</a:t>
            </a:r>
          </a:p>
          <a:p>
            <a:pPr defTabSz="363538">
              <a:lnSpc>
                <a:spcPct val="120000"/>
              </a:lnSpc>
            </a:pPr>
            <a:r>
              <a:rPr lang="zh-CN" altLang="en-US" sz="2000" dirty="0"/>
              <a:t>	</a:t>
            </a:r>
            <a:r>
              <a:rPr lang="en-US" altLang="zh-CN" sz="2000" dirty="0" err="1"/>
              <a:t>printf</a:t>
            </a:r>
            <a:r>
              <a:rPr lang="en-US" altLang="zh-CN" sz="2000" dirty="0"/>
              <a:t>("Max value is %d\n",</a:t>
            </a:r>
            <a:r>
              <a:rPr lang="en-US" altLang="zh-CN" sz="2000" dirty="0" err="1">
                <a:solidFill>
                  <a:schemeClr val="accent6"/>
                </a:solidFill>
              </a:rPr>
              <a:t>max_value</a:t>
            </a:r>
            <a:r>
              <a:rPr lang="en-US" altLang="zh-CN" sz="2000" dirty="0">
                <a:solidFill>
                  <a:schemeClr val="accent6"/>
                </a:solidFill>
              </a:rPr>
              <a:t>(a)</a:t>
            </a:r>
            <a:r>
              <a:rPr lang="en-US" altLang="zh-CN" sz="2000" dirty="0"/>
              <a:t>);</a:t>
            </a:r>
          </a:p>
          <a:p>
            <a:pPr defTabSz="363538">
              <a:lnSpc>
                <a:spcPct val="120000"/>
              </a:lnSpc>
            </a:pPr>
            <a:r>
              <a:rPr lang="en-US" altLang="zh-CN" sz="2000" dirty="0"/>
              <a:t>	</a:t>
            </a:r>
            <a:r>
              <a:rPr lang="en-US" altLang="zh-CN" sz="2000" dirty="0">
                <a:solidFill>
                  <a:srgbClr val="008000"/>
                </a:solidFill>
              </a:rPr>
              <a:t>//</a:t>
            </a:r>
            <a:r>
              <a:rPr lang="en-US" altLang="zh-CN" sz="2000" dirty="0" err="1">
                <a:solidFill>
                  <a:srgbClr val="008000"/>
                </a:solidFill>
              </a:rPr>
              <a:t>max_value</a:t>
            </a:r>
            <a:r>
              <a:rPr lang="en-US" altLang="zh-CN" sz="2000" dirty="0">
                <a:solidFill>
                  <a:srgbClr val="008000"/>
                </a:solidFill>
              </a:rPr>
              <a:t>(a)</a:t>
            </a:r>
            <a:r>
              <a:rPr lang="zh-CN" altLang="en-US" sz="2000" dirty="0">
                <a:solidFill>
                  <a:srgbClr val="008000"/>
                </a:solidFill>
              </a:rPr>
              <a:t>为函数调用</a:t>
            </a:r>
          </a:p>
          <a:p>
            <a:pPr defTabSz="363538">
              <a:lnSpc>
                <a:spcPct val="120000"/>
              </a:lnSpc>
            </a:pPr>
            <a:r>
              <a:rPr lang="zh-CN" altLang="en-US" sz="2000" dirty="0"/>
              <a:t>	</a:t>
            </a:r>
            <a:r>
              <a:rPr lang="en-US" altLang="zh-CN" sz="2000" dirty="0"/>
              <a:t>return 0;</a:t>
            </a:r>
          </a:p>
          <a:p>
            <a:pPr defTabSz="363538">
              <a:lnSpc>
                <a:spcPct val="120000"/>
              </a:lnSpc>
            </a:pPr>
            <a:r>
              <a:rPr lang="en-US" altLang="zh-CN" sz="2000" dirty="0"/>
              <a:t>}</a:t>
            </a:r>
          </a:p>
          <a:p>
            <a:pPr defTabSz="363538">
              <a:lnSpc>
                <a:spcPct val="120000"/>
              </a:lnSpc>
            </a:pPr>
            <a:endParaRPr lang="en-US" altLang="zh-CN" sz="2000" smtClean="0"/>
          </a:p>
          <a:p>
            <a:pPr defTabSz="363538">
              <a:lnSpc>
                <a:spcPct val="120000"/>
              </a:lnSpc>
            </a:pPr>
            <a:endParaRPr lang="en-US" altLang="zh-CN" sz="2000"/>
          </a:p>
          <a:p>
            <a:pPr defTabSz="363538">
              <a:lnSpc>
                <a:spcPct val="120000"/>
              </a:lnSpc>
            </a:pPr>
            <a:endParaRPr lang="en-US" altLang="zh-CN" sz="2000" smtClean="0"/>
          </a:p>
          <a:p>
            <a:pPr defTabSz="363538">
              <a:lnSpc>
                <a:spcPct val="120000"/>
              </a:lnSpc>
            </a:pPr>
            <a:endParaRPr lang="en-US" altLang="zh-CN" sz="2000" dirty="0"/>
          </a:p>
          <a:p>
            <a:pPr defTabSz="363538">
              <a:lnSpc>
                <a:spcPct val="120000"/>
              </a:lnSpc>
            </a:pPr>
            <a:r>
              <a:rPr lang="en-US" altLang="zh-CN" sz="2000" dirty="0" err="1"/>
              <a:t>int</a:t>
            </a:r>
            <a:r>
              <a:rPr lang="en-US" altLang="zh-CN" sz="2000" dirty="0"/>
              <a:t> </a:t>
            </a:r>
            <a:r>
              <a:rPr lang="en-US" altLang="zh-CN" sz="2000" dirty="0" err="1"/>
              <a:t>max_value</a:t>
            </a:r>
            <a:r>
              <a:rPr lang="en-US" altLang="zh-CN" sz="2000" dirty="0"/>
              <a:t>(</a:t>
            </a:r>
            <a:r>
              <a:rPr lang="en-US" altLang="zh-CN" sz="2000" dirty="0" err="1">
                <a:solidFill>
                  <a:schemeClr val="accent6"/>
                </a:solidFill>
              </a:rPr>
              <a:t>int</a:t>
            </a:r>
            <a:r>
              <a:rPr lang="en-US" altLang="zh-CN" sz="2000" dirty="0">
                <a:solidFill>
                  <a:schemeClr val="accent6"/>
                </a:solidFill>
              </a:rPr>
              <a:t> array[][4]</a:t>
            </a:r>
            <a:r>
              <a:rPr lang="en-US" altLang="zh-CN" sz="2000" dirty="0"/>
              <a:t>)	</a:t>
            </a:r>
            <a:r>
              <a:rPr lang="en-US" altLang="zh-CN" sz="2000" dirty="0">
                <a:solidFill>
                  <a:srgbClr val="008000"/>
                </a:solidFill>
              </a:rPr>
              <a:t>//</a:t>
            </a:r>
            <a:r>
              <a:rPr lang="zh-CN" altLang="en-US" sz="2000" dirty="0">
                <a:solidFill>
                  <a:srgbClr val="008000"/>
                </a:solidFill>
              </a:rPr>
              <a:t>函数定义</a:t>
            </a:r>
          </a:p>
          <a:p>
            <a:pPr defTabSz="363538">
              <a:lnSpc>
                <a:spcPct val="120000"/>
              </a:lnSpc>
            </a:pPr>
            <a:r>
              <a:rPr lang="en-US" altLang="zh-CN" sz="2000" dirty="0"/>
              <a:t>{	</a:t>
            </a:r>
            <a:r>
              <a:rPr lang="en-US" altLang="zh-CN" sz="2000" dirty="0" err="1"/>
              <a:t>int</a:t>
            </a:r>
            <a:r>
              <a:rPr lang="en-US" altLang="zh-CN" sz="2000" dirty="0"/>
              <a:t> </a:t>
            </a:r>
            <a:r>
              <a:rPr lang="en-US" altLang="zh-CN" sz="2000" dirty="0" err="1"/>
              <a:t>i,j,max</a:t>
            </a:r>
            <a:r>
              <a:rPr lang="en-US" altLang="zh-CN" sz="2000" dirty="0"/>
              <a:t>;</a:t>
            </a:r>
          </a:p>
          <a:p>
            <a:pPr defTabSz="363538">
              <a:lnSpc>
                <a:spcPct val="120000"/>
              </a:lnSpc>
            </a:pPr>
            <a:r>
              <a:rPr lang="en-US" altLang="zh-CN" sz="2000" dirty="0"/>
              <a:t>	max=array[0][0];</a:t>
            </a:r>
          </a:p>
          <a:p>
            <a:pPr defTabSz="363538">
              <a:lnSpc>
                <a:spcPct val="120000"/>
              </a:lnSpc>
            </a:pPr>
            <a:r>
              <a:rPr lang="en-US" altLang="zh-CN" sz="2000" dirty="0"/>
              <a:t>	for(</a:t>
            </a:r>
            <a:r>
              <a:rPr lang="en-US" altLang="zh-CN" sz="2000" dirty="0" err="1"/>
              <a:t>i</a:t>
            </a:r>
            <a:r>
              <a:rPr lang="en-US" altLang="zh-CN" sz="2000" dirty="0"/>
              <a:t>=0;i&lt;3;i++)</a:t>
            </a:r>
          </a:p>
          <a:p>
            <a:pPr defTabSz="363538">
              <a:lnSpc>
                <a:spcPct val="120000"/>
              </a:lnSpc>
            </a:pPr>
            <a:r>
              <a:rPr lang="en-US" altLang="zh-CN" sz="2000" dirty="0"/>
              <a:t>		for(j=0;j&lt;4;j++)</a:t>
            </a:r>
          </a:p>
          <a:p>
            <a:pPr defTabSz="363538">
              <a:lnSpc>
                <a:spcPct val="120000"/>
              </a:lnSpc>
            </a:pPr>
            <a:r>
              <a:rPr lang="en-US" altLang="zh-CN" sz="2000" dirty="0"/>
              <a:t>			if(array[</a:t>
            </a:r>
            <a:r>
              <a:rPr lang="en-US" altLang="zh-CN" sz="2000" dirty="0" err="1"/>
              <a:t>i</a:t>
            </a:r>
            <a:r>
              <a:rPr lang="en-US" altLang="zh-CN" sz="2000" dirty="0"/>
              <a:t>][j]&gt;max) max=array[</a:t>
            </a:r>
            <a:r>
              <a:rPr lang="en-US" altLang="zh-CN" sz="2000" dirty="0" err="1"/>
              <a:t>i</a:t>
            </a:r>
            <a:r>
              <a:rPr lang="en-US" altLang="zh-CN" sz="2000" dirty="0"/>
              <a:t>][j];	</a:t>
            </a:r>
            <a:r>
              <a:rPr lang="en-US" altLang="zh-CN" sz="2000" dirty="0">
                <a:solidFill>
                  <a:srgbClr val="008000"/>
                </a:solidFill>
              </a:rPr>
              <a:t>//</a:t>
            </a:r>
            <a:r>
              <a:rPr lang="zh-CN" altLang="en-US" sz="2000" dirty="0">
                <a:solidFill>
                  <a:srgbClr val="008000"/>
                </a:solidFill>
              </a:rPr>
              <a:t>把大者放在</a:t>
            </a:r>
            <a:r>
              <a:rPr lang="en-US" altLang="zh-CN" sz="2000" dirty="0">
                <a:solidFill>
                  <a:srgbClr val="008000"/>
                </a:solidFill>
              </a:rPr>
              <a:t>max</a:t>
            </a:r>
            <a:r>
              <a:rPr lang="zh-CN" altLang="en-US" sz="2000" dirty="0">
                <a:solidFill>
                  <a:srgbClr val="008000"/>
                </a:solidFill>
              </a:rPr>
              <a:t>中</a:t>
            </a:r>
          </a:p>
          <a:p>
            <a:pPr defTabSz="363538">
              <a:lnSpc>
                <a:spcPct val="120000"/>
              </a:lnSpc>
            </a:pPr>
            <a:r>
              <a:rPr lang="zh-CN" altLang="en-US" sz="2000" dirty="0"/>
              <a:t>	</a:t>
            </a:r>
            <a:r>
              <a:rPr lang="en-US" altLang="zh-CN" sz="2000" dirty="0"/>
              <a:t>return(max);</a:t>
            </a:r>
          </a:p>
          <a:p>
            <a:pPr defTabSz="363538">
              <a:lnSpc>
                <a:spcPct val="120000"/>
              </a:lnSpc>
            </a:pPr>
            <a:r>
              <a:rPr lang="en-US" altLang="zh-CN" sz="2000" dirty="0"/>
              <a:t>}</a:t>
            </a:r>
          </a:p>
        </p:txBody>
      </p:sp>
      <p:cxnSp>
        <p:nvCxnSpPr>
          <p:cNvPr id="33" name="直接连接符 32">
            <a:extLst>
              <a:ext uri="{FF2B5EF4-FFF2-40B4-BE49-F238E27FC236}">
                <a16:creationId xmlns:a16="http://schemas.microsoft.com/office/drawing/2014/main" xmlns="" id="{38E8941E-13B4-4987-9474-849FD4958D72}"/>
              </a:ext>
            </a:extLst>
          </p:cNvPr>
          <p:cNvCxnSpPr>
            <a:cxnSpLocks/>
          </p:cNvCxnSpPr>
          <p:nvPr/>
        </p:nvCxnSpPr>
        <p:spPr>
          <a:xfrm>
            <a:off x="6005708" y="1843883"/>
            <a:ext cx="0" cy="2559063"/>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xmlns="" id="{699B58EF-6F58-486F-9246-0CBE3EB7CEF9}"/>
              </a:ext>
            </a:extLst>
          </p:cNvPr>
          <p:cNvGrpSpPr/>
          <p:nvPr/>
        </p:nvGrpSpPr>
        <p:grpSpPr>
          <a:xfrm>
            <a:off x="5850029" y="2147679"/>
            <a:ext cx="325496" cy="260107"/>
            <a:chOff x="5926033" y="1926699"/>
            <a:chExt cx="325496" cy="260107"/>
          </a:xfrm>
        </p:grpSpPr>
        <p:sp>
          <p:nvSpPr>
            <p:cNvPr id="36" name="MH_Other_2">
              <a:extLst>
                <a:ext uri="{FF2B5EF4-FFF2-40B4-BE49-F238E27FC236}">
                  <a16:creationId xmlns:a16="http://schemas.microsoft.com/office/drawing/2014/main" xmlns=""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xmlns=""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xmlns=""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xmlns=""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xmlns=""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xmlns=""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xmlns="" id="{A3C566BD-2ED9-4DBB-8D0B-C8674569A874}"/>
              </a:ext>
            </a:extLst>
          </p:cNvPr>
          <p:cNvGrpSpPr/>
          <p:nvPr/>
        </p:nvGrpSpPr>
        <p:grpSpPr>
          <a:xfrm>
            <a:off x="5833029" y="3620178"/>
            <a:ext cx="325496" cy="260106"/>
            <a:chOff x="5926033" y="5434781"/>
            <a:chExt cx="325496" cy="260106"/>
          </a:xfrm>
        </p:grpSpPr>
        <p:sp>
          <p:nvSpPr>
            <p:cNvPr id="44" name="MH_Other_8">
              <a:extLst>
                <a:ext uri="{FF2B5EF4-FFF2-40B4-BE49-F238E27FC236}">
                  <a16:creationId xmlns:a16="http://schemas.microsoft.com/office/drawing/2014/main" xmlns=""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xmlns=""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xmlns=""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xmlns=""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xmlns=""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xmlns=""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val="2790284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局部变量和全局变量</a:t>
            </a:r>
          </a:p>
        </p:txBody>
      </p:sp>
      <p:sp>
        <p:nvSpPr>
          <p:cNvPr id="3" name="矩形 2">
            <a:extLst>
              <a:ext uri="{FF2B5EF4-FFF2-40B4-BE49-F238E27FC236}">
                <a16:creationId xmlns:a16="http://schemas.microsoft.com/office/drawing/2014/main" xmlns="" id="{FDBD27D5-56C4-4BAD-A653-04E5D9156C5E}"/>
              </a:ext>
            </a:extLst>
          </p:cNvPr>
          <p:cNvSpPr/>
          <p:nvPr/>
        </p:nvSpPr>
        <p:spPr>
          <a:xfrm>
            <a:off x="2647556" y="3925642"/>
            <a:ext cx="6896888" cy="1077218"/>
          </a:xfrm>
          <a:prstGeom prst="rect">
            <a:avLst/>
          </a:prstGeom>
        </p:spPr>
        <p:txBody>
          <a:bodyPr wrap="square">
            <a:spAutoFit/>
          </a:bodyPr>
          <a:lstStyle/>
          <a:p>
            <a:r>
              <a:rPr lang="zh-CN" altLang="en-US" sz="3200" dirty="0">
                <a:solidFill>
                  <a:schemeClr val="accent1"/>
                </a:solidFill>
              </a:rPr>
              <a:t>每一个变量都有一个作用域问题，即它们在什么范围内有效。</a:t>
            </a:r>
          </a:p>
        </p:txBody>
      </p:sp>
    </p:spTree>
    <p:extLst>
      <p:ext uri="{BB962C8B-B14F-4D97-AF65-F5344CB8AC3E}">
        <p14:creationId xmlns:p14="http://schemas.microsoft.com/office/powerpoint/2010/main" val="3106686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080" y="624316"/>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局部变量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MH_Text_1"/>
          <p:cNvSpPr/>
          <p:nvPr>
            <p:custDataLst>
              <p:tags r:id="rId2"/>
            </p:custDataLst>
          </p:nvPr>
        </p:nvSpPr>
        <p:spPr>
          <a:xfrm>
            <a:off x="1247081" y="1137479"/>
            <a:ext cx="9516999" cy="46263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zh-CN" altLang="en-US" sz="2400" dirty="0">
                <a:solidFill>
                  <a:schemeClr val="tx1"/>
                </a:solidFill>
              </a:rPr>
              <a:t>定义变量可能有</a:t>
            </a:r>
            <a:r>
              <a:rPr lang="en-US" altLang="zh-CN" sz="2400" dirty="0">
                <a:solidFill>
                  <a:schemeClr val="tx1"/>
                </a:solidFill>
              </a:rPr>
              <a:t>3</a:t>
            </a:r>
            <a:r>
              <a:rPr lang="zh-CN" altLang="en-US" sz="2400" dirty="0">
                <a:solidFill>
                  <a:schemeClr val="tx1"/>
                </a:solidFill>
              </a:rPr>
              <a:t>种情况</a:t>
            </a:r>
            <a:r>
              <a:rPr lang="en-US" altLang="zh-CN" sz="2400" dirty="0">
                <a:solidFill>
                  <a:schemeClr val="tx1"/>
                </a:solidFill>
              </a:rPr>
              <a:t>: </a:t>
            </a:r>
          </a:p>
          <a:p>
            <a:pPr algn="just">
              <a:lnSpc>
                <a:spcPct val="150000"/>
              </a:lnSpc>
              <a:spcAft>
                <a:spcPts val="600"/>
              </a:spcAft>
              <a:defRPr/>
            </a:pPr>
            <a:r>
              <a:rPr lang="en-US" altLang="zh-CN" sz="2400" dirty="0">
                <a:solidFill>
                  <a:schemeClr val="tx1"/>
                </a:solidFill>
              </a:rPr>
              <a:t>(1) </a:t>
            </a:r>
            <a:r>
              <a:rPr lang="zh-CN" altLang="en-US" sz="2400" dirty="0">
                <a:solidFill>
                  <a:schemeClr val="tx1"/>
                </a:solidFill>
              </a:rPr>
              <a:t>在函数的开头定义；</a:t>
            </a:r>
          </a:p>
          <a:p>
            <a:pPr algn="just">
              <a:lnSpc>
                <a:spcPct val="150000"/>
              </a:lnSpc>
              <a:spcAft>
                <a:spcPts val="600"/>
              </a:spcAft>
              <a:defRPr/>
            </a:pPr>
            <a:r>
              <a:rPr lang="en-US" altLang="zh-CN" sz="2400" dirty="0">
                <a:solidFill>
                  <a:schemeClr val="tx1"/>
                </a:solidFill>
              </a:rPr>
              <a:t>(2) </a:t>
            </a:r>
            <a:r>
              <a:rPr lang="zh-CN" altLang="en-US" sz="2400" dirty="0">
                <a:solidFill>
                  <a:schemeClr val="tx1"/>
                </a:solidFill>
              </a:rPr>
              <a:t>在函数内的复合语句内定义；</a:t>
            </a:r>
          </a:p>
          <a:p>
            <a:pPr algn="just">
              <a:lnSpc>
                <a:spcPct val="150000"/>
              </a:lnSpc>
              <a:spcAft>
                <a:spcPts val="600"/>
              </a:spcAft>
              <a:defRPr/>
            </a:pPr>
            <a:r>
              <a:rPr lang="en-US" altLang="zh-CN" sz="2400" dirty="0">
                <a:solidFill>
                  <a:schemeClr val="tx1"/>
                </a:solidFill>
              </a:rPr>
              <a:t>(3) </a:t>
            </a:r>
            <a:r>
              <a:rPr lang="zh-CN" altLang="en-US" sz="2400" dirty="0">
                <a:solidFill>
                  <a:schemeClr val="tx1"/>
                </a:solidFill>
              </a:rPr>
              <a:t>在函数的外部定义。</a:t>
            </a:r>
          </a:p>
          <a:p>
            <a:pPr algn="just">
              <a:lnSpc>
                <a:spcPct val="150000"/>
              </a:lnSpc>
              <a:spcAft>
                <a:spcPts val="600"/>
              </a:spcAft>
              <a:defRPr/>
            </a:pPr>
            <a:r>
              <a:rPr lang="zh-CN" altLang="en-US" sz="2400" b="1" dirty="0">
                <a:solidFill>
                  <a:schemeClr val="tx1"/>
                </a:solidFill>
              </a:rPr>
              <a:t>在一个</a:t>
            </a:r>
            <a:r>
              <a:rPr lang="zh-CN" altLang="en-US" sz="2400" b="1">
                <a:solidFill>
                  <a:schemeClr val="tx1"/>
                </a:solidFill>
              </a:rPr>
              <a:t>函数内部和复合语句内定义的变量称为</a:t>
            </a:r>
            <a:r>
              <a:rPr lang="zh-CN" altLang="en-US" sz="2400" dirty="0">
                <a:solidFill>
                  <a:schemeClr val="tx1"/>
                </a:solidFill>
              </a:rPr>
              <a:t>“</a:t>
            </a:r>
            <a:r>
              <a:rPr lang="zh-CN" altLang="en-US" sz="2400" b="1" dirty="0">
                <a:solidFill>
                  <a:schemeClr val="tx1"/>
                </a:solidFill>
              </a:rPr>
              <a:t>局部变量</a:t>
            </a:r>
            <a:r>
              <a:rPr lang="zh-CN" altLang="en-US" sz="2400" dirty="0">
                <a:solidFill>
                  <a:schemeClr val="tx1"/>
                </a:solidFill>
              </a:rPr>
              <a:t>”</a:t>
            </a:r>
            <a:r>
              <a:rPr lang="zh-CN" altLang="en-US" sz="2000" dirty="0">
                <a:solidFill>
                  <a:schemeClr val="tx1"/>
                </a:solidFill>
              </a:rPr>
              <a:t>。</a:t>
            </a:r>
          </a:p>
        </p:txBody>
      </p:sp>
    </p:spTree>
    <p:extLst>
      <p:ext uri="{BB962C8B-B14F-4D97-AF65-F5344CB8AC3E}">
        <p14:creationId xmlns:p14="http://schemas.microsoft.com/office/powerpoint/2010/main" val="2299547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340" y="234056"/>
            <a:ext cx="10515600" cy="1325563"/>
          </a:xfrm>
        </p:spPr>
        <p:txBody>
          <a:bodyPr/>
          <a:lstStyle/>
          <a:p>
            <a:r>
              <a:rPr lang="zh-CN" altLang="en-US" dirty="0"/>
              <a:t>实参和形参间的数据传递</a:t>
            </a:r>
          </a:p>
        </p:txBody>
      </p:sp>
      <p:sp>
        <p:nvSpPr>
          <p:cNvPr id="3" name="内容占位符 2"/>
          <p:cNvSpPr>
            <a:spLocks noGrp="1"/>
          </p:cNvSpPr>
          <p:nvPr>
            <p:ph idx="1"/>
          </p:nvPr>
        </p:nvSpPr>
        <p:spPr>
          <a:xfrm>
            <a:off x="564341" y="1247936"/>
            <a:ext cx="11015489" cy="552660"/>
          </a:xfrm>
        </p:spPr>
        <p:txBody>
          <a:bodyPr>
            <a:noAutofit/>
          </a:bodyPr>
          <a:lstStyle/>
          <a:p>
            <a:pPr marL="88900" indent="-88900">
              <a:lnSpc>
                <a:spcPct val="10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7.2】</a:t>
            </a:r>
            <a:r>
              <a:rPr lang="zh-CN" altLang="en-US" sz="2000" dirty="0">
                <a:solidFill>
                  <a:schemeClr val="accent1"/>
                </a:solidFill>
              </a:rPr>
              <a:t>输入两个整数，要求输出其中值较大者。要求用函数来找到大数。</a:t>
            </a:r>
          </a:p>
        </p:txBody>
      </p:sp>
      <p:sp>
        <p:nvSpPr>
          <p:cNvPr id="13" name="圆角矩形 12"/>
          <p:cNvSpPr/>
          <p:nvPr/>
        </p:nvSpPr>
        <p:spPr>
          <a:xfrm>
            <a:off x="339213" y="1815067"/>
            <a:ext cx="11518491" cy="476271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2400" b="1" dirty="0"/>
              <a:t>#include &lt;</a:t>
            </a:r>
            <a:r>
              <a:rPr lang="en-US" altLang="zh-CN" sz="2400" b="1" dirty="0" err="1"/>
              <a:t>stdio.h</a:t>
            </a:r>
            <a:r>
              <a:rPr lang="en-US" altLang="zh-CN" sz="2400" b="1" dirty="0"/>
              <a:t>&gt;</a:t>
            </a:r>
          </a:p>
          <a:p>
            <a:pPr defTabSz="363538">
              <a:lnSpc>
                <a:spcPct val="120000"/>
              </a:lnSpc>
            </a:pPr>
            <a:r>
              <a:rPr lang="en-US" altLang="zh-CN" sz="2400" b="1" dirty="0"/>
              <a:t>int main()</a:t>
            </a:r>
          </a:p>
          <a:p>
            <a:pPr defTabSz="363538">
              <a:lnSpc>
                <a:spcPct val="120000"/>
              </a:lnSpc>
            </a:pPr>
            <a:r>
              <a:rPr lang="en-US" altLang="zh-CN" sz="2400" b="1" dirty="0"/>
              <a:t>{	</a:t>
            </a:r>
            <a:r>
              <a:rPr lang="en-US" altLang="zh-CN" sz="2400" b="1" dirty="0">
                <a:solidFill>
                  <a:schemeClr val="accent6"/>
                </a:solidFill>
              </a:rPr>
              <a:t>int max(int </a:t>
            </a:r>
            <a:r>
              <a:rPr lang="en-US" altLang="zh-CN" sz="2400" b="1" dirty="0" err="1">
                <a:solidFill>
                  <a:schemeClr val="accent6"/>
                </a:solidFill>
              </a:rPr>
              <a:t>x,int</a:t>
            </a:r>
            <a:r>
              <a:rPr lang="en-US" altLang="zh-CN" sz="2400" b="1" dirty="0">
                <a:solidFill>
                  <a:schemeClr val="accent6"/>
                </a:solidFill>
              </a:rPr>
              <a:t> y);	</a:t>
            </a:r>
            <a:r>
              <a:rPr lang="en-US" altLang="zh-CN" sz="2400" b="1"/>
              <a:t>	</a:t>
            </a:r>
            <a:endParaRPr lang="en-US" altLang="zh-CN" sz="2400" b="1" smtClean="0"/>
          </a:p>
          <a:p>
            <a:pPr defTabSz="363538">
              <a:lnSpc>
                <a:spcPct val="120000"/>
              </a:lnSpc>
            </a:pPr>
            <a:r>
              <a:rPr lang="zh-CN" altLang="en-US" sz="2400" b="1" dirty="0"/>
              <a:t>	</a:t>
            </a:r>
            <a:r>
              <a:rPr lang="en-US" altLang="zh-CN" sz="2400" b="1" dirty="0"/>
              <a:t>int </a:t>
            </a:r>
            <a:r>
              <a:rPr lang="en-US" altLang="zh-CN" sz="2400" b="1" dirty="0" err="1"/>
              <a:t>a,b,c</a:t>
            </a:r>
            <a:r>
              <a:rPr lang="en-US" altLang="zh-CN" sz="2400" b="1" dirty="0"/>
              <a:t>;</a:t>
            </a:r>
          </a:p>
          <a:p>
            <a:pPr defTabSz="363538">
              <a:lnSpc>
                <a:spcPct val="120000"/>
              </a:lnSpc>
            </a:pPr>
            <a:r>
              <a:rPr lang="en-US" altLang="zh-CN" sz="2400" b="1" dirty="0"/>
              <a:t>	</a:t>
            </a:r>
            <a:r>
              <a:rPr lang="en-US" altLang="zh-CN" sz="2400" b="1" dirty="0" err="1"/>
              <a:t>printf</a:t>
            </a:r>
            <a:r>
              <a:rPr lang="en-US" altLang="zh-CN" sz="2400" b="1" dirty="0"/>
              <a:t>("please enter two integer numbers</a:t>
            </a:r>
            <a:r>
              <a:rPr lang="en-US" altLang="zh-CN" sz="2400" b="1"/>
              <a:t>:"); </a:t>
            </a:r>
            <a:r>
              <a:rPr lang="zh-CN" altLang="en-US" sz="2400" b="1"/>
              <a:t>	</a:t>
            </a:r>
            <a:endParaRPr lang="en-US" altLang="zh-CN" sz="2400" b="1" smtClean="0"/>
          </a:p>
          <a:p>
            <a:pPr defTabSz="363538">
              <a:lnSpc>
                <a:spcPct val="120000"/>
              </a:lnSpc>
            </a:pPr>
            <a:r>
              <a:rPr lang="en-US" altLang="zh-CN" sz="2400" b="1"/>
              <a:t> </a:t>
            </a:r>
            <a:r>
              <a:rPr lang="en-US" altLang="zh-CN" sz="2400" b="1" smtClean="0"/>
              <a:t>  scanf</a:t>
            </a:r>
            <a:r>
              <a:rPr lang="en-US" altLang="zh-CN" sz="2400" b="1" dirty="0"/>
              <a:t>("%</a:t>
            </a:r>
            <a:r>
              <a:rPr lang="en-US" altLang="zh-CN" sz="2400" b="1" dirty="0" err="1"/>
              <a:t>d,%d",&amp;a,&amp;b</a:t>
            </a:r>
            <a:r>
              <a:rPr lang="en-US" altLang="zh-CN" sz="2400" b="1" dirty="0"/>
              <a:t>);</a:t>
            </a:r>
            <a:r>
              <a:rPr lang="en-US" altLang="zh-CN" sz="2400" b="1"/>
              <a:t>	</a:t>
            </a:r>
            <a:endParaRPr lang="en-US" altLang="zh-CN" sz="2400" b="1" smtClean="0"/>
          </a:p>
          <a:p>
            <a:pPr defTabSz="363538">
              <a:lnSpc>
                <a:spcPct val="120000"/>
              </a:lnSpc>
            </a:pPr>
            <a:r>
              <a:rPr lang="zh-CN" altLang="en-US" sz="2400" b="1" dirty="0"/>
              <a:t>	</a:t>
            </a:r>
            <a:r>
              <a:rPr lang="en-US" altLang="zh-CN" sz="2400" b="1" dirty="0">
                <a:solidFill>
                  <a:schemeClr val="accent6"/>
                </a:solidFill>
              </a:rPr>
              <a:t>c=max(</a:t>
            </a:r>
            <a:r>
              <a:rPr lang="en-US" altLang="zh-CN" sz="2400" b="1" dirty="0" err="1">
                <a:solidFill>
                  <a:schemeClr val="accent6"/>
                </a:solidFill>
              </a:rPr>
              <a:t>a,b</a:t>
            </a:r>
            <a:r>
              <a:rPr lang="en-US" altLang="zh-CN" sz="2400" b="1" dirty="0">
                <a:solidFill>
                  <a:schemeClr val="accent6"/>
                </a:solidFill>
              </a:rPr>
              <a:t>);</a:t>
            </a:r>
            <a:r>
              <a:rPr lang="en-US" altLang="zh-CN" sz="2400" b="1"/>
              <a:t>	</a:t>
            </a:r>
            <a:endParaRPr lang="en-US" altLang="zh-CN" sz="2400" b="1" dirty="0">
              <a:solidFill>
                <a:srgbClr val="008000"/>
              </a:solidFill>
            </a:endParaRPr>
          </a:p>
          <a:p>
            <a:pPr defTabSz="363538">
              <a:lnSpc>
                <a:spcPct val="120000"/>
              </a:lnSpc>
            </a:pPr>
            <a:r>
              <a:rPr lang="en-US" altLang="zh-CN" sz="2400" b="1" dirty="0"/>
              <a:t>	</a:t>
            </a:r>
            <a:r>
              <a:rPr lang="en-US" altLang="zh-CN" sz="2400" b="1" dirty="0" err="1"/>
              <a:t>printf</a:t>
            </a:r>
            <a:r>
              <a:rPr lang="en-US" altLang="zh-CN" sz="2400" b="1" dirty="0"/>
              <a:t>("max is %d\</a:t>
            </a:r>
            <a:r>
              <a:rPr lang="en-US" altLang="zh-CN" sz="2400" b="1" dirty="0" err="1"/>
              <a:t>n",c</a:t>
            </a:r>
            <a:r>
              <a:rPr lang="en-US" altLang="zh-CN" sz="2400" b="1" dirty="0"/>
              <a:t>);</a:t>
            </a:r>
            <a:r>
              <a:rPr lang="en-US" altLang="zh-CN" sz="2400" b="1"/>
              <a:t>	</a:t>
            </a:r>
            <a:r>
              <a:rPr lang="en-US" altLang="zh-CN" sz="2400" b="1" dirty="0"/>
              <a:t>	return 0</a:t>
            </a:r>
            <a:r>
              <a:rPr lang="en-US" altLang="zh-CN" sz="2400" b="1"/>
              <a:t>; </a:t>
            </a:r>
            <a:r>
              <a:rPr lang="en-US" altLang="zh-CN" sz="2400" b="1" smtClean="0"/>
              <a:t>}</a:t>
            </a:r>
          </a:p>
          <a:p>
            <a:pPr defTabSz="363538">
              <a:lnSpc>
                <a:spcPct val="120000"/>
              </a:lnSpc>
            </a:pPr>
            <a:endParaRPr lang="en-US" altLang="zh-CN" sz="2400" b="1" smtClean="0">
              <a:solidFill>
                <a:srgbClr val="008000"/>
              </a:solidFill>
            </a:endParaRPr>
          </a:p>
          <a:p>
            <a:pPr defTabSz="363538">
              <a:lnSpc>
                <a:spcPct val="120000"/>
              </a:lnSpc>
            </a:pPr>
            <a:endParaRPr lang="en-US" altLang="zh-CN" sz="2400" b="1">
              <a:solidFill>
                <a:srgbClr val="008000"/>
              </a:solidFill>
            </a:endParaRPr>
          </a:p>
          <a:p>
            <a:pPr defTabSz="363538">
              <a:lnSpc>
                <a:spcPct val="120000"/>
              </a:lnSpc>
            </a:pPr>
            <a:endParaRPr lang="en-US" altLang="zh-CN" sz="2400" b="1" dirty="0">
              <a:solidFill>
                <a:srgbClr val="008000"/>
              </a:solidFill>
            </a:endParaRPr>
          </a:p>
          <a:p>
            <a:pPr defTabSz="363538">
              <a:lnSpc>
                <a:spcPct val="120000"/>
              </a:lnSpc>
            </a:pPr>
            <a:r>
              <a:rPr lang="en-US" altLang="zh-CN" sz="2400" b="1" dirty="0">
                <a:solidFill>
                  <a:schemeClr val="accent6"/>
                </a:solidFill>
              </a:rPr>
              <a:t>int max(int </a:t>
            </a:r>
            <a:r>
              <a:rPr lang="en-US" altLang="zh-CN" sz="2400" b="1" dirty="0" err="1">
                <a:solidFill>
                  <a:schemeClr val="accent6"/>
                </a:solidFill>
              </a:rPr>
              <a:t>x,int</a:t>
            </a:r>
            <a:r>
              <a:rPr lang="en-US" altLang="zh-CN" sz="2400" b="1" dirty="0">
                <a:solidFill>
                  <a:schemeClr val="accent6"/>
                </a:solidFill>
              </a:rPr>
              <a:t> y)</a:t>
            </a:r>
            <a:r>
              <a:rPr lang="en-US" altLang="zh-CN" sz="2400" b="1" dirty="0"/>
              <a:t>	</a:t>
            </a:r>
            <a:r>
              <a:rPr lang="en-US" altLang="zh-CN" sz="2400" b="1" dirty="0">
                <a:solidFill>
                  <a:srgbClr val="008000"/>
                </a:solidFill>
              </a:rPr>
              <a:t>//</a:t>
            </a:r>
            <a:r>
              <a:rPr lang="zh-CN" altLang="en-US" sz="2400" b="1" dirty="0">
                <a:solidFill>
                  <a:srgbClr val="008000"/>
                </a:solidFill>
              </a:rPr>
              <a:t>定义</a:t>
            </a:r>
            <a:r>
              <a:rPr lang="en-US" altLang="zh-CN" sz="2400" b="1" dirty="0">
                <a:solidFill>
                  <a:srgbClr val="008000"/>
                </a:solidFill>
              </a:rPr>
              <a:t>max</a:t>
            </a:r>
            <a:r>
              <a:rPr lang="zh-CN" altLang="en-US" sz="2400" b="1" dirty="0">
                <a:solidFill>
                  <a:srgbClr val="008000"/>
                </a:solidFill>
              </a:rPr>
              <a:t>函数，有两个参数</a:t>
            </a:r>
          </a:p>
          <a:p>
            <a:pPr defTabSz="363538">
              <a:lnSpc>
                <a:spcPct val="120000"/>
              </a:lnSpc>
            </a:pPr>
            <a:r>
              <a:rPr lang="en-US" altLang="zh-CN" sz="2400" b="1" dirty="0"/>
              <a:t>{</a:t>
            </a:r>
          </a:p>
          <a:p>
            <a:pPr defTabSz="363538">
              <a:lnSpc>
                <a:spcPct val="120000"/>
              </a:lnSpc>
            </a:pPr>
            <a:r>
              <a:rPr lang="en-US" altLang="zh-CN" sz="2400" b="1" dirty="0"/>
              <a:t>	int z;	</a:t>
            </a:r>
            <a:r>
              <a:rPr lang="en-US" altLang="zh-CN" sz="2400" b="1"/>
              <a:t>	</a:t>
            </a:r>
            <a:endParaRPr lang="en-US" altLang="zh-CN" sz="2400" b="1" smtClean="0"/>
          </a:p>
          <a:p>
            <a:pPr defTabSz="363538">
              <a:lnSpc>
                <a:spcPct val="120000"/>
              </a:lnSpc>
            </a:pPr>
            <a:r>
              <a:rPr lang="en-US" altLang="zh-CN" sz="2400" b="1" dirty="0"/>
              <a:t>	z=x&gt;</a:t>
            </a:r>
            <a:r>
              <a:rPr lang="en-US" altLang="zh-CN" sz="2400" b="1" dirty="0" err="1"/>
              <a:t>y?x:y</a:t>
            </a:r>
            <a:r>
              <a:rPr lang="en-US" altLang="zh-CN" sz="2400" b="1" dirty="0"/>
              <a:t>;</a:t>
            </a:r>
            <a:r>
              <a:rPr lang="en-US" altLang="zh-CN" sz="2400" b="1"/>
              <a:t>	</a:t>
            </a:r>
            <a:endParaRPr lang="en-US" altLang="zh-CN" sz="2400" b="1" smtClean="0"/>
          </a:p>
          <a:p>
            <a:pPr defTabSz="363538">
              <a:lnSpc>
                <a:spcPct val="120000"/>
              </a:lnSpc>
            </a:pPr>
            <a:r>
              <a:rPr lang="en-US" altLang="zh-CN" sz="2400" b="1" dirty="0"/>
              <a:t>	</a:t>
            </a:r>
            <a:r>
              <a:rPr lang="en-US" altLang="zh-CN" sz="2400" b="1" dirty="0">
                <a:solidFill>
                  <a:schemeClr val="accent6"/>
                </a:solidFill>
              </a:rPr>
              <a:t>return(z);	</a:t>
            </a:r>
            <a:r>
              <a:rPr lang="en-US" altLang="zh-CN" sz="2400" b="1"/>
              <a:t>	</a:t>
            </a:r>
            <a:endParaRPr lang="en-US" altLang="zh-CN" sz="2400" b="1" smtClean="0"/>
          </a:p>
          <a:p>
            <a:pPr defTabSz="363538">
              <a:lnSpc>
                <a:spcPct val="120000"/>
              </a:lnSpc>
            </a:pPr>
            <a:r>
              <a:rPr lang="en-US" altLang="zh-CN" sz="2400" b="1" smtClean="0">
                <a:solidFill>
                  <a:srgbClr val="008000"/>
                </a:solidFill>
              </a:rPr>
              <a:t>//</a:t>
            </a:r>
            <a:r>
              <a:rPr lang="zh-CN" altLang="en-US" sz="2400" b="1" dirty="0">
                <a:solidFill>
                  <a:srgbClr val="008000"/>
                </a:solidFill>
              </a:rPr>
              <a:t>把</a:t>
            </a:r>
            <a:r>
              <a:rPr lang="en-US" altLang="zh-CN" sz="2400" b="1" dirty="0">
                <a:solidFill>
                  <a:srgbClr val="008000"/>
                </a:solidFill>
              </a:rPr>
              <a:t>z</a:t>
            </a:r>
            <a:r>
              <a:rPr lang="zh-CN" altLang="en-US" sz="2400" b="1" dirty="0">
                <a:solidFill>
                  <a:srgbClr val="008000"/>
                </a:solidFill>
              </a:rPr>
              <a:t>作为</a:t>
            </a:r>
            <a:r>
              <a:rPr lang="en-US" altLang="zh-CN" sz="2400" b="1" dirty="0">
                <a:solidFill>
                  <a:srgbClr val="008000"/>
                </a:solidFill>
              </a:rPr>
              <a:t>max</a:t>
            </a:r>
            <a:r>
              <a:rPr lang="zh-CN" altLang="en-US" sz="2400" b="1" dirty="0">
                <a:solidFill>
                  <a:srgbClr val="008000"/>
                </a:solidFill>
              </a:rPr>
              <a:t>函数的值带回</a:t>
            </a:r>
            <a:r>
              <a:rPr lang="en-US" altLang="zh-CN" sz="2400" b="1" dirty="0">
                <a:solidFill>
                  <a:srgbClr val="008000"/>
                </a:solidFill>
              </a:rPr>
              <a:t>main</a:t>
            </a:r>
            <a:r>
              <a:rPr lang="zh-CN" altLang="en-US" sz="2400" b="1" dirty="0">
                <a:solidFill>
                  <a:srgbClr val="008000"/>
                </a:solidFill>
              </a:rPr>
              <a:t>函数</a:t>
            </a:r>
          </a:p>
          <a:p>
            <a:pPr defTabSz="363538">
              <a:lnSpc>
                <a:spcPct val="120000"/>
              </a:lnSpc>
            </a:pPr>
            <a:r>
              <a:rPr lang="en-US" altLang="zh-CN" sz="2400" b="1" dirty="0"/>
              <a:t>}</a:t>
            </a:r>
          </a:p>
        </p:txBody>
      </p:sp>
      <p:cxnSp>
        <p:nvCxnSpPr>
          <p:cNvPr id="16" name="直接连接符 15">
            <a:extLst>
              <a:ext uri="{FF2B5EF4-FFF2-40B4-BE49-F238E27FC236}">
                <a16:creationId xmlns:a16="http://schemas.microsoft.com/office/drawing/2014/main" xmlns="" id="{5C81FB62-3A45-4404-B636-DE1ACE563956}"/>
              </a:ext>
            </a:extLst>
          </p:cNvPr>
          <p:cNvCxnSpPr>
            <a:cxnSpLocks/>
          </p:cNvCxnSpPr>
          <p:nvPr/>
        </p:nvCxnSpPr>
        <p:spPr>
          <a:xfrm>
            <a:off x="6018722" y="1806399"/>
            <a:ext cx="14289" cy="4387924"/>
          </a:xfrm>
          <a:prstGeom prst="line">
            <a:avLst/>
          </a:prstGeom>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xmlns="" id="{26C091BA-AA37-4C44-AC8C-F3223AF43560}"/>
              </a:ext>
            </a:extLst>
          </p:cNvPr>
          <p:cNvGrpSpPr/>
          <p:nvPr/>
        </p:nvGrpSpPr>
        <p:grpSpPr>
          <a:xfrm>
            <a:off x="5863043" y="2110197"/>
            <a:ext cx="325496" cy="260107"/>
            <a:chOff x="5926033" y="1926699"/>
            <a:chExt cx="325496" cy="260107"/>
          </a:xfrm>
        </p:grpSpPr>
        <p:sp>
          <p:nvSpPr>
            <p:cNvPr id="18" name="MH_Other_2">
              <a:extLst>
                <a:ext uri="{FF2B5EF4-FFF2-40B4-BE49-F238E27FC236}">
                  <a16:creationId xmlns:a16="http://schemas.microsoft.com/office/drawing/2014/main" xmlns="" id="{B0ACEA3A-5F72-4E52-9A14-6D617AA12747}"/>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3">
              <a:extLst>
                <a:ext uri="{FF2B5EF4-FFF2-40B4-BE49-F238E27FC236}">
                  <a16:creationId xmlns:a16="http://schemas.microsoft.com/office/drawing/2014/main" xmlns="" id="{21E6E270-9CB7-47E4-AFA0-265A4B8C8678}"/>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4">
              <a:extLst>
                <a:ext uri="{FF2B5EF4-FFF2-40B4-BE49-F238E27FC236}">
                  <a16:creationId xmlns:a16="http://schemas.microsoft.com/office/drawing/2014/main" xmlns="" id="{6C40FA21-3732-464C-8D59-9002B2A02903}"/>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5">
              <a:extLst>
                <a:ext uri="{FF2B5EF4-FFF2-40B4-BE49-F238E27FC236}">
                  <a16:creationId xmlns:a16="http://schemas.microsoft.com/office/drawing/2014/main" xmlns="" id="{E0A2DA11-8B6F-4D95-8C65-7C460E1E000B}"/>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6">
              <a:extLst>
                <a:ext uri="{FF2B5EF4-FFF2-40B4-BE49-F238E27FC236}">
                  <a16:creationId xmlns:a16="http://schemas.microsoft.com/office/drawing/2014/main" xmlns="" id="{A21AF497-AA0E-44AB-B91A-D20B345DCAA1}"/>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7">
              <a:extLst>
                <a:ext uri="{FF2B5EF4-FFF2-40B4-BE49-F238E27FC236}">
                  <a16:creationId xmlns:a16="http://schemas.microsoft.com/office/drawing/2014/main" xmlns="" id="{140517E9-2F75-4EB3-8B88-9F33617E7E01}"/>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4" name="组合 23">
            <a:extLst>
              <a:ext uri="{FF2B5EF4-FFF2-40B4-BE49-F238E27FC236}">
                <a16:creationId xmlns:a16="http://schemas.microsoft.com/office/drawing/2014/main" xmlns="" id="{76DE1B79-E9CB-4AF0-8709-EC1FCF93F8FB}"/>
              </a:ext>
            </a:extLst>
          </p:cNvPr>
          <p:cNvGrpSpPr/>
          <p:nvPr/>
        </p:nvGrpSpPr>
        <p:grpSpPr>
          <a:xfrm>
            <a:off x="5842452" y="3734242"/>
            <a:ext cx="325496" cy="260106"/>
            <a:chOff x="5926033" y="5434781"/>
            <a:chExt cx="325496" cy="260106"/>
          </a:xfrm>
        </p:grpSpPr>
        <p:sp>
          <p:nvSpPr>
            <p:cNvPr id="25" name="MH_Other_8">
              <a:extLst>
                <a:ext uri="{FF2B5EF4-FFF2-40B4-BE49-F238E27FC236}">
                  <a16:creationId xmlns:a16="http://schemas.microsoft.com/office/drawing/2014/main" xmlns="" id="{899D0A0D-B44D-48CE-B05F-AFE442AC1991}"/>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9">
              <a:extLst>
                <a:ext uri="{FF2B5EF4-FFF2-40B4-BE49-F238E27FC236}">
                  <a16:creationId xmlns:a16="http://schemas.microsoft.com/office/drawing/2014/main" xmlns="" id="{ABC58120-8E98-4CED-864D-70C9972F2B7E}"/>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10">
              <a:extLst>
                <a:ext uri="{FF2B5EF4-FFF2-40B4-BE49-F238E27FC236}">
                  <a16:creationId xmlns:a16="http://schemas.microsoft.com/office/drawing/2014/main" xmlns="" id="{907EBF85-B356-43AC-A0EB-051962FF2396}"/>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a:extLst>
                <a:ext uri="{FF2B5EF4-FFF2-40B4-BE49-F238E27FC236}">
                  <a16:creationId xmlns:a16="http://schemas.microsoft.com/office/drawing/2014/main" xmlns="" id="{8D4FDCD4-FFFF-4296-96FE-B43214BCF09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a:extLst>
                <a:ext uri="{FF2B5EF4-FFF2-40B4-BE49-F238E27FC236}">
                  <a16:creationId xmlns:a16="http://schemas.microsoft.com/office/drawing/2014/main" xmlns="" id="{5AED38F0-45DD-45F4-A636-4F0F475BC9D6}"/>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a:extLst>
                <a:ext uri="{FF2B5EF4-FFF2-40B4-BE49-F238E27FC236}">
                  <a16:creationId xmlns:a16="http://schemas.microsoft.com/office/drawing/2014/main" xmlns="" id="{F98E1DDA-FDB8-42BB-AD1C-8309F39C2BDF}"/>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val="220353675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572316" y="372068"/>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局部变量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mc:AlternateContent xmlns:mc="http://schemas.openxmlformats.org/markup-compatibility/2006" xmlns:a14="http://schemas.microsoft.com/office/drawing/2010/main">
        <mc:Choice Requires="a14">
          <p:sp>
            <p:nvSpPr>
              <p:cNvPr id="5" name="圆角矩形 14">
                <a:extLst>
                  <a:ext uri="{FF2B5EF4-FFF2-40B4-BE49-F238E27FC236}">
                    <a16:creationId xmlns="" xmlns:a16="http://schemas.microsoft.com/office/drawing/2014/main" id="{101691AB-63B3-48F8-BBD8-F65326798D1B}"/>
                  </a:ext>
                </a:extLst>
              </p:cNvPr>
              <p:cNvSpPr/>
              <p:nvPr/>
            </p:nvSpPr>
            <p:spPr>
              <a:xfrm>
                <a:off x="572316" y="885231"/>
                <a:ext cx="5045383" cy="5471426"/>
              </a:xfrm>
              <a:prstGeom prst="roundRect">
                <a:avLst>
                  <a:gd name="adj" fmla="val 1496"/>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sz="2400" dirty="0">
                    <a:solidFill>
                      <a:schemeClr val="tx1"/>
                    </a:solidFill>
                  </a:rPr>
                  <a:t>float f1(</a:t>
                </a:r>
                <a:r>
                  <a:rPr lang="en-US" altLang="zh-CN" sz="2400" dirty="0" err="1">
                    <a:solidFill>
                      <a:schemeClr val="tx1"/>
                    </a:solidFill>
                  </a:rPr>
                  <a:t>int</a:t>
                </a:r>
                <a:r>
                  <a:rPr lang="en-US" altLang="zh-CN" sz="2400" dirty="0">
                    <a:solidFill>
                      <a:schemeClr val="tx1"/>
                    </a:solidFill>
                  </a:rPr>
                  <a:t> a)	</a:t>
                </a:r>
                <a:r>
                  <a:rPr lang="en-US" altLang="zh-CN" sz="2400">
                    <a:solidFill>
                      <a:schemeClr val="tx1"/>
                    </a:solidFill>
                  </a:rPr>
                  <a:t>	</a:t>
                </a:r>
                <a:endParaRPr lang="en-US" altLang="zh-CN" sz="2400" dirty="0">
                  <a:solidFill>
                    <a:srgbClr val="008000"/>
                  </a:solidFill>
                </a:endParaRPr>
              </a:p>
              <a:p>
                <a:pPr algn="just">
                  <a:lnSpc>
                    <a:spcPct val="150000"/>
                  </a:lnSpc>
                  <a:defRPr/>
                </a:pPr>
                <a:r>
                  <a:rPr lang="en-US" altLang="zh-CN" sz="2400" dirty="0">
                    <a:solidFill>
                      <a:schemeClr val="tx1"/>
                    </a:solidFill>
                  </a:rPr>
                  <a:t>{</a:t>
                </a: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b,c</a:t>
                </a:r>
                <a:r>
                  <a:rPr lang="en-US" altLang="zh-CN" sz="2400" dirty="0">
                    <a:solidFill>
                      <a:schemeClr val="tx1"/>
                    </a:solidFill>
                  </a:rPr>
                  <a:t>;		</a:t>
                </a:r>
                <a:r>
                  <a:rPr lang="en-US" altLang="zh-CN" sz="2400">
                    <a:solidFill>
                      <a:schemeClr val="tx1"/>
                    </a:solidFill>
                  </a:rPr>
                  <a:t>	</a:t>
                </a:r>
                <a:endParaRPr lang="en-US" altLang="zh-CN" sz="2400" dirty="0">
                  <a:solidFill>
                    <a:srgbClr val="008000"/>
                  </a:solidFill>
                </a:endParaRPr>
              </a:p>
              <a:p>
                <a:pPr algn="just">
                  <a:lnSpc>
                    <a:spcPct val="150000"/>
                  </a:lnSpc>
                  <a:defRPr/>
                </a:pPr>
                <a:r>
                  <a:rPr lang="en-US" altLang="zh-CN" sz="2400" dirty="0">
                    <a:solidFill>
                      <a:schemeClr val="tx1"/>
                    </a:solidFill>
                    <a:ea typeface="Cambria Math" panose="02040503050406030204" pitchFamily="18" charset="0"/>
                  </a:rPr>
                  <a:t>     </a:t>
                </a:r>
                <a14:m>
                  <m:oMath xmlns:m="http://schemas.openxmlformats.org/officeDocument/2006/math">
                    <m:r>
                      <a:rPr lang="en-US" altLang="zh-CN" sz="2400" i="1" smtClean="0">
                        <a:solidFill>
                          <a:schemeClr val="tx1"/>
                        </a:solidFill>
                        <a:latin typeface="Cambria Math" panose="02040503050406030204" pitchFamily="18" charset="0"/>
                        <a:ea typeface="Cambria Math" panose="02040503050406030204" pitchFamily="18" charset="0"/>
                      </a:rPr>
                      <m:t>⋮</m:t>
                    </m:r>
                  </m:oMath>
                </a14:m>
                <a:r>
                  <a:rPr lang="en-US" altLang="zh-CN" sz="2400">
                    <a:solidFill>
                      <a:schemeClr val="tx1"/>
                    </a:solidFill>
                  </a:rPr>
                  <a:t>	</a:t>
                </a:r>
                <a:endParaRPr lang="en-US" altLang="zh-CN" sz="2400" smtClean="0">
                  <a:solidFill>
                    <a:schemeClr val="tx1"/>
                  </a:solidFill>
                </a:endParaRPr>
              </a:p>
              <a:p>
                <a:pPr algn="just">
                  <a:lnSpc>
                    <a:spcPct val="150000"/>
                  </a:lnSpc>
                  <a:defRPr/>
                </a:pPr>
                <a:r>
                  <a:rPr lang="en-US" altLang="zh-CN" sz="2400" smtClean="0">
                    <a:solidFill>
                      <a:schemeClr val="tx1"/>
                    </a:solidFill>
                  </a:rPr>
                  <a:t>}</a:t>
                </a:r>
                <a:endParaRPr lang="en-US" altLang="zh-CN" sz="2400" dirty="0">
                  <a:solidFill>
                    <a:schemeClr val="tx1"/>
                  </a:solidFill>
                </a:endParaRPr>
              </a:p>
              <a:p>
                <a:pPr algn="just">
                  <a:lnSpc>
                    <a:spcPct val="150000"/>
                  </a:lnSpc>
                  <a:defRPr/>
                </a:pPr>
                <a:r>
                  <a:rPr lang="en-US" altLang="zh-CN" sz="2400" dirty="0">
                    <a:solidFill>
                      <a:schemeClr val="tx1"/>
                    </a:solidFill>
                  </a:rPr>
                  <a:t>char f2(</a:t>
                </a: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x,int</a:t>
                </a:r>
                <a:r>
                  <a:rPr lang="en-US" altLang="zh-CN" sz="2400" dirty="0">
                    <a:solidFill>
                      <a:schemeClr val="tx1"/>
                    </a:solidFill>
                  </a:rPr>
                  <a:t> y)	</a:t>
                </a:r>
                <a:r>
                  <a:rPr lang="en-US" altLang="zh-CN" sz="2400">
                    <a:solidFill>
                      <a:schemeClr val="tx1"/>
                    </a:solidFill>
                  </a:rPr>
                  <a:t>	</a:t>
                </a:r>
                <a:endParaRPr lang="en-US" altLang="zh-CN" sz="2400" dirty="0">
                  <a:solidFill>
                    <a:srgbClr val="008000"/>
                  </a:solidFill>
                </a:endParaRPr>
              </a:p>
              <a:p>
                <a:pPr algn="just">
                  <a:lnSpc>
                    <a:spcPct val="150000"/>
                  </a:lnSpc>
                  <a:defRPr/>
                </a:pPr>
                <a:r>
                  <a:rPr lang="en-US" altLang="zh-CN" sz="2400" dirty="0">
                    <a:solidFill>
                      <a:schemeClr val="tx1"/>
                    </a:solidFill>
                  </a:rPr>
                  <a:t>{</a:t>
                </a: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i,j</a:t>
                </a:r>
                <a:r>
                  <a:rPr lang="en-US" altLang="zh-CN" sz="2400" dirty="0">
                    <a:solidFill>
                      <a:schemeClr val="tx1"/>
                    </a:solidFill>
                  </a:rPr>
                  <a:t>;</a:t>
                </a:r>
              </a:p>
              <a:p>
                <a:pPr algn="just">
                  <a:lnSpc>
                    <a:spcPct val="150000"/>
                  </a:lnSpc>
                  <a:defRPr/>
                </a:pPr>
                <a:r>
                  <a:rPr lang="en-US" altLang="zh-CN" sz="2400" dirty="0">
                    <a:solidFill>
                      <a:schemeClr val="tx1"/>
                    </a:solidFill>
                    <a:ea typeface="Cambria Math" panose="02040503050406030204" pitchFamily="18" charset="0"/>
                  </a:rPr>
                  <a:t>     </a:t>
                </a:r>
                <a14:m>
                  <m:oMath xmlns:m="http://schemas.openxmlformats.org/officeDocument/2006/math">
                    <m:r>
                      <a:rPr lang="en-US" altLang="zh-CN" sz="2400" i="1">
                        <a:solidFill>
                          <a:schemeClr val="tx1"/>
                        </a:solidFill>
                        <a:latin typeface="Cambria Math" panose="02040503050406030204" pitchFamily="18" charset="0"/>
                        <a:ea typeface="Cambria Math" panose="02040503050406030204" pitchFamily="18" charset="0"/>
                      </a:rPr>
                      <m:t>⋮</m:t>
                    </m:r>
                  </m:oMath>
                </a14:m>
                <a:r>
                  <a:rPr lang="en-US" altLang="zh-CN" sz="2400" dirty="0">
                    <a:solidFill>
                      <a:schemeClr val="tx1"/>
                    </a:solidFill>
                  </a:rPr>
                  <a:t>	</a:t>
                </a:r>
                <a:r>
                  <a:rPr lang="en-US" altLang="zh-CN" sz="2400">
                    <a:solidFill>
                      <a:schemeClr val="tx1"/>
                    </a:solidFill>
                  </a:rPr>
                  <a:t> </a:t>
                </a:r>
                <a:r>
                  <a:rPr lang="en-US" altLang="zh-CN" sz="2400" smtClean="0">
                    <a:solidFill>
                      <a:schemeClr val="accent1"/>
                    </a:solidFill>
                  </a:rPr>
                  <a:t> </a:t>
                </a:r>
                <a:endParaRPr lang="en-US" altLang="zh-CN" sz="2400" dirty="0">
                  <a:solidFill>
                    <a:schemeClr val="accent1"/>
                  </a:solidFill>
                </a:endParaRPr>
              </a:p>
              <a:p>
                <a:pPr algn="just">
                  <a:lnSpc>
                    <a:spcPct val="150000"/>
                  </a:lnSpc>
                  <a:defRPr/>
                </a:pPr>
                <a:r>
                  <a:rPr lang="en-US" altLang="zh-CN" sz="2400" smtClean="0">
                    <a:solidFill>
                      <a:schemeClr val="tx1"/>
                    </a:solidFill>
                  </a:rPr>
                  <a:t>}</a:t>
                </a:r>
                <a:endParaRPr lang="zh-CN" altLang="en-US" sz="2400" dirty="0">
                  <a:solidFill>
                    <a:schemeClr val="tx1"/>
                  </a:solidFill>
                </a:endParaRPr>
              </a:p>
            </p:txBody>
          </p:sp>
        </mc:Choice>
        <mc:Fallback xmlns="">
          <p:sp>
            <p:nvSpPr>
              <p:cNvPr id="5" name="圆角矩形 14">
                <a:extLst>
                  <a:ext uri="{FF2B5EF4-FFF2-40B4-BE49-F238E27FC236}">
                    <a16:creationId xmlns:a16="http://schemas.microsoft.com/office/drawing/2014/main" xmlns="" xmlns:a14="http://schemas.microsoft.com/office/drawing/2010/main" id="{101691AB-63B3-48F8-BBD8-F65326798D1B}"/>
                  </a:ext>
                </a:extLst>
              </p:cNvPr>
              <p:cNvSpPr>
                <a:spLocks noRot="1" noChangeAspect="1" noMove="1" noResize="1" noEditPoints="1" noAdjustHandles="1" noChangeArrowheads="1" noChangeShapeType="1" noTextEdit="1"/>
              </p:cNvSpPr>
              <p:nvPr/>
            </p:nvSpPr>
            <p:spPr>
              <a:xfrm>
                <a:off x="572316" y="885231"/>
                <a:ext cx="5045383" cy="5471426"/>
              </a:xfrm>
              <a:prstGeom prst="roundRect">
                <a:avLst>
                  <a:gd name="adj" fmla="val 1496"/>
                </a:avLst>
              </a:prstGeom>
              <a:blipFill rotWithShape="1">
                <a:blip r:embed="rId3"/>
                <a:stretch>
                  <a:fillRect l="-13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圆角矩形 14">
                <a:extLst>
                  <a:ext uri="{FF2B5EF4-FFF2-40B4-BE49-F238E27FC236}">
                    <a16:creationId xmlns="" xmlns:a16="http://schemas.microsoft.com/office/drawing/2014/main" id="{101691AB-63B3-48F8-BBD8-F65326798D1B}"/>
                  </a:ext>
                </a:extLst>
              </p:cNvPr>
              <p:cNvSpPr/>
              <p:nvPr/>
            </p:nvSpPr>
            <p:spPr>
              <a:xfrm>
                <a:off x="6176703" y="885231"/>
                <a:ext cx="5045383" cy="5471426"/>
              </a:xfrm>
              <a:prstGeom prst="roundRect">
                <a:avLst>
                  <a:gd name="adj" fmla="val 1496"/>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sz="2400" smtClean="0">
                    <a:solidFill>
                      <a:schemeClr val="tx1"/>
                    </a:solidFill>
                  </a:rPr>
                  <a:t>int </a:t>
                </a:r>
                <a:r>
                  <a:rPr lang="en-US" altLang="zh-CN" sz="2400" dirty="0">
                    <a:solidFill>
                      <a:schemeClr val="tx1"/>
                    </a:solidFill>
                  </a:rPr>
                  <a:t>main()		</a:t>
                </a:r>
                <a:r>
                  <a:rPr lang="en-US" altLang="zh-CN" sz="2400" dirty="0">
                    <a:solidFill>
                      <a:srgbClr val="008000"/>
                    </a:solidFill>
                  </a:rPr>
                  <a:t>//</a:t>
                </a:r>
                <a:r>
                  <a:rPr lang="zh-CN" altLang="en-US" sz="2400" dirty="0">
                    <a:solidFill>
                      <a:srgbClr val="008000"/>
                    </a:solidFill>
                  </a:rPr>
                  <a:t>主函数</a:t>
                </a:r>
              </a:p>
              <a:p>
                <a:pPr algn="just">
                  <a:lnSpc>
                    <a:spcPct val="150000"/>
                  </a:lnSpc>
                  <a:defRPr/>
                </a:pPr>
                <a:r>
                  <a:rPr lang="en-US" altLang="zh-CN" sz="2400" dirty="0">
                    <a:solidFill>
                      <a:schemeClr val="tx1"/>
                    </a:solidFill>
                  </a:rPr>
                  <a:t>{</a:t>
                </a: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m,n</a:t>
                </a:r>
                <a:r>
                  <a:rPr lang="en-US" altLang="zh-CN" sz="2400" dirty="0">
                    <a:solidFill>
                      <a:schemeClr val="tx1"/>
                    </a:solidFill>
                  </a:rPr>
                  <a:t>;</a:t>
                </a:r>
              </a:p>
              <a:p>
                <a:pPr algn="just">
                  <a:lnSpc>
                    <a:spcPct val="150000"/>
                  </a:lnSpc>
                  <a:defRPr/>
                </a:pPr>
                <a:r>
                  <a:rPr lang="en-US" altLang="zh-CN" sz="2400" dirty="0">
                    <a:solidFill>
                      <a:schemeClr val="tx1"/>
                    </a:solidFill>
                    <a:ea typeface="Cambria Math" panose="02040503050406030204" pitchFamily="18" charset="0"/>
                  </a:rPr>
                  <a:t>     </a:t>
                </a:r>
                <a14:m>
                  <m:oMath xmlns:m="http://schemas.openxmlformats.org/officeDocument/2006/math">
                    <m:r>
                      <a:rPr lang="en-US" altLang="zh-CN" sz="2400" i="1">
                        <a:solidFill>
                          <a:schemeClr val="tx1"/>
                        </a:solidFill>
                        <a:latin typeface="Cambria Math" panose="02040503050406030204" pitchFamily="18" charset="0"/>
                        <a:ea typeface="Cambria Math" panose="02040503050406030204" pitchFamily="18" charset="0"/>
                      </a:rPr>
                      <m:t>⋮</m:t>
                    </m:r>
                  </m:oMath>
                </a14:m>
                <a:r>
                  <a:rPr lang="en-US" altLang="zh-CN" sz="2400">
                    <a:solidFill>
                      <a:schemeClr val="tx1"/>
                    </a:solidFill>
                  </a:rPr>
                  <a:t>	</a:t>
                </a:r>
                <a:endParaRPr lang="en-US" altLang="zh-CN" sz="2400" smtClean="0">
                  <a:solidFill>
                    <a:schemeClr val="tx1"/>
                  </a:solidFill>
                </a:endParaRPr>
              </a:p>
              <a:p>
                <a:pPr algn="just">
                  <a:lnSpc>
                    <a:spcPct val="150000"/>
                  </a:lnSpc>
                  <a:defRPr/>
                </a:pPr>
                <a:r>
                  <a:rPr lang="en-US" altLang="zh-CN" sz="2400" smtClean="0">
                    <a:solidFill>
                      <a:schemeClr val="tx1"/>
                    </a:solidFill>
                  </a:rPr>
                  <a:t>return </a:t>
                </a:r>
                <a:r>
                  <a:rPr lang="en-US" altLang="zh-CN" sz="2400" dirty="0">
                    <a:solidFill>
                      <a:schemeClr val="tx1"/>
                    </a:solidFill>
                  </a:rPr>
                  <a:t>0;</a:t>
                </a:r>
              </a:p>
              <a:p>
                <a:pPr algn="just">
                  <a:lnSpc>
                    <a:spcPct val="150000"/>
                  </a:lnSpc>
                  <a:defRPr/>
                </a:pPr>
                <a:r>
                  <a:rPr lang="en-US" altLang="zh-CN" sz="2400" dirty="0">
                    <a:solidFill>
                      <a:schemeClr val="tx1"/>
                    </a:solidFill>
                  </a:rPr>
                  <a:t>}</a:t>
                </a:r>
                <a:endParaRPr lang="en-US" altLang="zh-CN" sz="2400" dirty="0">
                  <a:solidFill>
                    <a:srgbClr val="008000"/>
                  </a:solidFill>
                </a:endParaRPr>
              </a:p>
            </p:txBody>
          </p:sp>
        </mc:Choice>
        <mc:Fallback xmlns="">
          <p:sp>
            <p:nvSpPr>
              <p:cNvPr id="12" name="圆角矩形 14">
                <a:extLst>
                  <a:ext uri="{FF2B5EF4-FFF2-40B4-BE49-F238E27FC236}">
                    <a16:creationId xmlns:a16="http://schemas.microsoft.com/office/drawing/2014/main" xmlns="" xmlns:a14="http://schemas.microsoft.com/office/drawing/2010/main" id="{101691AB-63B3-48F8-BBD8-F65326798D1B}"/>
                  </a:ext>
                </a:extLst>
              </p:cNvPr>
              <p:cNvSpPr>
                <a:spLocks noRot="1" noChangeAspect="1" noMove="1" noResize="1" noEditPoints="1" noAdjustHandles="1" noChangeArrowheads="1" noChangeShapeType="1" noTextEdit="1"/>
              </p:cNvSpPr>
              <p:nvPr/>
            </p:nvSpPr>
            <p:spPr>
              <a:xfrm>
                <a:off x="6176703" y="885231"/>
                <a:ext cx="5045383" cy="5471426"/>
              </a:xfrm>
              <a:prstGeom prst="roundRect">
                <a:avLst>
                  <a:gd name="adj" fmla="val 1496"/>
                </a:avLst>
              </a:prstGeom>
              <a:blipFill rotWithShape="1">
                <a:blip r:embed="rId4"/>
                <a:stretch>
                  <a:fillRect l="-13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4303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572316" y="372068"/>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局部变量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8" name="MH_Desc_1">
            <a:extLst>
              <a:ext uri="{FF2B5EF4-FFF2-40B4-BE49-F238E27FC236}">
                <a16:creationId xmlns:a16="http://schemas.microsoft.com/office/drawing/2014/main" xmlns="" id="{56C21AEA-AB35-4858-A196-66A4F7C3AE32}"/>
              </a:ext>
            </a:extLst>
          </p:cNvPr>
          <p:cNvSpPr/>
          <p:nvPr>
            <p:custDataLst>
              <p:tags r:id="rId2"/>
            </p:custDataLst>
          </p:nvPr>
        </p:nvSpPr>
        <p:spPr>
          <a:xfrm>
            <a:off x="678427" y="885231"/>
            <a:ext cx="10754728" cy="547142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sz="2400" dirty="0">
                <a:solidFill>
                  <a:schemeClr val="tx1"/>
                </a:solidFill>
              </a:rPr>
              <a:t>(1) </a:t>
            </a:r>
            <a:r>
              <a:rPr lang="zh-CN" altLang="en-US" sz="2400" dirty="0">
                <a:solidFill>
                  <a:schemeClr val="tx1"/>
                </a:solidFill>
              </a:rPr>
              <a:t>主函数中定义的变量也只在主函数中有效。主函数也不能使用其他函数中定义的变量。</a:t>
            </a:r>
          </a:p>
          <a:p>
            <a:pPr algn="just">
              <a:lnSpc>
                <a:spcPct val="120000"/>
              </a:lnSpc>
              <a:defRPr/>
            </a:pPr>
            <a:r>
              <a:rPr lang="en-US" altLang="zh-CN" sz="2400" dirty="0">
                <a:solidFill>
                  <a:schemeClr val="tx1"/>
                </a:solidFill>
              </a:rPr>
              <a:t>(2) </a:t>
            </a:r>
            <a:r>
              <a:rPr lang="zh-CN" altLang="en-US" sz="2400" dirty="0">
                <a:solidFill>
                  <a:schemeClr val="tx1"/>
                </a:solidFill>
              </a:rPr>
              <a:t>不同函数中可以使用同名的变量，它们代表不同的对象，互不干扰。</a:t>
            </a:r>
          </a:p>
          <a:p>
            <a:pPr algn="just">
              <a:lnSpc>
                <a:spcPct val="120000"/>
              </a:lnSpc>
              <a:defRPr/>
            </a:pPr>
            <a:r>
              <a:rPr lang="en-US" altLang="zh-CN" sz="2400" dirty="0">
                <a:solidFill>
                  <a:schemeClr val="tx1"/>
                </a:solidFill>
              </a:rPr>
              <a:t>(3) </a:t>
            </a:r>
            <a:r>
              <a:rPr lang="zh-CN" altLang="en-US" sz="2400" dirty="0">
                <a:solidFill>
                  <a:schemeClr val="tx1"/>
                </a:solidFill>
              </a:rPr>
              <a:t>形式参数也是局部变量。只在定义它的函数中有效。其他函数中不能直接引用形参。</a:t>
            </a:r>
          </a:p>
          <a:p>
            <a:pPr algn="just">
              <a:lnSpc>
                <a:spcPct val="120000"/>
              </a:lnSpc>
              <a:defRPr/>
            </a:pPr>
            <a:r>
              <a:rPr lang="en-US" altLang="zh-CN" sz="2400" dirty="0">
                <a:solidFill>
                  <a:schemeClr val="tx1"/>
                </a:solidFill>
              </a:rPr>
              <a:t>(4) </a:t>
            </a:r>
            <a:r>
              <a:rPr lang="zh-CN" altLang="en-US" sz="2400" dirty="0">
                <a:solidFill>
                  <a:schemeClr val="tx1"/>
                </a:solidFill>
              </a:rPr>
              <a:t>在一个函数内部，可以在复合语句中定义变量，这些变量只在本复合语句中有效，这种复合语句也称为“</a:t>
            </a:r>
            <a:r>
              <a:rPr lang="zh-CN" altLang="en-US" sz="2400" b="1" dirty="0">
                <a:solidFill>
                  <a:schemeClr val="tx1"/>
                </a:solidFill>
              </a:rPr>
              <a:t>分程序</a:t>
            </a:r>
            <a:r>
              <a:rPr lang="zh-CN" altLang="en-US" sz="2400" dirty="0">
                <a:solidFill>
                  <a:schemeClr val="tx1"/>
                </a:solidFill>
              </a:rPr>
              <a:t>”或“</a:t>
            </a:r>
            <a:r>
              <a:rPr lang="zh-CN" altLang="en-US" sz="2400" b="1" dirty="0">
                <a:solidFill>
                  <a:schemeClr val="tx1"/>
                </a:solidFill>
              </a:rPr>
              <a:t>程序块</a:t>
            </a:r>
            <a:r>
              <a:rPr lang="zh-CN" altLang="en-US" sz="2400" dirty="0">
                <a:solidFill>
                  <a:schemeClr val="tx1"/>
                </a:solidFill>
              </a:rPr>
              <a:t>”。</a:t>
            </a:r>
          </a:p>
        </p:txBody>
      </p:sp>
    </p:spTree>
    <p:extLst>
      <p:ext uri="{BB962C8B-B14F-4D97-AF65-F5344CB8AC3E}">
        <p14:creationId xmlns:p14="http://schemas.microsoft.com/office/powerpoint/2010/main" val="803870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572316" y="372068"/>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局部变量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8" name="MH_Desc_1">
            <a:extLst>
              <a:ext uri="{FF2B5EF4-FFF2-40B4-BE49-F238E27FC236}">
                <a16:creationId xmlns:a16="http://schemas.microsoft.com/office/drawing/2014/main" xmlns="" id="{56C21AEA-AB35-4858-A196-66A4F7C3AE32}"/>
              </a:ext>
            </a:extLst>
          </p:cNvPr>
          <p:cNvSpPr/>
          <p:nvPr>
            <p:custDataLst>
              <p:tags r:id="rId2"/>
            </p:custDataLst>
          </p:nvPr>
        </p:nvSpPr>
        <p:spPr>
          <a:xfrm>
            <a:off x="678427" y="885231"/>
            <a:ext cx="10754728" cy="547142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endParaRPr lang="zh-CN" altLang="en-US" sz="2400" dirty="0">
              <a:solidFill>
                <a:schemeClr val="tx1"/>
              </a:solidFill>
            </a:endParaRPr>
          </a:p>
        </p:txBody>
      </p:sp>
      <mc:AlternateContent xmlns:mc="http://schemas.openxmlformats.org/markup-compatibility/2006" xmlns:a14="http://schemas.microsoft.com/office/drawing/2010/main">
        <mc:Choice Requires="a14">
          <p:sp>
            <p:nvSpPr>
              <p:cNvPr id="9" name="圆角矩形 14">
                <a:extLst>
                  <a:ext uri="{FF2B5EF4-FFF2-40B4-BE49-F238E27FC236}">
                    <a16:creationId xmlns="" xmlns:a16="http://schemas.microsoft.com/office/drawing/2014/main" id="{D0F44C92-EFFB-4639-900A-95317A721017}"/>
                  </a:ext>
                </a:extLst>
              </p:cNvPr>
              <p:cNvSpPr/>
              <p:nvPr/>
            </p:nvSpPr>
            <p:spPr>
              <a:xfrm>
                <a:off x="850218" y="1109521"/>
                <a:ext cx="10582937" cy="3949176"/>
              </a:xfrm>
              <a:prstGeom prst="roundRect">
                <a:avLst>
                  <a:gd name="adj" fmla="val 1496"/>
                </a:avLst>
              </a:prstGeom>
            </p:spPr>
            <p:style>
              <a:lnRef idx="2">
                <a:schemeClr val="accent1"/>
              </a:lnRef>
              <a:fillRef idx="1">
                <a:schemeClr val="lt1"/>
              </a:fillRef>
              <a:effectRef idx="0">
                <a:schemeClr val="accent1"/>
              </a:effectRef>
              <a:fontRef idx="minor">
                <a:schemeClr val="dk1"/>
              </a:fontRef>
            </p:style>
            <p:txBody>
              <a:bodyPr rtlCol="0" anchor="t"/>
              <a:lstStyle/>
              <a:p>
                <a:pPr algn="just" defTabSz="358775">
                  <a:defRPr/>
                </a:pPr>
                <a:r>
                  <a:rPr lang="en-US" altLang="zh-CN" sz="2400" dirty="0">
                    <a:solidFill>
                      <a:schemeClr val="tx1"/>
                    </a:solidFill>
                  </a:rPr>
                  <a:t>int main ()</a:t>
                </a:r>
              </a:p>
              <a:p>
                <a:pPr algn="just" defTabSz="358775">
                  <a:defRPr/>
                </a:pP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a,b</a:t>
                </a:r>
                <a:r>
                  <a:rPr lang="en-US" altLang="zh-CN" sz="2400" dirty="0">
                    <a:solidFill>
                      <a:schemeClr val="tx1"/>
                    </a:solidFill>
                  </a:rPr>
                  <a:t>;</a:t>
                </a:r>
              </a:p>
              <a:p>
                <a:pPr algn="just" defTabSz="358775">
                  <a:defRPr/>
                </a:pPr>
                <a:r>
                  <a:rPr lang="en-US" altLang="zh-CN" sz="2400" dirty="0">
                    <a:solidFill>
                      <a:schemeClr val="tx1"/>
                    </a:solidFill>
                    <a:ea typeface="Cambria Math" panose="02040503050406030204" pitchFamily="18" charset="0"/>
                  </a:rPr>
                  <a:t>	   </a:t>
                </a:r>
                <a14:m>
                  <m:oMath xmlns:m="http://schemas.openxmlformats.org/officeDocument/2006/math">
                    <m:r>
                      <a:rPr lang="en-US" altLang="zh-CN" sz="2400" i="1">
                        <a:solidFill>
                          <a:schemeClr val="tx1"/>
                        </a:solidFill>
                        <a:latin typeface="Cambria Math" panose="02040503050406030204" pitchFamily="18" charset="0"/>
                        <a:ea typeface="Cambria Math" panose="02040503050406030204" pitchFamily="18" charset="0"/>
                      </a:rPr>
                      <m:t>⋮</m:t>
                    </m:r>
                  </m:oMath>
                </a14:m>
                <a:endParaRPr lang="en-US" altLang="zh-CN" sz="2400" dirty="0">
                  <a:solidFill>
                    <a:schemeClr val="tx1"/>
                  </a:solidFill>
                </a:endParaRPr>
              </a:p>
              <a:p>
                <a:pPr algn="just" defTabSz="358775">
                  <a:defRPr/>
                </a:pPr>
                <a:r>
                  <a:rPr lang="en-US" altLang="zh-CN" sz="2400" dirty="0">
                    <a:solidFill>
                      <a:schemeClr val="tx1"/>
                    </a:solidFill>
                  </a:rPr>
                  <a:t>	{	</a:t>
                </a:r>
                <a:r>
                  <a:rPr lang="en-US" altLang="zh-CN" sz="2400" dirty="0" err="1">
                    <a:solidFill>
                      <a:schemeClr val="tx1"/>
                    </a:solidFill>
                  </a:rPr>
                  <a:t>int</a:t>
                </a:r>
                <a:r>
                  <a:rPr lang="en-US" altLang="zh-CN" sz="2400" dirty="0">
                    <a:solidFill>
                      <a:schemeClr val="tx1"/>
                    </a:solidFill>
                  </a:rPr>
                  <a:t> c;</a:t>
                </a:r>
              </a:p>
              <a:p>
                <a:pPr algn="just" defTabSz="358775">
                  <a:defRPr/>
                </a:pPr>
                <a:r>
                  <a:rPr lang="en-US" altLang="zh-CN" sz="2400" dirty="0">
                    <a:solidFill>
                      <a:schemeClr val="tx1"/>
                    </a:solidFill>
                  </a:rPr>
                  <a:t>		c=</a:t>
                </a:r>
                <a:r>
                  <a:rPr lang="en-US" altLang="zh-CN" sz="2400" dirty="0" err="1">
                    <a:solidFill>
                      <a:schemeClr val="tx1"/>
                    </a:solidFill>
                  </a:rPr>
                  <a:t>a+b</a:t>
                </a:r>
                <a:r>
                  <a:rPr lang="en-US" altLang="zh-CN" sz="2400" dirty="0">
                    <a:solidFill>
                      <a:schemeClr val="tx1"/>
                    </a:solidFill>
                  </a:rPr>
                  <a:t>;</a:t>
                </a:r>
                <a:r>
                  <a:rPr lang="en-US" altLang="zh-CN" sz="2400">
                    <a:solidFill>
                      <a:schemeClr val="tx1"/>
                    </a:solidFill>
                  </a:rPr>
                  <a:t>	</a:t>
                </a:r>
                <a:endParaRPr lang="en-US" altLang="zh-CN" sz="2400" smtClean="0">
                  <a:solidFill>
                    <a:schemeClr val="tx1"/>
                  </a:solidFill>
                </a:endParaRPr>
              </a:p>
              <a:p>
                <a:pPr algn="just" defTabSz="358775">
                  <a:defRPr/>
                </a:pPr>
                <a:r>
                  <a:rPr lang="en-US" altLang="zh-CN" sz="2400" dirty="0">
                    <a:solidFill>
                      <a:schemeClr val="tx1"/>
                    </a:solidFill>
                  </a:rPr>
                  <a:t>		</a:t>
                </a:r>
                <a:r>
                  <a:rPr lang="en-US" altLang="zh-CN" sz="2400" dirty="0">
                    <a:solidFill>
                      <a:schemeClr val="tx1"/>
                    </a:solidFill>
                    <a:ea typeface="Cambria Math" panose="02040503050406030204" pitchFamily="18" charset="0"/>
                  </a:rPr>
                  <a:t>   </a:t>
                </a:r>
                <a14:m>
                  <m:oMath xmlns:m="http://schemas.openxmlformats.org/officeDocument/2006/math">
                    <m:r>
                      <a:rPr lang="en-US" altLang="zh-CN" sz="2400" i="1">
                        <a:solidFill>
                          <a:schemeClr val="tx1"/>
                        </a:solidFill>
                        <a:latin typeface="Cambria Math" panose="02040503050406030204" pitchFamily="18" charset="0"/>
                        <a:ea typeface="Cambria Math" panose="02040503050406030204" pitchFamily="18" charset="0"/>
                      </a:rPr>
                      <m:t>⋮</m:t>
                    </m:r>
                  </m:oMath>
                </a14:m>
                <a:endParaRPr lang="zh-CN" altLang="en-US" sz="2400" dirty="0">
                  <a:solidFill>
                    <a:schemeClr val="tx1"/>
                  </a:solidFill>
                </a:endParaRPr>
              </a:p>
              <a:p>
                <a:pPr algn="just" defTabSz="358775">
                  <a:defRPr/>
                </a:pPr>
                <a:r>
                  <a:rPr lang="en-US" altLang="zh-CN" sz="2400" dirty="0">
                    <a:solidFill>
                      <a:schemeClr val="tx1"/>
                    </a:solidFill>
                  </a:rPr>
                  <a:t>	}</a:t>
                </a:r>
              </a:p>
              <a:p>
                <a:pPr algn="just" defTabSz="358775">
                  <a:defRPr/>
                </a:pPr>
                <a:r>
                  <a:rPr lang="en-US" altLang="zh-CN" sz="2400" dirty="0">
                    <a:solidFill>
                      <a:schemeClr val="tx1"/>
                    </a:solidFill>
                  </a:rPr>
                  <a:t>	  </a:t>
                </a:r>
                <a:r>
                  <a:rPr lang="en-US" altLang="zh-CN" sz="2400" dirty="0">
                    <a:solidFill>
                      <a:schemeClr val="tx1"/>
                    </a:solidFill>
                    <a:ea typeface="Cambria Math" panose="02040503050406030204" pitchFamily="18" charset="0"/>
                  </a:rPr>
                  <a:t> </a:t>
                </a:r>
                <a14:m>
                  <m:oMath xmlns:m="http://schemas.openxmlformats.org/officeDocument/2006/math">
                    <m:r>
                      <a:rPr lang="en-US" altLang="zh-CN" sz="2400" i="1">
                        <a:solidFill>
                          <a:schemeClr val="tx1"/>
                        </a:solidFill>
                        <a:latin typeface="Cambria Math" panose="02040503050406030204" pitchFamily="18" charset="0"/>
                        <a:ea typeface="Cambria Math" panose="02040503050406030204" pitchFamily="18" charset="0"/>
                      </a:rPr>
                      <m:t>⋮</m:t>
                    </m:r>
                  </m:oMath>
                </a14:m>
                <a:endParaRPr lang="en-US" altLang="zh-CN" sz="2400" dirty="0" smtClean="0">
                  <a:solidFill>
                    <a:schemeClr val="tx1"/>
                  </a:solidFill>
                </a:endParaRPr>
              </a:p>
              <a:p>
                <a:pPr algn="just" defTabSz="358775">
                  <a:defRPr/>
                </a:pPr>
                <a:r>
                  <a:rPr lang="en-US" altLang="zh-CN" sz="2400">
                    <a:solidFill>
                      <a:schemeClr val="tx1"/>
                    </a:solidFill>
                  </a:rPr>
                  <a:t>	</a:t>
                </a:r>
                <a:r>
                  <a:rPr lang="en-US" altLang="zh-CN" sz="2400" smtClean="0">
                    <a:solidFill>
                      <a:schemeClr val="tx1"/>
                    </a:solidFill>
                  </a:rPr>
                  <a:t>return 0</a:t>
                </a:r>
                <a:r>
                  <a:rPr lang="zh-CN" altLang="en-US" sz="2400" smtClean="0">
                    <a:solidFill>
                      <a:schemeClr val="tx1"/>
                    </a:solidFill>
                  </a:rPr>
                  <a:t>；</a:t>
                </a:r>
                <a:endParaRPr lang="en-US" altLang="zh-CN" sz="2400" dirty="0">
                  <a:solidFill>
                    <a:schemeClr val="tx1"/>
                  </a:solidFill>
                </a:endParaRPr>
              </a:p>
              <a:p>
                <a:pPr algn="just" defTabSz="358775">
                  <a:defRPr/>
                </a:pPr>
                <a:r>
                  <a:rPr lang="en-US" altLang="zh-CN" sz="2400" dirty="0">
                    <a:solidFill>
                      <a:schemeClr val="tx1"/>
                    </a:solidFill>
                  </a:rPr>
                  <a:t>}</a:t>
                </a:r>
                <a:endParaRPr lang="zh-CN" altLang="en-US" sz="2400" dirty="0">
                  <a:solidFill>
                    <a:schemeClr val="tx1"/>
                  </a:solidFill>
                </a:endParaRPr>
              </a:p>
            </p:txBody>
          </p:sp>
        </mc:Choice>
        <mc:Fallback xmlns="">
          <p:sp>
            <p:nvSpPr>
              <p:cNvPr id="9" name="圆角矩形 14">
                <a:extLst>
                  <a:ext uri="{FF2B5EF4-FFF2-40B4-BE49-F238E27FC236}">
                    <a16:creationId xmlns:a16="http://schemas.microsoft.com/office/drawing/2014/main" xmlns="" xmlns:a14="http://schemas.microsoft.com/office/drawing/2010/main" id="{D0F44C92-EFFB-4639-900A-95317A721017}"/>
                  </a:ext>
                </a:extLst>
              </p:cNvPr>
              <p:cNvSpPr>
                <a:spLocks noRot="1" noChangeAspect="1" noMove="1" noResize="1" noEditPoints="1" noAdjustHandles="1" noChangeArrowheads="1" noChangeShapeType="1" noTextEdit="1"/>
              </p:cNvSpPr>
              <p:nvPr/>
            </p:nvSpPr>
            <p:spPr>
              <a:xfrm>
                <a:off x="850218" y="1109521"/>
                <a:ext cx="10582937" cy="3949176"/>
              </a:xfrm>
              <a:prstGeom prst="roundRect">
                <a:avLst>
                  <a:gd name="adj" fmla="val 1496"/>
                </a:avLst>
              </a:prstGeom>
              <a:blipFill rotWithShape="1">
                <a:blip r:embed="rId4"/>
                <a:stretch>
                  <a:fillRect l="-633" t="-4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52209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080" y="624316"/>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全局变量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MH_Text_1"/>
          <p:cNvSpPr/>
          <p:nvPr>
            <p:custDataLst>
              <p:tags r:id="rId2"/>
            </p:custDataLst>
          </p:nvPr>
        </p:nvSpPr>
        <p:spPr>
          <a:xfrm>
            <a:off x="1247081" y="1137479"/>
            <a:ext cx="9516999" cy="46263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zh-CN" altLang="en-US" sz="2400" dirty="0">
                <a:solidFill>
                  <a:schemeClr val="tx1"/>
                </a:solidFill>
              </a:rPr>
              <a:t>程序的编译单位是源程序文件</a:t>
            </a:r>
            <a:r>
              <a:rPr lang="en-US" altLang="zh-CN" sz="2400" dirty="0">
                <a:solidFill>
                  <a:schemeClr val="tx1"/>
                </a:solidFill>
              </a:rPr>
              <a:t>,</a:t>
            </a:r>
            <a:r>
              <a:rPr lang="zh-CN" altLang="en-US" sz="2400" dirty="0">
                <a:solidFill>
                  <a:schemeClr val="tx1"/>
                </a:solidFill>
              </a:rPr>
              <a:t>一个源文件可以包含一个或若干个函数。在函数内定义的变量是局部变量</a:t>
            </a:r>
            <a:r>
              <a:rPr lang="en-US" altLang="zh-CN" sz="2400" dirty="0">
                <a:solidFill>
                  <a:schemeClr val="tx1"/>
                </a:solidFill>
              </a:rPr>
              <a:t>,</a:t>
            </a:r>
            <a:r>
              <a:rPr lang="zh-CN" altLang="en-US" sz="2400" dirty="0">
                <a:solidFill>
                  <a:schemeClr val="tx1"/>
                </a:solidFill>
              </a:rPr>
              <a:t>而在函数之外定义的变量称为</a:t>
            </a:r>
            <a:r>
              <a:rPr lang="zh-CN" altLang="en-US" sz="2400" b="1" dirty="0">
                <a:solidFill>
                  <a:schemeClr val="tx1"/>
                </a:solidFill>
              </a:rPr>
              <a:t>外部变量</a:t>
            </a:r>
            <a:r>
              <a:rPr lang="en-US" altLang="zh-CN" sz="2400" dirty="0">
                <a:solidFill>
                  <a:schemeClr val="tx1"/>
                </a:solidFill>
              </a:rPr>
              <a:t>,</a:t>
            </a:r>
            <a:r>
              <a:rPr lang="zh-CN" altLang="en-US" sz="2400" dirty="0">
                <a:solidFill>
                  <a:schemeClr val="tx1"/>
                </a:solidFill>
              </a:rPr>
              <a:t>外部变量是</a:t>
            </a:r>
            <a:r>
              <a:rPr lang="zh-CN" altLang="en-US" sz="2400" b="1" dirty="0">
                <a:solidFill>
                  <a:schemeClr val="tx1"/>
                </a:solidFill>
              </a:rPr>
              <a:t>全局变量</a:t>
            </a:r>
            <a:r>
              <a:rPr lang="en-US" altLang="zh-CN" sz="2400" dirty="0">
                <a:solidFill>
                  <a:schemeClr val="tx1"/>
                </a:solidFill>
              </a:rPr>
              <a:t>(</a:t>
            </a:r>
            <a:r>
              <a:rPr lang="zh-CN" altLang="en-US" sz="2400" dirty="0">
                <a:solidFill>
                  <a:schemeClr val="tx1"/>
                </a:solidFill>
              </a:rPr>
              <a:t>也称全程变量</a:t>
            </a:r>
            <a:r>
              <a:rPr lang="en-US" altLang="zh-CN" sz="2400" dirty="0">
                <a:solidFill>
                  <a:schemeClr val="tx1"/>
                </a:solidFill>
              </a:rPr>
              <a:t>)</a:t>
            </a:r>
            <a:r>
              <a:rPr lang="zh-CN" altLang="en-US" sz="2400" dirty="0">
                <a:solidFill>
                  <a:schemeClr val="tx1"/>
                </a:solidFill>
              </a:rPr>
              <a:t>。全局变量可以为本文件中其他函数所共用。它的有效范围为从定义变量的位置开始到本源文件结束。</a:t>
            </a:r>
          </a:p>
        </p:txBody>
      </p:sp>
      <p:grpSp>
        <p:nvGrpSpPr>
          <p:cNvPr id="5" name="组合 4">
            <a:extLst>
              <a:ext uri="{FF2B5EF4-FFF2-40B4-BE49-F238E27FC236}">
                <a16:creationId xmlns:a16="http://schemas.microsoft.com/office/drawing/2014/main" xmlns="" id="{90DCFD8E-ADC7-44B2-ABB5-5F6C327FA0FD}"/>
              </a:ext>
            </a:extLst>
          </p:cNvPr>
          <p:cNvGrpSpPr/>
          <p:nvPr/>
        </p:nvGrpSpPr>
        <p:grpSpPr>
          <a:xfrm>
            <a:off x="1247080" y="4393748"/>
            <a:ext cx="9516999" cy="1181141"/>
            <a:chOff x="8582294" y="4088152"/>
            <a:chExt cx="8892128" cy="1181141"/>
          </a:xfrm>
        </p:grpSpPr>
        <p:sp>
          <p:nvSpPr>
            <p:cNvPr id="6" name="MH_Other_1">
              <a:extLst>
                <a:ext uri="{FF2B5EF4-FFF2-40B4-BE49-F238E27FC236}">
                  <a16:creationId xmlns:a16="http://schemas.microsoft.com/office/drawing/2014/main" xmlns="" id="{2FCC92BB-A488-44B1-A981-D0F9F058FEC5}"/>
                </a:ext>
              </a:extLst>
            </p:cNvPr>
            <p:cNvSpPr/>
            <p:nvPr>
              <p:custDataLst>
                <p:tags r:id="rId3"/>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7" name="MH_SubTitle_1">
              <a:extLst>
                <a:ext uri="{FF2B5EF4-FFF2-40B4-BE49-F238E27FC236}">
                  <a16:creationId xmlns:a16="http://schemas.microsoft.com/office/drawing/2014/main" xmlns="" id="{32EC84D7-6433-44B7-BEF3-8FFFF66E224B}"/>
                </a:ext>
              </a:extLst>
            </p:cNvPr>
            <p:cNvSpPr/>
            <p:nvPr>
              <p:custDataLst>
                <p:tags r:id="rId4"/>
              </p:custDataLst>
            </p:nvPr>
          </p:nvSpPr>
          <p:spPr>
            <a:xfrm>
              <a:off x="9371543" y="4088152"/>
              <a:ext cx="8102879" cy="118114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2400" b="1" dirty="0">
                  <a:solidFill>
                    <a:schemeClr val="tx1">
                      <a:lumMod val="75000"/>
                      <a:lumOff val="25000"/>
                    </a:schemeClr>
                  </a:solidFill>
                </a:rPr>
                <a:t>在函数内定义的变量是局部变量，在函数外定义的变量是全局变量。</a:t>
              </a:r>
            </a:p>
          </p:txBody>
        </p:sp>
        <p:sp>
          <p:nvSpPr>
            <p:cNvPr id="8" name="MH_Other_2">
              <a:extLst>
                <a:ext uri="{FF2B5EF4-FFF2-40B4-BE49-F238E27FC236}">
                  <a16:creationId xmlns:a16="http://schemas.microsoft.com/office/drawing/2014/main" xmlns="" id="{443C97F6-7ED1-43B6-B434-D11339513E1F}"/>
                </a:ext>
              </a:extLst>
            </p:cNvPr>
            <p:cNvSpPr/>
            <p:nvPr>
              <p:custDataLst>
                <p:tags r:id="rId5"/>
              </p:custDataLst>
            </p:nvPr>
          </p:nvSpPr>
          <p:spPr>
            <a:xfrm rot="16200000">
              <a:off x="17161609" y="4297628"/>
              <a:ext cx="324000"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909331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572316" y="372068"/>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全局变量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mc:AlternateContent xmlns:mc="http://schemas.openxmlformats.org/markup-compatibility/2006" xmlns:a14="http://schemas.microsoft.com/office/drawing/2010/main">
        <mc:Choice Requires="a14">
          <p:sp>
            <p:nvSpPr>
              <p:cNvPr id="5" name="圆角矩形 14">
                <a:extLst>
                  <a:ext uri="{FF2B5EF4-FFF2-40B4-BE49-F238E27FC236}">
                    <a16:creationId xmlns="" xmlns:a16="http://schemas.microsoft.com/office/drawing/2014/main" id="{101691AB-63B3-48F8-BBD8-F65326798D1B}"/>
                  </a:ext>
                </a:extLst>
              </p:cNvPr>
              <p:cNvSpPr/>
              <p:nvPr/>
            </p:nvSpPr>
            <p:spPr>
              <a:xfrm>
                <a:off x="572317" y="885231"/>
                <a:ext cx="10813438" cy="5471426"/>
              </a:xfrm>
              <a:prstGeom prst="roundRect">
                <a:avLst>
                  <a:gd name="adj" fmla="val 1496"/>
                </a:avLst>
              </a:prstGeom>
            </p:spPr>
            <p:style>
              <a:lnRef idx="2">
                <a:schemeClr val="accent1"/>
              </a:lnRef>
              <a:fillRef idx="1">
                <a:schemeClr val="lt1"/>
              </a:fillRef>
              <a:effectRef idx="0">
                <a:schemeClr val="accent1"/>
              </a:effectRef>
              <a:fontRef idx="minor">
                <a:schemeClr val="dk1"/>
              </a:fontRef>
            </p:style>
            <p:txBody>
              <a:bodyPr rtlCol="0" anchor="t"/>
              <a:lstStyle/>
              <a:p>
                <a:pPr algn="just" defTabSz="358775">
                  <a:lnSpc>
                    <a:spcPct val="120000"/>
                  </a:lnSpc>
                  <a:defRPr/>
                </a:pPr>
                <a:r>
                  <a:rPr lang="en-US" altLang="zh-CN" sz="2000" dirty="0" err="1">
                    <a:solidFill>
                      <a:schemeClr val="tx1"/>
                    </a:solidFill>
                  </a:rPr>
                  <a:t>int</a:t>
                </a:r>
                <a:r>
                  <a:rPr lang="en-US" altLang="zh-CN" sz="2000" dirty="0">
                    <a:solidFill>
                      <a:schemeClr val="tx1"/>
                    </a:solidFill>
                  </a:rPr>
                  <a:t> p=1,q=5;		</a:t>
                </a:r>
                <a:r>
                  <a:rPr lang="en-US" altLang="zh-CN" sz="2000" dirty="0">
                    <a:solidFill>
                      <a:srgbClr val="008000"/>
                    </a:solidFill>
                  </a:rPr>
                  <a:t>//</a:t>
                </a:r>
                <a:r>
                  <a:rPr lang="zh-CN" altLang="en-US" sz="2000" dirty="0">
                    <a:solidFill>
                      <a:srgbClr val="008000"/>
                    </a:solidFill>
                  </a:rPr>
                  <a:t>定义外部变量</a:t>
                </a:r>
              </a:p>
              <a:p>
                <a:pPr algn="just" defTabSz="358775">
                  <a:lnSpc>
                    <a:spcPct val="120000"/>
                  </a:lnSpc>
                  <a:defRPr/>
                </a:pPr>
                <a:r>
                  <a:rPr lang="en-US" altLang="zh-CN" sz="2000" dirty="0">
                    <a:solidFill>
                      <a:schemeClr val="tx1"/>
                    </a:solidFill>
                  </a:rPr>
                  <a:t>float f1(</a:t>
                </a:r>
                <a:r>
                  <a:rPr lang="en-US" altLang="zh-CN" sz="2000" dirty="0" err="1">
                    <a:solidFill>
                      <a:schemeClr val="tx1"/>
                    </a:solidFill>
                  </a:rPr>
                  <a:t>int</a:t>
                </a:r>
                <a:r>
                  <a:rPr lang="en-US" altLang="zh-CN" sz="2000" dirty="0">
                    <a:solidFill>
                      <a:schemeClr val="tx1"/>
                    </a:solidFill>
                  </a:rPr>
                  <a:t> a)		</a:t>
                </a:r>
                <a:r>
                  <a:rPr lang="en-US" altLang="zh-CN" sz="2000" dirty="0">
                    <a:solidFill>
                      <a:srgbClr val="008000"/>
                    </a:solidFill>
                  </a:rPr>
                  <a:t>//</a:t>
                </a:r>
                <a:r>
                  <a:rPr lang="zh-CN" altLang="en-US" sz="2000" dirty="0">
                    <a:solidFill>
                      <a:srgbClr val="008000"/>
                    </a:solidFill>
                  </a:rPr>
                  <a:t>定义函数</a:t>
                </a:r>
                <a:r>
                  <a:rPr lang="en-US" altLang="zh-CN" sz="2000" dirty="0">
                    <a:solidFill>
                      <a:srgbClr val="008000"/>
                    </a:solidFill>
                  </a:rPr>
                  <a:t>f1</a:t>
                </a:r>
              </a:p>
              <a:p>
                <a:pPr algn="just" defTabSz="358775">
                  <a:lnSpc>
                    <a:spcPct val="120000"/>
                  </a:lnSpc>
                  <a:defRPr/>
                </a:pPr>
                <a:r>
                  <a:rPr lang="en-US" altLang="zh-CN" sz="2000" dirty="0">
                    <a:solidFill>
                      <a:schemeClr val="tx1"/>
                    </a:solidFill>
                  </a:rPr>
                  <a:t>{</a:t>
                </a:r>
              </a:p>
              <a:p>
                <a:pPr algn="just" defTabSz="358775">
                  <a:lnSpc>
                    <a:spcPct val="120000"/>
                  </a:lnSpc>
                  <a:defRPr/>
                </a:pPr>
                <a:r>
                  <a:rPr lang="en-US" altLang="zh-CN" sz="2000" dirty="0">
                    <a:solidFill>
                      <a:schemeClr val="tx1"/>
                    </a:solidFill>
                  </a:rPr>
                  <a:t>	</a:t>
                </a:r>
                <a:r>
                  <a:rPr lang="en-US" altLang="zh-CN" sz="2000" dirty="0" err="1">
                    <a:solidFill>
                      <a:schemeClr val="tx1"/>
                    </a:solidFill>
                  </a:rPr>
                  <a:t>int</a:t>
                </a:r>
                <a:r>
                  <a:rPr lang="en-US" altLang="zh-CN" sz="2000" dirty="0">
                    <a:solidFill>
                      <a:schemeClr val="tx1"/>
                    </a:solidFill>
                  </a:rPr>
                  <a:t> </a:t>
                </a:r>
                <a:r>
                  <a:rPr lang="en-US" altLang="zh-CN" sz="2000" dirty="0" err="1">
                    <a:solidFill>
                      <a:schemeClr val="tx1"/>
                    </a:solidFill>
                  </a:rPr>
                  <a:t>b,c</a:t>
                </a:r>
                <a:r>
                  <a:rPr lang="en-US" altLang="zh-CN" sz="2000" dirty="0">
                    <a:solidFill>
                      <a:schemeClr val="tx1"/>
                    </a:solidFill>
                  </a:rPr>
                  <a:t>;			</a:t>
                </a:r>
                <a:r>
                  <a:rPr lang="en-US" altLang="zh-CN" sz="2000" dirty="0">
                    <a:solidFill>
                      <a:srgbClr val="008000"/>
                    </a:solidFill>
                  </a:rPr>
                  <a:t>//</a:t>
                </a:r>
                <a:r>
                  <a:rPr lang="zh-CN" altLang="en-US" sz="2000" dirty="0">
                    <a:solidFill>
                      <a:srgbClr val="008000"/>
                    </a:solidFill>
                  </a:rPr>
                  <a:t>定义局部变量</a:t>
                </a:r>
                <a:endParaRPr lang="en-US" altLang="zh-CN" sz="2000" dirty="0">
                  <a:solidFill>
                    <a:srgbClr val="008000"/>
                  </a:solidFill>
                </a:endParaRPr>
              </a:p>
              <a:p>
                <a:pPr algn="just" defTabSz="358775">
                  <a:lnSpc>
                    <a:spcPct val="120000"/>
                  </a:lnSpc>
                  <a:defRPr/>
                </a:pPr>
                <a:r>
                  <a:rPr lang="en-US" altLang="zh-CN" sz="2000" dirty="0">
                    <a:solidFill>
                      <a:schemeClr val="tx1"/>
                    </a:solidFill>
                    <a:ea typeface="Cambria Math" panose="02040503050406030204" pitchFamily="18" charset="0"/>
                  </a:rPr>
                  <a:t>	   </a:t>
                </a:r>
                <a14:m>
                  <m:oMath xmlns:m="http://schemas.openxmlformats.org/officeDocument/2006/math">
                    <m:r>
                      <a:rPr lang="en-US" altLang="zh-CN" sz="2000" i="1">
                        <a:solidFill>
                          <a:schemeClr val="tx1"/>
                        </a:solidFill>
                        <a:latin typeface="Cambria Math" panose="02040503050406030204" pitchFamily="18" charset="0"/>
                        <a:ea typeface="Cambria Math" panose="02040503050406030204" pitchFamily="18" charset="0"/>
                      </a:rPr>
                      <m:t>⋮</m:t>
                    </m:r>
                  </m:oMath>
                </a14:m>
                <a:endParaRPr lang="zh-CN" altLang="en-US" sz="2000" dirty="0">
                  <a:solidFill>
                    <a:schemeClr val="tx1"/>
                  </a:solidFill>
                </a:endParaRPr>
              </a:p>
              <a:p>
                <a:pPr algn="just" defTabSz="358775">
                  <a:lnSpc>
                    <a:spcPct val="120000"/>
                  </a:lnSpc>
                  <a:defRPr/>
                </a:pPr>
                <a:r>
                  <a:rPr lang="en-US" altLang="zh-CN" sz="2000" dirty="0">
                    <a:solidFill>
                      <a:schemeClr val="tx1"/>
                    </a:solidFill>
                  </a:rPr>
                  <a:t>}</a:t>
                </a:r>
              </a:p>
              <a:p>
                <a:pPr algn="just" defTabSz="358775">
                  <a:lnSpc>
                    <a:spcPct val="120000"/>
                  </a:lnSpc>
                  <a:defRPr/>
                </a:pPr>
                <a:r>
                  <a:rPr lang="en-US" altLang="zh-CN" sz="2000" dirty="0">
                    <a:solidFill>
                      <a:schemeClr val="tx1"/>
                    </a:solidFill>
                  </a:rPr>
                  <a:t>char c1,c2;			</a:t>
                </a:r>
                <a:r>
                  <a:rPr lang="en-US" altLang="zh-CN" sz="2000" dirty="0">
                    <a:solidFill>
                      <a:srgbClr val="008000"/>
                    </a:solidFill>
                  </a:rPr>
                  <a:t>//</a:t>
                </a:r>
                <a:r>
                  <a:rPr lang="zh-CN" altLang="en-US" sz="2000" dirty="0">
                    <a:solidFill>
                      <a:srgbClr val="008000"/>
                    </a:solidFill>
                  </a:rPr>
                  <a:t>定义外部变量</a:t>
                </a:r>
              </a:p>
              <a:p>
                <a:pPr algn="just" defTabSz="358775">
                  <a:lnSpc>
                    <a:spcPct val="120000"/>
                  </a:lnSpc>
                  <a:defRPr/>
                </a:pPr>
                <a:r>
                  <a:rPr lang="en-US" altLang="zh-CN" sz="2000" dirty="0">
                    <a:solidFill>
                      <a:schemeClr val="tx1"/>
                    </a:solidFill>
                  </a:rPr>
                  <a:t>char f2 (</a:t>
                </a:r>
                <a:r>
                  <a:rPr lang="en-US" altLang="zh-CN" sz="2000" dirty="0" err="1">
                    <a:solidFill>
                      <a:schemeClr val="tx1"/>
                    </a:solidFill>
                  </a:rPr>
                  <a:t>int</a:t>
                </a:r>
                <a:r>
                  <a:rPr lang="en-US" altLang="zh-CN" sz="2000" dirty="0">
                    <a:solidFill>
                      <a:schemeClr val="tx1"/>
                    </a:solidFill>
                  </a:rPr>
                  <a:t> x, </a:t>
                </a:r>
                <a:r>
                  <a:rPr lang="en-US" altLang="zh-CN" sz="2000" dirty="0" err="1">
                    <a:solidFill>
                      <a:schemeClr val="tx1"/>
                    </a:solidFill>
                  </a:rPr>
                  <a:t>int</a:t>
                </a:r>
                <a:r>
                  <a:rPr lang="en-US" altLang="zh-CN" sz="2000" dirty="0">
                    <a:solidFill>
                      <a:schemeClr val="tx1"/>
                    </a:solidFill>
                  </a:rPr>
                  <a:t> y)	</a:t>
                </a:r>
                <a:r>
                  <a:rPr lang="en-US" altLang="zh-CN" sz="2000" dirty="0">
                    <a:solidFill>
                      <a:srgbClr val="008000"/>
                    </a:solidFill>
                  </a:rPr>
                  <a:t>//</a:t>
                </a:r>
                <a:r>
                  <a:rPr lang="zh-CN" altLang="en-US" sz="2000" dirty="0">
                    <a:solidFill>
                      <a:srgbClr val="008000"/>
                    </a:solidFill>
                  </a:rPr>
                  <a:t>定义函数</a:t>
                </a:r>
                <a:r>
                  <a:rPr lang="en-US" altLang="zh-CN" sz="2000" dirty="0">
                    <a:solidFill>
                      <a:srgbClr val="008000"/>
                    </a:solidFill>
                  </a:rPr>
                  <a:t>f2</a:t>
                </a:r>
              </a:p>
              <a:p>
                <a:pPr algn="just" defTabSz="358775">
                  <a:lnSpc>
                    <a:spcPct val="120000"/>
                  </a:lnSpc>
                  <a:defRPr/>
                </a:pPr>
                <a:r>
                  <a:rPr lang="en-US" altLang="zh-CN" sz="2000" dirty="0">
                    <a:solidFill>
                      <a:schemeClr val="tx1"/>
                    </a:solidFill>
                  </a:rPr>
                  <a:t>{</a:t>
                </a:r>
              </a:p>
              <a:p>
                <a:pPr algn="just" defTabSz="358775">
                  <a:lnSpc>
                    <a:spcPct val="120000"/>
                  </a:lnSpc>
                  <a:defRPr/>
                </a:pPr>
                <a:r>
                  <a:rPr lang="en-US" altLang="zh-CN" sz="2000" dirty="0">
                    <a:solidFill>
                      <a:schemeClr val="tx1"/>
                    </a:solidFill>
                  </a:rPr>
                  <a:t>	</a:t>
                </a:r>
                <a:r>
                  <a:rPr lang="en-US" altLang="zh-CN" sz="2000" dirty="0" err="1">
                    <a:solidFill>
                      <a:schemeClr val="tx1"/>
                    </a:solidFill>
                  </a:rPr>
                  <a:t>int</a:t>
                </a:r>
                <a:r>
                  <a:rPr lang="en-US" altLang="zh-CN" sz="2000" dirty="0">
                    <a:solidFill>
                      <a:schemeClr val="tx1"/>
                    </a:solidFill>
                  </a:rPr>
                  <a:t> </a:t>
                </a:r>
                <a:r>
                  <a:rPr lang="en-US" altLang="zh-CN" sz="2000" dirty="0" err="1">
                    <a:solidFill>
                      <a:schemeClr val="tx1"/>
                    </a:solidFill>
                  </a:rPr>
                  <a:t>i,j</a:t>
                </a:r>
                <a:r>
                  <a:rPr lang="en-US" altLang="zh-CN" sz="2000" dirty="0">
                    <a:solidFill>
                      <a:schemeClr val="tx1"/>
                    </a:solidFill>
                  </a:rPr>
                  <a:t>;</a:t>
                </a:r>
              </a:p>
              <a:p>
                <a:pPr algn="just" defTabSz="358775">
                  <a:lnSpc>
                    <a:spcPct val="120000"/>
                  </a:lnSpc>
                  <a:defRPr/>
                </a:pPr>
                <a:r>
                  <a:rPr lang="en-US" altLang="zh-CN" sz="2000" dirty="0">
                    <a:solidFill>
                      <a:schemeClr val="tx1"/>
                    </a:solidFill>
                    <a:ea typeface="Cambria Math" panose="02040503050406030204" pitchFamily="18" charset="0"/>
                  </a:rPr>
                  <a:t>	   </a:t>
                </a:r>
                <a14:m>
                  <m:oMath xmlns:m="http://schemas.openxmlformats.org/officeDocument/2006/math">
                    <m:r>
                      <a:rPr lang="en-US" altLang="zh-CN" sz="2000" i="1">
                        <a:solidFill>
                          <a:schemeClr val="tx1"/>
                        </a:solidFill>
                        <a:latin typeface="Cambria Math" panose="02040503050406030204" pitchFamily="18" charset="0"/>
                        <a:ea typeface="Cambria Math" panose="02040503050406030204" pitchFamily="18" charset="0"/>
                      </a:rPr>
                      <m:t>⋮</m:t>
                    </m:r>
                  </m:oMath>
                </a14:m>
                <a:endParaRPr lang="en-US" altLang="zh-CN" sz="2000" dirty="0">
                  <a:solidFill>
                    <a:schemeClr val="tx1"/>
                  </a:solidFill>
                </a:endParaRPr>
              </a:p>
              <a:p>
                <a:pPr algn="just" defTabSz="358775">
                  <a:lnSpc>
                    <a:spcPct val="120000"/>
                  </a:lnSpc>
                  <a:defRPr/>
                </a:pPr>
                <a:r>
                  <a:rPr lang="en-US" altLang="zh-CN" sz="2000" dirty="0">
                    <a:solidFill>
                      <a:schemeClr val="tx1"/>
                    </a:solidFill>
                  </a:rPr>
                  <a:t>}</a:t>
                </a:r>
              </a:p>
              <a:p>
                <a:pPr algn="just" defTabSz="358775">
                  <a:lnSpc>
                    <a:spcPct val="120000"/>
                  </a:lnSpc>
                  <a:defRPr/>
                </a:pPr>
                <a:r>
                  <a:rPr lang="en-US" altLang="zh-CN" sz="2000" dirty="0" err="1">
                    <a:solidFill>
                      <a:schemeClr val="tx1"/>
                    </a:solidFill>
                  </a:rPr>
                  <a:t>int</a:t>
                </a:r>
                <a:r>
                  <a:rPr lang="en-US" altLang="zh-CN" sz="2000" dirty="0">
                    <a:solidFill>
                      <a:schemeClr val="tx1"/>
                    </a:solidFill>
                  </a:rPr>
                  <a:t> main() 			</a:t>
                </a:r>
                <a:r>
                  <a:rPr lang="en-US" altLang="zh-CN" sz="2000" dirty="0">
                    <a:solidFill>
                      <a:srgbClr val="008000"/>
                    </a:solidFill>
                  </a:rPr>
                  <a:t>//</a:t>
                </a:r>
                <a:r>
                  <a:rPr lang="zh-CN" altLang="en-US" sz="2000" dirty="0">
                    <a:solidFill>
                      <a:srgbClr val="008000"/>
                    </a:solidFill>
                  </a:rPr>
                  <a:t>主函数</a:t>
                </a:r>
              </a:p>
              <a:p>
                <a:pPr algn="just" defTabSz="358775">
                  <a:lnSpc>
                    <a:spcPct val="120000"/>
                  </a:lnSpc>
                  <a:defRPr/>
                </a:pPr>
                <a:r>
                  <a:rPr lang="en-US" altLang="zh-CN" sz="2000" dirty="0">
                    <a:solidFill>
                      <a:schemeClr val="tx1"/>
                    </a:solidFill>
                  </a:rPr>
                  <a:t>{</a:t>
                </a:r>
              </a:p>
              <a:p>
                <a:pPr algn="just" defTabSz="358775">
                  <a:lnSpc>
                    <a:spcPct val="120000"/>
                  </a:lnSpc>
                  <a:defRPr/>
                </a:pPr>
                <a:r>
                  <a:rPr lang="en-US" altLang="zh-CN" sz="2000" dirty="0">
                    <a:solidFill>
                      <a:schemeClr val="tx1"/>
                    </a:solidFill>
                  </a:rPr>
                  <a:t>	</a:t>
                </a:r>
                <a:r>
                  <a:rPr lang="en-US" altLang="zh-CN" sz="2000" dirty="0" err="1">
                    <a:solidFill>
                      <a:schemeClr val="tx1"/>
                    </a:solidFill>
                  </a:rPr>
                  <a:t>int</a:t>
                </a:r>
                <a:r>
                  <a:rPr lang="en-US" altLang="zh-CN" sz="2000" dirty="0">
                    <a:solidFill>
                      <a:schemeClr val="tx1"/>
                    </a:solidFill>
                  </a:rPr>
                  <a:t> </a:t>
                </a:r>
                <a:r>
                  <a:rPr lang="en-US" altLang="zh-CN" sz="2000" dirty="0" err="1">
                    <a:solidFill>
                      <a:schemeClr val="tx1"/>
                    </a:solidFill>
                  </a:rPr>
                  <a:t>m,n</a:t>
                </a:r>
                <a:r>
                  <a:rPr lang="en-US" altLang="zh-CN" sz="2000" dirty="0">
                    <a:solidFill>
                      <a:schemeClr val="tx1"/>
                    </a:solidFill>
                  </a:rPr>
                  <a:t>;</a:t>
                </a:r>
              </a:p>
              <a:p>
                <a:pPr algn="just" defTabSz="358775">
                  <a:lnSpc>
                    <a:spcPct val="120000"/>
                  </a:lnSpc>
                  <a:defRPr/>
                </a:pPr>
                <a:r>
                  <a:rPr lang="en-US" altLang="zh-CN" sz="2000" dirty="0">
                    <a:solidFill>
                      <a:schemeClr val="tx1"/>
                    </a:solidFill>
                    <a:ea typeface="Cambria Math" panose="02040503050406030204" pitchFamily="18" charset="0"/>
                  </a:rPr>
                  <a:t>	   </a:t>
                </a:r>
                <a14:m>
                  <m:oMath xmlns:m="http://schemas.openxmlformats.org/officeDocument/2006/math">
                    <m:r>
                      <a:rPr lang="en-US" altLang="zh-CN" sz="2000" i="1">
                        <a:solidFill>
                          <a:schemeClr val="tx1"/>
                        </a:solidFill>
                        <a:latin typeface="Cambria Math" panose="02040503050406030204" pitchFamily="18" charset="0"/>
                        <a:ea typeface="Cambria Math" panose="02040503050406030204" pitchFamily="18" charset="0"/>
                      </a:rPr>
                      <m:t>⋮</m:t>
                    </m:r>
                  </m:oMath>
                </a14:m>
                <a:endParaRPr lang="en-US" altLang="zh-CN" sz="2000" dirty="0">
                  <a:solidFill>
                    <a:schemeClr val="tx1"/>
                  </a:solidFill>
                </a:endParaRPr>
              </a:p>
              <a:p>
                <a:pPr algn="just" defTabSz="358775">
                  <a:lnSpc>
                    <a:spcPct val="120000"/>
                  </a:lnSpc>
                  <a:defRPr/>
                </a:pPr>
                <a:r>
                  <a:rPr lang="en-US" altLang="zh-CN" sz="2000" dirty="0">
                    <a:solidFill>
                      <a:schemeClr val="tx1"/>
                    </a:solidFill>
                  </a:rPr>
                  <a:t>	return 0;</a:t>
                </a:r>
              </a:p>
              <a:p>
                <a:pPr algn="just" defTabSz="358775">
                  <a:lnSpc>
                    <a:spcPct val="120000"/>
                  </a:lnSpc>
                  <a:defRPr/>
                </a:pPr>
                <a:r>
                  <a:rPr lang="en-US" altLang="zh-CN" sz="2000" dirty="0">
                    <a:solidFill>
                      <a:schemeClr val="tx1"/>
                    </a:solidFill>
                  </a:rPr>
                  <a:t>}</a:t>
                </a:r>
                <a:endParaRPr lang="en-US" altLang="zh-CN" sz="2000" dirty="0">
                  <a:solidFill>
                    <a:srgbClr val="008000"/>
                  </a:solidFill>
                </a:endParaRPr>
              </a:p>
            </p:txBody>
          </p:sp>
        </mc:Choice>
        <mc:Fallback xmlns="">
          <p:sp>
            <p:nvSpPr>
              <p:cNvPr id="5" name="圆角矩形 14">
                <a:extLst>
                  <a:ext uri="{FF2B5EF4-FFF2-40B4-BE49-F238E27FC236}">
                    <a16:creationId xmlns:a16="http://schemas.microsoft.com/office/drawing/2014/main" xmlns="" xmlns:a14="http://schemas.microsoft.com/office/drawing/2010/main" id="{101691AB-63B3-48F8-BBD8-F65326798D1B}"/>
                  </a:ext>
                </a:extLst>
              </p:cNvPr>
              <p:cNvSpPr>
                <a:spLocks noRot="1" noChangeAspect="1" noMove="1" noResize="1" noEditPoints="1" noAdjustHandles="1" noChangeArrowheads="1" noChangeShapeType="1" noTextEdit="1"/>
              </p:cNvSpPr>
              <p:nvPr/>
            </p:nvSpPr>
            <p:spPr>
              <a:xfrm>
                <a:off x="572317" y="885231"/>
                <a:ext cx="10813438" cy="5471426"/>
              </a:xfrm>
              <a:prstGeom prst="roundRect">
                <a:avLst>
                  <a:gd name="adj" fmla="val 1496"/>
                </a:avLst>
              </a:prstGeom>
              <a:blipFill rotWithShape="1">
                <a:blip r:embed="rId3"/>
                <a:stretch>
                  <a:fillRect l="-338" b="-23778"/>
                </a:stretch>
              </a:blipFill>
            </p:spPr>
            <p:txBody>
              <a:bodyPr/>
              <a:lstStyle/>
              <a:p>
                <a:r>
                  <a:rPr lang="zh-CN" altLang="en-US">
                    <a:noFill/>
                  </a:rPr>
                  <a:t> </a:t>
                </a:r>
              </a:p>
            </p:txBody>
          </p:sp>
        </mc:Fallback>
      </mc:AlternateContent>
      <p:sp>
        <p:nvSpPr>
          <p:cNvPr id="2" name="右大括号 1">
            <a:extLst>
              <a:ext uri="{FF2B5EF4-FFF2-40B4-BE49-F238E27FC236}">
                <a16:creationId xmlns:a16="http://schemas.microsoft.com/office/drawing/2014/main" xmlns="" id="{607A2ECD-EEE7-405A-A0DF-7DA40A8A5AA5}"/>
              </a:ext>
            </a:extLst>
          </p:cNvPr>
          <p:cNvSpPr/>
          <p:nvPr/>
        </p:nvSpPr>
        <p:spPr>
          <a:xfrm>
            <a:off x="4830554" y="1002688"/>
            <a:ext cx="45719" cy="6194525"/>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6" name="右大括号 5">
            <a:extLst>
              <a:ext uri="{FF2B5EF4-FFF2-40B4-BE49-F238E27FC236}">
                <a16:creationId xmlns:a16="http://schemas.microsoft.com/office/drawing/2014/main" xmlns="" id="{37A2F3B2-BAA9-4A66-91E8-F51BB8C7B1DE}"/>
              </a:ext>
            </a:extLst>
          </p:cNvPr>
          <p:cNvSpPr/>
          <p:nvPr/>
        </p:nvSpPr>
        <p:spPr>
          <a:xfrm>
            <a:off x="3947685" y="3170903"/>
            <a:ext cx="145043" cy="4026310"/>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xmlns="" id="{D3A1BAEE-15E4-44B7-88FC-C1D54BFABFB2}"/>
              </a:ext>
            </a:extLst>
          </p:cNvPr>
          <p:cNvSpPr txBox="1"/>
          <p:nvPr/>
        </p:nvSpPr>
        <p:spPr>
          <a:xfrm>
            <a:off x="4045432" y="3915544"/>
            <a:ext cx="920707" cy="1077218"/>
          </a:xfrm>
          <a:prstGeom prst="rect">
            <a:avLst/>
          </a:prstGeom>
          <a:noFill/>
        </p:spPr>
        <p:txBody>
          <a:bodyPr wrap="square" rtlCol="0">
            <a:spAutoFit/>
          </a:bodyPr>
          <a:lstStyle/>
          <a:p>
            <a:r>
              <a:rPr lang="zh-CN" altLang="en-US" sz="1600" dirty="0"/>
              <a:t>全局变量</a:t>
            </a:r>
            <a:r>
              <a:rPr lang="en-US" altLang="zh-CN" sz="1600" dirty="0"/>
              <a:t>c1,c2</a:t>
            </a:r>
            <a:r>
              <a:rPr lang="zh-CN" altLang="en-US" sz="1600" dirty="0"/>
              <a:t>的作用范围</a:t>
            </a:r>
          </a:p>
        </p:txBody>
      </p:sp>
      <p:sp>
        <p:nvSpPr>
          <p:cNvPr id="12" name="文本框 11">
            <a:extLst>
              <a:ext uri="{FF2B5EF4-FFF2-40B4-BE49-F238E27FC236}">
                <a16:creationId xmlns:a16="http://schemas.microsoft.com/office/drawing/2014/main" xmlns="" id="{50C8C42A-86F5-4614-BA04-A22A6525424B}"/>
              </a:ext>
            </a:extLst>
          </p:cNvPr>
          <p:cNvSpPr txBox="1"/>
          <p:nvPr/>
        </p:nvSpPr>
        <p:spPr>
          <a:xfrm>
            <a:off x="4950371" y="3040163"/>
            <a:ext cx="920707" cy="1077218"/>
          </a:xfrm>
          <a:prstGeom prst="rect">
            <a:avLst/>
          </a:prstGeom>
          <a:noFill/>
        </p:spPr>
        <p:txBody>
          <a:bodyPr wrap="square" rtlCol="0">
            <a:spAutoFit/>
          </a:bodyPr>
          <a:lstStyle/>
          <a:p>
            <a:r>
              <a:rPr lang="zh-CN" altLang="en-US" sz="1600" dirty="0"/>
              <a:t>全局变量</a:t>
            </a:r>
            <a:r>
              <a:rPr lang="en-US" altLang="zh-CN" sz="1600" dirty="0" err="1"/>
              <a:t>p,q</a:t>
            </a:r>
            <a:r>
              <a:rPr lang="zh-CN" altLang="en-US" sz="1600" dirty="0"/>
              <a:t>的作用范围</a:t>
            </a:r>
          </a:p>
        </p:txBody>
      </p:sp>
    </p:spTree>
    <p:extLst>
      <p:ext uri="{BB962C8B-B14F-4D97-AF65-F5344CB8AC3E}">
        <p14:creationId xmlns:p14="http://schemas.microsoft.com/office/powerpoint/2010/main" val="10435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904" y="17583"/>
            <a:ext cx="10515600" cy="1325563"/>
          </a:xfrm>
        </p:spPr>
        <p:txBody>
          <a:bodyPr/>
          <a:lstStyle/>
          <a:p>
            <a:r>
              <a:rPr lang="zh-CN" altLang="en-US" dirty="0"/>
              <a:t>全局变量</a:t>
            </a:r>
          </a:p>
        </p:txBody>
      </p:sp>
      <p:sp>
        <p:nvSpPr>
          <p:cNvPr id="32" name="圆角矩形 12">
            <a:extLst>
              <a:ext uri="{FF2B5EF4-FFF2-40B4-BE49-F238E27FC236}">
                <a16:creationId xmlns:a16="http://schemas.microsoft.com/office/drawing/2014/main" xmlns="" id="{0F049BFC-9696-4323-94B2-76251E60074B}"/>
              </a:ext>
            </a:extLst>
          </p:cNvPr>
          <p:cNvSpPr/>
          <p:nvPr/>
        </p:nvSpPr>
        <p:spPr>
          <a:xfrm>
            <a:off x="567296" y="1635657"/>
            <a:ext cx="10989320" cy="508960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2000" b="1"/>
              <a:t>#include&lt;stdio.h&gt;</a:t>
            </a:r>
          </a:p>
          <a:p>
            <a:pPr defTabSz="363538">
              <a:lnSpc>
                <a:spcPct val="120000"/>
              </a:lnSpc>
            </a:pPr>
            <a:r>
              <a:rPr lang="en-US" altLang="zh-CN" sz="2000" b="1"/>
              <a:t>int f(int a, int b);</a:t>
            </a:r>
          </a:p>
          <a:p>
            <a:pPr defTabSz="363538">
              <a:lnSpc>
                <a:spcPct val="120000"/>
              </a:lnSpc>
            </a:pPr>
            <a:r>
              <a:rPr lang="en-US" altLang="zh-CN" sz="2000" b="1"/>
              <a:t>int c;</a:t>
            </a:r>
          </a:p>
          <a:p>
            <a:pPr defTabSz="363538">
              <a:lnSpc>
                <a:spcPct val="120000"/>
              </a:lnSpc>
            </a:pPr>
            <a:r>
              <a:rPr lang="en-US" altLang="zh-CN" sz="2000" b="1"/>
              <a:t>int main()</a:t>
            </a:r>
          </a:p>
          <a:p>
            <a:pPr defTabSz="363538">
              <a:lnSpc>
                <a:spcPct val="120000"/>
              </a:lnSpc>
            </a:pPr>
            <a:r>
              <a:rPr lang="en-US" altLang="zh-CN" sz="2000" b="1"/>
              <a:t>{</a:t>
            </a:r>
          </a:p>
          <a:p>
            <a:pPr defTabSz="363538">
              <a:lnSpc>
                <a:spcPct val="120000"/>
              </a:lnSpc>
            </a:pPr>
            <a:r>
              <a:rPr lang="en-US" altLang="zh-CN" sz="2000" b="1"/>
              <a:t>	int a, b;	</a:t>
            </a:r>
          </a:p>
          <a:p>
            <a:pPr defTabSz="363538">
              <a:lnSpc>
                <a:spcPct val="120000"/>
              </a:lnSpc>
            </a:pPr>
            <a:r>
              <a:rPr lang="en-US" altLang="zh-CN" sz="2000" b="1"/>
              <a:t>	a=9;</a:t>
            </a:r>
          </a:p>
          <a:p>
            <a:pPr defTabSz="363538">
              <a:lnSpc>
                <a:spcPct val="120000"/>
              </a:lnSpc>
            </a:pPr>
            <a:r>
              <a:rPr lang="en-US" altLang="zh-CN" sz="2000" b="1"/>
              <a:t>	b=3;</a:t>
            </a:r>
          </a:p>
          <a:p>
            <a:pPr defTabSz="363538">
              <a:lnSpc>
                <a:spcPct val="120000"/>
              </a:lnSpc>
            </a:pPr>
            <a:r>
              <a:rPr lang="en-US" altLang="zh-CN" sz="2000" b="1"/>
              <a:t>	printf("%d ", c);</a:t>
            </a:r>
          </a:p>
          <a:p>
            <a:pPr defTabSz="363538">
              <a:lnSpc>
                <a:spcPct val="120000"/>
              </a:lnSpc>
            </a:pPr>
            <a:r>
              <a:rPr lang="en-US" altLang="zh-CN" sz="2000" b="1"/>
              <a:t>	f(a,b);</a:t>
            </a:r>
          </a:p>
          <a:p>
            <a:pPr defTabSz="363538">
              <a:lnSpc>
                <a:spcPct val="120000"/>
              </a:lnSpc>
            </a:pPr>
            <a:r>
              <a:rPr lang="en-US" altLang="zh-CN" sz="2000" b="1"/>
              <a:t>	printf("%d ", c);</a:t>
            </a:r>
          </a:p>
          <a:p>
            <a:pPr defTabSz="363538">
              <a:lnSpc>
                <a:spcPct val="120000"/>
              </a:lnSpc>
            </a:pPr>
            <a:r>
              <a:rPr lang="en-US" altLang="zh-CN" sz="2000" b="1"/>
              <a:t>	</a:t>
            </a:r>
          </a:p>
          <a:p>
            <a:pPr defTabSz="363538">
              <a:lnSpc>
                <a:spcPct val="120000"/>
              </a:lnSpc>
            </a:pPr>
            <a:r>
              <a:rPr lang="en-US" altLang="zh-CN" sz="2000" b="1"/>
              <a:t>}</a:t>
            </a:r>
            <a:endParaRPr lang="en-US" altLang="zh-CN" sz="2000" b="1" dirty="0"/>
          </a:p>
          <a:p>
            <a:pPr defTabSz="363538">
              <a:lnSpc>
                <a:spcPct val="120000"/>
              </a:lnSpc>
            </a:pPr>
            <a:r>
              <a:rPr lang="en-US" altLang="zh-CN" sz="2000" b="1"/>
              <a:t>int f(int a, int b)</a:t>
            </a:r>
          </a:p>
          <a:p>
            <a:pPr defTabSz="363538">
              <a:lnSpc>
                <a:spcPct val="120000"/>
              </a:lnSpc>
            </a:pPr>
            <a:r>
              <a:rPr lang="en-US" altLang="zh-CN" sz="2000" b="1"/>
              <a:t>{</a:t>
            </a:r>
          </a:p>
          <a:p>
            <a:pPr defTabSz="363538">
              <a:lnSpc>
                <a:spcPct val="120000"/>
              </a:lnSpc>
            </a:pPr>
            <a:r>
              <a:rPr lang="en-US" altLang="zh-CN" sz="2000" b="1"/>
              <a:t>	c=a-b;</a:t>
            </a:r>
          </a:p>
          <a:p>
            <a:pPr defTabSz="363538">
              <a:lnSpc>
                <a:spcPct val="120000"/>
              </a:lnSpc>
            </a:pPr>
            <a:r>
              <a:rPr lang="en-US" altLang="zh-CN" sz="2000" b="1"/>
              <a:t>	return c;</a:t>
            </a:r>
          </a:p>
          <a:p>
            <a:pPr defTabSz="363538">
              <a:lnSpc>
                <a:spcPct val="120000"/>
              </a:lnSpc>
            </a:pPr>
            <a:r>
              <a:rPr lang="en-US" altLang="zh-CN" sz="2000" b="1"/>
              <a:t>}</a:t>
            </a:r>
            <a:endParaRPr lang="en-US" altLang="zh-CN" sz="2000" b="1" dirty="0"/>
          </a:p>
        </p:txBody>
      </p:sp>
      <p:cxnSp>
        <p:nvCxnSpPr>
          <p:cNvPr id="33" name="直接连接符 32">
            <a:extLst>
              <a:ext uri="{FF2B5EF4-FFF2-40B4-BE49-F238E27FC236}">
                <a16:creationId xmlns:a16="http://schemas.microsoft.com/office/drawing/2014/main" xmlns="" id="{38E8941E-13B4-4987-9474-849FD4958D72}"/>
              </a:ext>
            </a:extLst>
          </p:cNvPr>
          <p:cNvCxnSpPr>
            <a:cxnSpLocks/>
            <a:endCxn id="32" idx="2"/>
          </p:cNvCxnSpPr>
          <p:nvPr/>
        </p:nvCxnSpPr>
        <p:spPr>
          <a:xfrm>
            <a:off x="6047422" y="1635658"/>
            <a:ext cx="14534" cy="5089606"/>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xmlns="" id="{699B58EF-6F58-486F-9246-0CBE3EB7CEF9}"/>
              </a:ext>
            </a:extLst>
          </p:cNvPr>
          <p:cNvGrpSpPr/>
          <p:nvPr/>
        </p:nvGrpSpPr>
        <p:grpSpPr>
          <a:xfrm>
            <a:off x="5899208" y="2596820"/>
            <a:ext cx="325496" cy="260107"/>
            <a:chOff x="5926033" y="1926699"/>
            <a:chExt cx="325496" cy="260107"/>
          </a:xfrm>
        </p:grpSpPr>
        <p:sp>
          <p:nvSpPr>
            <p:cNvPr id="36" name="MH_Other_2">
              <a:extLst>
                <a:ext uri="{FF2B5EF4-FFF2-40B4-BE49-F238E27FC236}">
                  <a16:creationId xmlns:a16="http://schemas.microsoft.com/office/drawing/2014/main" xmlns=""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xmlns=""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xmlns=""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xmlns=""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xmlns=""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xmlns=""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xmlns="" id="{A3C566BD-2ED9-4DBB-8D0B-C8674569A874}"/>
              </a:ext>
            </a:extLst>
          </p:cNvPr>
          <p:cNvGrpSpPr/>
          <p:nvPr/>
        </p:nvGrpSpPr>
        <p:grpSpPr>
          <a:xfrm>
            <a:off x="5899208" y="4003633"/>
            <a:ext cx="325496" cy="260106"/>
            <a:chOff x="5926033" y="5434781"/>
            <a:chExt cx="325496" cy="260106"/>
          </a:xfrm>
        </p:grpSpPr>
        <p:sp>
          <p:nvSpPr>
            <p:cNvPr id="44" name="MH_Other_8">
              <a:extLst>
                <a:ext uri="{FF2B5EF4-FFF2-40B4-BE49-F238E27FC236}">
                  <a16:creationId xmlns:a16="http://schemas.microsoft.com/office/drawing/2014/main" xmlns=""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xmlns=""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xmlns=""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xmlns=""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xmlns=""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xmlns=""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val="2957249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080" y="624316"/>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全局变量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MH_Text_1"/>
          <p:cNvSpPr/>
          <p:nvPr>
            <p:custDataLst>
              <p:tags r:id="rId2"/>
            </p:custDataLst>
          </p:nvPr>
        </p:nvSpPr>
        <p:spPr>
          <a:xfrm>
            <a:off x="1247081" y="1137479"/>
            <a:ext cx="9516999" cy="46263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20000"/>
              </a:lnSpc>
              <a:spcAft>
                <a:spcPts val="600"/>
              </a:spcAft>
              <a:defRPr/>
            </a:pPr>
            <a:r>
              <a:rPr lang="zh-CN" altLang="en-US" sz="2400" dirty="0">
                <a:solidFill>
                  <a:schemeClr val="tx1"/>
                </a:solidFill>
              </a:rPr>
              <a:t>但是，建议不在必要时不要使用全局变量，原因如下</a:t>
            </a:r>
            <a:r>
              <a:rPr lang="en-US" altLang="zh-CN" sz="2400" dirty="0">
                <a:solidFill>
                  <a:schemeClr val="tx1"/>
                </a:solidFill>
              </a:rPr>
              <a:t>:</a:t>
            </a:r>
          </a:p>
          <a:p>
            <a:pPr algn="just">
              <a:lnSpc>
                <a:spcPct val="120000"/>
              </a:lnSpc>
              <a:spcAft>
                <a:spcPts val="600"/>
              </a:spcAft>
              <a:defRPr/>
            </a:pPr>
            <a:r>
              <a:rPr lang="en-US" altLang="zh-CN" sz="2400" dirty="0">
                <a:solidFill>
                  <a:schemeClr val="tx1"/>
                </a:solidFill>
              </a:rPr>
              <a:t>① </a:t>
            </a:r>
            <a:r>
              <a:rPr lang="zh-CN" altLang="en-US" sz="2400" dirty="0">
                <a:solidFill>
                  <a:schemeClr val="tx1"/>
                </a:solidFill>
              </a:rPr>
              <a:t>全局变量在程序的全部执行过程中都占用存储单元，而不是仅在需要时才开辟单元。</a:t>
            </a:r>
          </a:p>
          <a:p>
            <a:pPr algn="just">
              <a:lnSpc>
                <a:spcPct val="120000"/>
              </a:lnSpc>
              <a:spcAft>
                <a:spcPts val="600"/>
              </a:spcAft>
              <a:defRPr/>
            </a:pPr>
            <a:r>
              <a:rPr lang="zh-CN" altLang="en-US" sz="2400" dirty="0">
                <a:solidFill>
                  <a:schemeClr val="tx1"/>
                </a:solidFill>
              </a:rPr>
              <a:t>② 它使函数的通用性</a:t>
            </a:r>
            <a:r>
              <a:rPr lang="zh-CN" altLang="en-US" sz="2400">
                <a:solidFill>
                  <a:schemeClr val="tx1"/>
                </a:solidFill>
              </a:rPr>
              <a:t>降低</a:t>
            </a:r>
            <a:r>
              <a:rPr lang="zh-CN" altLang="en-US" sz="2400" smtClean="0">
                <a:solidFill>
                  <a:schemeClr val="tx1"/>
                </a:solidFill>
              </a:rPr>
              <a:t>了</a:t>
            </a:r>
            <a:endParaRPr lang="zh-CN" altLang="en-US" sz="2400" dirty="0">
              <a:solidFill>
                <a:schemeClr val="tx1"/>
              </a:solidFill>
            </a:endParaRPr>
          </a:p>
          <a:p>
            <a:pPr algn="just">
              <a:lnSpc>
                <a:spcPct val="120000"/>
              </a:lnSpc>
              <a:spcAft>
                <a:spcPts val="600"/>
              </a:spcAft>
              <a:defRPr/>
            </a:pPr>
            <a:r>
              <a:rPr lang="zh-CN" altLang="en-US" sz="2400" dirty="0">
                <a:solidFill>
                  <a:schemeClr val="tx1"/>
                </a:solidFill>
              </a:rPr>
              <a:t>③ 使用全局变量过多，会降低程序的</a:t>
            </a:r>
            <a:r>
              <a:rPr lang="zh-CN" altLang="en-US" sz="2400">
                <a:solidFill>
                  <a:schemeClr val="tx1"/>
                </a:solidFill>
              </a:rPr>
              <a:t>清晰性</a:t>
            </a:r>
            <a:r>
              <a:rPr lang="zh-CN" altLang="en-US" sz="2400" smtClean="0">
                <a:solidFill>
                  <a:schemeClr val="tx1"/>
                </a:solidFill>
              </a:rPr>
              <a:t>，</a:t>
            </a:r>
            <a:endParaRPr lang="en-US" altLang="zh-CN" sz="2400" smtClean="0">
              <a:solidFill>
                <a:schemeClr val="tx1"/>
              </a:solidFill>
            </a:endParaRPr>
          </a:p>
          <a:p>
            <a:pPr algn="just">
              <a:lnSpc>
                <a:spcPct val="120000"/>
              </a:lnSpc>
              <a:spcAft>
                <a:spcPts val="600"/>
              </a:spcAft>
              <a:defRPr/>
            </a:pPr>
            <a:r>
              <a:rPr lang="en-US" altLang="zh-CN" sz="2400" smtClean="0">
                <a:solidFill>
                  <a:schemeClr val="tx1"/>
                </a:solidFill>
              </a:rPr>
              <a:t>4.</a:t>
            </a:r>
            <a:r>
              <a:rPr lang="zh-CN" altLang="en-US" sz="2400" smtClean="0">
                <a:solidFill>
                  <a:schemeClr val="tx1"/>
                </a:solidFill>
              </a:rPr>
              <a:t>由于</a:t>
            </a:r>
            <a:r>
              <a:rPr lang="zh-CN" altLang="en-US" sz="2400" dirty="0">
                <a:solidFill>
                  <a:schemeClr val="tx1"/>
                </a:solidFill>
              </a:rPr>
              <a:t>在各个函数执行时都可能改变外部变量的值，程序容易</a:t>
            </a:r>
            <a:r>
              <a:rPr lang="zh-CN" altLang="en-US" sz="2400">
                <a:solidFill>
                  <a:schemeClr val="tx1"/>
                </a:solidFill>
              </a:rPr>
              <a:t>出错</a:t>
            </a:r>
            <a:r>
              <a:rPr lang="zh-CN" altLang="en-US" sz="2400" smtClean="0">
                <a:solidFill>
                  <a:schemeClr val="tx1"/>
                </a:solidFill>
              </a:rPr>
              <a:t>。</a:t>
            </a:r>
            <a:endParaRPr lang="en-US" altLang="zh-CN" sz="2400" smtClean="0">
              <a:solidFill>
                <a:schemeClr val="tx1"/>
              </a:solidFill>
            </a:endParaRPr>
          </a:p>
          <a:p>
            <a:pPr algn="just">
              <a:lnSpc>
                <a:spcPct val="120000"/>
              </a:lnSpc>
              <a:spcAft>
                <a:spcPts val="600"/>
              </a:spcAft>
              <a:defRPr/>
            </a:pPr>
            <a:endParaRPr lang="en-US" altLang="zh-CN" sz="2400">
              <a:solidFill>
                <a:schemeClr val="tx1"/>
              </a:solidFill>
            </a:endParaRPr>
          </a:p>
          <a:p>
            <a:pPr algn="just">
              <a:lnSpc>
                <a:spcPct val="120000"/>
              </a:lnSpc>
              <a:spcAft>
                <a:spcPts val="600"/>
              </a:spcAft>
              <a:defRPr/>
            </a:pPr>
            <a:r>
              <a:rPr lang="zh-CN" altLang="en-US" sz="2400" smtClean="0">
                <a:solidFill>
                  <a:schemeClr val="tx1"/>
                </a:solidFill>
              </a:rPr>
              <a:t>因此</a:t>
            </a:r>
            <a:r>
              <a:rPr lang="zh-CN" altLang="en-US" sz="2400" dirty="0">
                <a:solidFill>
                  <a:schemeClr val="tx1"/>
                </a:solidFill>
              </a:rPr>
              <a:t>，要限制使用全局变量。</a:t>
            </a:r>
          </a:p>
        </p:txBody>
      </p:sp>
    </p:spTree>
    <p:extLst>
      <p:ext uri="{BB962C8B-B14F-4D97-AF65-F5344CB8AC3E}">
        <p14:creationId xmlns:p14="http://schemas.microsoft.com/office/powerpoint/2010/main" val="2628607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4"/>
            <a:ext cx="10515600" cy="1325563"/>
          </a:xfrm>
        </p:spPr>
        <p:txBody>
          <a:bodyPr/>
          <a:lstStyle/>
          <a:p>
            <a:r>
              <a:rPr lang="zh-CN" altLang="en-US" dirty="0"/>
              <a:t>全局变量</a:t>
            </a:r>
          </a:p>
        </p:txBody>
      </p:sp>
      <p:sp>
        <p:nvSpPr>
          <p:cNvPr id="3" name="内容占位符 2"/>
          <p:cNvSpPr>
            <a:spLocks noGrp="1"/>
          </p:cNvSpPr>
          <p:nvPr>
            <p:ph idx="1"/>
          </p:nvPr>
        </p:nvSpPr>
        <p:spPr>
          <a:xfrm>
            <a:off x="413650" y="1025180"/>
            <a:ext cx="10970796"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7.15】</a:t>
            </a:r>
            <a:r>
              <a:rPr lang="zh-CN" altLang="en-US" sz="2000" dirty="0">
                <a:solidFill>
                  <a:schemeClr val="accent1"/>
                </a:solidFill>
              </a:rPr>
              <a:t>若外部变量与局部变量同名，分析结果。</a:t>
            </a:r>
          </a:p>
        </p:txBody>
      </p:sp>
      <p:sp>
        <p:nvSpPr>
          <p:cNvPr id="32" name="圆角矩形 12">
            <a:extLst>
              <a:ext uri="{FF2B5EF4-FFF2-40B4-BE49-F238E27FC236}">
                <a16:creationId xmlns:a16="http://schemas.microsoft.com/office/drawing/2014/main" xmlns="" id="{0F049BFC-9696-4323-94B2-76251E60074B}"/>
              </a:ext>
            </a:extLst>
          </p:cNvPr>
          <p:cNvSpPr/>
          <p:nvPr/>
        </p:nvSpPr>
        <p:spPr>
          <a:xfrm>
            <a:off x="380407" y="1401097"/>
            <a:ext cx="4979106" cy="545690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dirty="0"/>
              <a:t>#include &lt;</a:t>
            </a:r>
            <a:r>
              <a:rPr lang="en-US" altLang="zh-CN" sz="2400" dirty="0" err="1"/>
              <a:t>stdio.h</a:t>
            </a:r>
            <a:r>
              <a:rPr lang="en-US" altLang="zh-CN" sz="2400" dirty="0"/>
              <a:t>&gt;</a:t>
            </a:r>
          </a:p>
          <a:p>
            <a:pPr defTabSz="363538">
              <a:lnSpc>
                <a:spcPct val="120000"/>
              </a:lnSpc>
            </a:pPr>
            <a:r>
              <a:rPr lang="en-US" altLang="zh-CN" sz="2400" dirty="0" err="1"/>
              <a:t>int</a:t>
            </a:r>
            <a:r>
              <a:rPr lang="en-US" altLang="zh-CN" sz="2400" dirty="0"/>
              <a:t> a=3,b=5;		</a:t>
            </a:r>
            <a:r>
              <a:rPr lang="en-US" altLang="zh-CN" sz="2400"/>
              <a:t>	</a:t>
            </a:r>
            <a:r>
              <a:rPr lang="en-US" altLang="zh-CN" sz="2400" smtClean="0">
                <a:solidFill>
                  <a:srgbClr val="008000"/>
                </a:solidFill>
              </a:rPr>
              <a:t> </a:t>
            </a:r>
            <a:endParaRPr lang="zh-CN" altLang="en-US" sz="2400" dirty="0">
              <a:solidFill>
                <a:srgbClr val="008000"/>
              </a:solidFill>
            </a:endParaRPr>
          </a:p>
          <a:p>
            <a:pPr defTabSz="363538">
              <a:lnSpc>
                <a:spcPct val="120000"/>
              </a:lnSpc>
            </a:pPr>
            <a:r>
              <a:rPr lang="en-US" altLang="zh-CN" sz="2400" dirty="0" err="1"/>
              <a:t>int</a:t>
            </a:r>
            <a:r>
              <a:rPr lang="en-US" altLang="zh-CN" sz="2400" dirty="0"/>
              <a:t> main()</a:t>
            </a:r>
          </a:p>
          <a:p>
            <a:pPr defTabSz="363538">
              <a:lnSpc>
                <a:spcPct val="120000"/>
              </a:lnSpc>
            </a:pPr>
            <a:r>
              <a:rPr lang="en-US" altLang="zh-CN" sz="2400" dirty="0"/>
              <a:t>{</a:t>
            </a:r>
          </a:p>
          <a:p>
            <a:pPr defTabSz="363538">
              <a:lnSpc>
                <a:spcPct val="120000"/>
              </a:lnSpc>
            </a:pPr>
            <a:r>
              <a:rPr lang="en-US" altLang="zh-CN" sz="2400" dirty="0"/>
              <a:t>	</a:t>
            </a:r>
            <a:r>
              <a:rPr lang="en-US" altLang="zh-CN" sz="2400" dirty="0" err="1"/>
              <a:t>int</a:t>
            </a:r>
            <a:r>
              <a:rPr lang="en-US" altLang="zh-CN" sz="2400" dirty="0"/>
              <a:t> max(</a:t>
            </a:r>
            <a:r>
              <a:rPr lang="en-US" altLang="zh-CN" sz="2400" dirty="0" err="1"/>
              <a:t>int</a:t>
            </a:r>
            <a:r>
              <a:rPr lang="en-US" altLang="zh-CN" sz="2400" dirty="0"/>
              <a:t> </a:t>
            </a:r>
            <a:r>
              <a:rPr lang="en-US" altLang="zh-CN" sz="2400" dirty="0" err="1"/>
              <a:t>a,int</a:t>
            </a:r>
            <a:r>
              <a:rPr lang="en-US" altLang="zh-CN" sz="2400" dirty="0"/>
              <a:t> b);</a:t>
            </a:r>
            <a:r>
              <a:rPr lang="en-US" altLang="zh-CN" sz="2400"/>
              <a:t>	</a:t>
            </a:r>
            <a:r>
              <a:rPr lang="en-US" altLang="zh-CN" sz="2400" smtClean="0">
                <a:solidFill>
                  <a:srgbClr val="008000"/>
                </a:solidFill>
              </a:rPr>
              <a:t> </a:t>
            </a:r>
            <a:endParaRPr lang="zh-CN" altLang="en-US" sz="2400" dirty="0">
              <a:solidFill>
                <a:srgbClr val="008000"/>
              </a:solidFill>
            </a:endParaRPr>
          </a:p>
          <a:p>
            <a:pPr defTabSz="363538">
              <a:lnSpc>
                <a:spcPct val="120000"/>
              </a:lnSpc>
            </a:pPr>
            <a:r>
              <a:rPr lang="zh-CN" altLang="en-US" sz="2400" dirty="0"/>
              <a:t>	</a:t>
            </a:r>
            <a:r>
              <a:rPr lang="en-US" altLang="zh-CN" sz="2400" dirty="0" err="1"/>
              <a:t>int</a:t>
            </a:r>
            <a:r>
              <a:rPr lang="en-US" altLang="zh-CN" sz="2400" dirty="0"/>
              <a:t> a=8;		</a:t>
            </a:r>
            <a:r>
              <a:rPr lang="en-US" altLang="zh-CN" sz="2400"/>
              <a:t>	</a:t>
            </a:r>
            <a:r>
              <a:rPr lang="en-US" altLang="zh-CN" sz="2400" smtClean="0">
                <a:solidFill>
                  <a:srgbClr val="008000"/>
                </a:solidFill>
              </a:rPr>
              <a:t> </a:t>
            </a:r>
            <a:endParaRPr lang="zh-CN" altLang="en-US" sz="2400" dirty="0">
              <a:solidFill>
                <a:srgbClr val="008000"/>
              </a:solidFill>
            </a:endParaRPr>
          </a:p>
          <a:p>
            <a:pPr defTabSz="363538">
              <a:lnSpc>
                <a:spcPct val="120000"/>
              </a:lnSpc>
            </a:pPr>
            <a:r>
              <a:rPr lang="zh-CN" altLang="en-US" sz="2400" dirty="0"/>
              <a:t>	</a:t>
            </a:r>
            <a:r>
              <a:rPr lang="en-US" altLang="zh-CN" sz="2400" dirty="0" err="1"/>
              <a:t>printf</a:t>
            </a:r>
            <a:r>
              <a:rPr lang="en-US" altLang="zh-CN" sz="2400" dirty="0"/>
              <a:t>("max=%d\</a:t>
            </a:r>
            <a:r>
              <a:rPr lang="en-US" altLang="zh-CN" sz="2400" dirty="0" err="1"/>
              <a:t>n",max</a:t>
            </a:r>
            <a:r>
              <a:rPr lang="en-US" altLang="zh-CN" sz="2400" dirty="0"/>
              <a:t>(</a:t>
            </a:r>
            <a:r>
              <a:rPr lang="en-US" altLang="zh-CN" sz="2400" dirty="0" err="1"/>
              <a:t>a,b</a:t>
            </a:r>
            <a:r>
              <a:rPr lang="en-US" altLang="zh-CN" sz="2400" dirty="0"/>
              <a:t>));</a:t>
            </a:r>
          </a:p>
          <a:p>
            <a:pPr defTabSz="363538">
              <a:lnSpc>
                <a:spcPct val="120000"/>
              </a:lnSpc>
            </a:pPr>
            <a:r>
              <a:rPr lang="en-US" altLang="zh-CN" sz="2400" dirty="0"/>
              <a:t>	return 0;</a:t>
            </a:r>
          </a:p>
          <a:p>
            <a:pPr defTabSz="363538">
              <a:lnSpc>
                <a:spcPct val="120000"/>
              </a:lnSpc>
            </a:pPr>
            <a:r>
              <a:rPr lang="en-US" altLang="zh-CN" sz="2400" smtClean="0"/>
              <a:t>}</a:t>
            </a:r>
            <a:endParaRPr lang="en-US" altLang="zh-CN" sz="2400" dirty="0"/>
          </a:p>
        </p:txBody>
      </p:sp>
      <p:sp>
        <p:nvSpPr>
          <p:cNvPr id="5" name="圆角矩形 12">
            <a:extLst>
              <a:ext uri="{FF2B5EF4-FFF2-40B4-BE49-F238E27FC236}">
                <a16:creationId xmlns:a16="http://schemas.microsoft.com/office/drawing/2014/main" xmlns="" id="{0F049BFC-9696-4323-94B2-76251E60074B}"/>
              </a:ext>
            </a:extLst>
          </p:cNvPr>
          <p:cNvSpPr/>
          <p:nvPr/>
        </p:nvSpPr>
        <p:spPr>
          <a:xfrm>
            <a:off x="5881555" y="1401097"/>
            <a:ext cx="4979106" cy="545690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smtClean="0"/>
              <a:t>int </a:t>
            </a:r>
            <a:r>
              <a:rPr lang="en-US" altLang="zh-CN" sz="2400" dirty="0"/>
              <a:t>max(</a:t>
            </a:r>
            <a:r>
              <a:rPr lang="en-US" altLang="zh-CN" sz="2400" dirty="0" err="1"/>
              <a:t>int</a:t>
            </a:r>
            <a:r>
              <a:rPr lang="en-US" altLang="zh-CN" sz="2400" dirty="0"/>
              <a:t> </a:t>
            </a:r>
            <a:r>
              <a:rPr lang="en-US" altLang="zh-CN" sz="2400" dirty="0" err="1"/>
              <a:t>a,int</a:t>
            </a:r>
            <a:r>
              <a:rPr lang="en-US" altLang="zh-CN" sz="2400" dirty="0"/>
              <a:t> b)	</a:t>
            </a:r>
            <a:r>
              <a:rPr lang="en-US" altLang="zh-CN" sz="2400"/>
              <a:t>	</a:t>
            </a:r>
            <a:r>
              <a:rPr lang="en-US" altLang="zh-CN" sz="2400" smtClean="0">
                <a:solidFill>
                  <a:srgbClr val="008000"/>
                </a:solidFill>
              </a:rPr>
              <a:t> </a:t>
            </a:r>
            <a:endParaRPr lang="zh-CN" altLang="en-US" sz="2400" dirty="0">
              <a:solidFill>
                <a:srgbClr val="008000"/>
              </a:solidFill>
            </a:endParaRPr>
          </a:p>
          <a:p>
            <a:pPr defTabSz="363538">
              <a:lnSpc>
                <a:spcPct val="120000"/>
              </a:lnSpc>
            </a:pPr>
            <a:r>
              <a:rPr lang="en-US" altLang="zh-CN" sz="2400" dirty="0"/>
              <a:t>{	</a:t>
            </a:r>
            <a:r>
              <a:rPr lang="en-US" altLang="zh-CN" sz="2400" dirty="0" err="1"/>
              <a:t>int</a:t>
            </a:r>
            <a:r>
              <a:rPr lang="en-US" altLang="zh-CN" sz="2400" dirty="0"/>
              <a:t> c;</a:t>
            </a:r>
          </a:p>
          <a:p>
            <a:pPr defTabSz="363538">
              <a:lnSpc>
                <a:spcPct val="120000"/>
              </a:lnSpc>
            </a:pPr>
            <a:r>
              <a:rPr lang="en-US" altLang="zh-CN" sz="2400" dirty="0"/>
              <a:t>	c=a&gt;</a:t>
            </a:r>
            <a:r>
              <a:rPr lang="en-US" altLang="zh-CN" sz="2400" dirty="0" err="1"/>
              <a:t>b?a:b</a:t>
            </a:r>
            <a:r>
              <a:rPr lang="en-US" altLang="zh-CN" sz="2400" dirty="0"/>
              <a:t>;	</a:t>
            </a:r>
            <a:r>
              <a:rPr lang="en-US" altLang="zh-CN" sz="2400"/>
              <a:t>	</a:t>
            </a:r>
            <a:r>
              <a:rPr lang="en-US" altLang="zh-CN" sz="2400" smtClean="0">
                <a:solidFill>
                  <a:srgbClr val="008000"/>
                </a:solidFill>
              </a:rPr>
              <a:t> </a:t>
            </a:r>
            <a:endParaRPr lang="zh-CN" altLang="en-US" sz="2400" dirty="0">
              <a:solidFill>
                <a:srgbClr val="008000"/>
              </a:solidFill>
            </a:endParaRPr>
          </a:p>
          <a:p>
            <a:pPr defTabSz="363538">
              <a:lnSpc>
                <a:spcPct val="120000"/>
              </a:lnSpc>
            </a:pPr>
            <a:r>
              <a:rPr lang="zh-CN" altLang="en-US" sz="2400" dirty="0"/>
              <a:t>	</a:t>
            </a:r>
            <a:r>
              <a:rPr lang="en-US" altLang="zh-CN" sz="2400" dirty="0"/>
              <a:t>return(c);</a:t>
            </a:r>
          </a:p>
          <a:p>
            <a:pPr defTabSz="363538">
              <a:lnSpc>
                <a:spcPct val="120000"/>
              </a:lnSpc>
            </a:pPr>
            <a:r>
              <a:rPr lang="en-US" altLang="zh-CN" sz="2400" dirty="0"/>
              <a:t>}</a:t>
            </a:r>
          </a:p>
        </p:txBody>
      </p:sp>
    </p:spTree>
    <p:extLst>
      <p:ext uri="{BB962C8B-B14F-4D97-AF65-F5344CB8AC3E}">
        <p14:creationId xmlns:p14="http://schemas.microsoft.com/office/powerpoint/2010/main" val="3465558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变量的存储方式和生存期</a:t>
            </a:r>
          </a:p>
        </p:txBody>
      </p:sp>
    </p:spTree>
    <p:extLst>
      <p:ext uri="{BB962C8B-B14F-4D97-AF65-F5344CB8AC3E}">
        <p14:creationId xmlns:p14="http://schemas.microsoft.com/office/powerpoint/2010/main" val="1076075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xmlns="" id="{8277B323-093F-4271-99FA-C25A8CC269F5}"/>
              </a:ext>
            </a:extLst>
          </p:cNvPr>
          <p:cNvSpPr>
            <a:spLocks noGrp="1"/>
          </p:cNvSpPr>
          <p:nvPr>
            <p:ph type="title"/>
          </p:nvPr>
        </p:nvSpPr>
        <p:spPr>
          <a:xfrm>
            <a:off x="1913318" y="938689"/>
            <a:ext cx="6880639" cy="712788"/>
          </a:xfrm>
        </p:spPr>
        <p:txBody>
          <a:bodyPr>
            <a:noAutofit/>
          </a:bodyPr>
          <a:lstStyle/>
          <a:p>
            <a:r>
              <a:rPr lang="zh-CN" altLang="en-US" sz="3600" dirty="0"/>
              <a:t>动态存储方式与静态存储方式</a:t>
            </a:r>
          </a:p>
        </p:txBody>
      </p:sp>
      <p:sp>
        <p:nvSpPr>
          <p:cNvPr id="9" name="内容占位符 2">
            <a:extLst>
              <a:ext uri="{FF2B5EF4-FFF2-40B4-BE49-F238E27FC236}">
                <a16:creationId xmlns:a16="http://schemas.microsoft.com/office/drawing/2014/main" xmlns="" id="{8B543A1F-BCA2-49FE-A583-FBF95EE4C835}"/>
              </a:ext>
            </a:extLst>
          </p:cNvPr>
          <p:cNvSpPr>
            <a:spLocks noGrp="1"/>
          </p:cNvSpPr>
          <p:nvPr>
            <p:ph idx="1"/>
          </p:nvPr>
        </p:nvSpPr>
        <p:spPr>
          <a:xfrm>
            <a:off x="859634" y="1826896"/>
            <a:ext cx="10247247" cy="3161350"/>
          </a:xfrm>
        </p:spPr>
        <p:txBody>
          <a:bodyPr anchor="ctr">
            <a:noAutofit/>
          </a:bodyPr>
          <a:lstStyle/>
          <a:p>
            <a:pPr marL="0" indent="0">
              <a:lnSpc>
                <a:spcPct val="150000"/>
              </a:lnSpc>
              <a:buNone/>
            </a:pPr>
            <a:r>
              <a:rPr lang="zh-CN" altLang="en-US" sz="2400" dirty="0">
                <a:solidFill>
                  <a:schemeClr val="tx1">
                    <a:lumMod val="65000"/>
                    <a:lumOff val="35000"/>
                  </a:schemeClr>
                </a:solidFill>
                <a:latin typeface="+mn-ea"/>
                <a:ea typeface="+mn-ea"/>
              </a:rPr>
              <a:t>从变量值</a:t>
            </a:r>
            <a:r>
              <a:rPr lang="zh-CN" altLang="en-US" sz="2400" b="1" dirty="0">
                <a:solidFill>
                  <a:schemeClr val="tx1">
                    <a:lumMod val="65000"/>
                    <a:lumOff val="35000"/>
                  </a:schemeClr>
                </a:solidFill>
                <a:latin typeface="+mn-ea"/>
                <a:ea typeface="+mn-ea"/>
              </a:rPr>
              <a:t>存在的时间</a:t>
            </a:r>
            <a:r>
              <a:rPr lang="zh-CN" altLang="en-US" sz="2400" dirty="0">
                <a:solidFill>
                  <a:schemeClr val="tx1">
                    <a:lumMod val="65000"/>
                    <a:lumOff val="35000"/>
                  </a:schemeClr>
                </a:solidFill>
                <a:latin typeface="+mn-ea"/>
                <a:ea typeface="+mn-ea"/>
              </a:rPr>
              <a:t>（即</a:t>
            </a:r>
            <a:r>
              <a:rPr lang="zh-CN" altLang="en-US" sz="2400" b="1" dirty="0">
                <a:solidFill>
                  <a:schemeClr val="tx1">
                    <a:lumMod val="65000"/>
                    <a:lumOff val="35000"/>
                  </a:schemeClr>
                </a:solidFill>
                <a:latin typeface="+mn-ea"/>
                <a:ea typeface="+mn-ea"/>
              </a:rPr>
              <a:t>生存期</a:t>
            </a:r>
            <a:r>
              <a:rPr lang="zh-CN" altLang="en-US" sz="2400" dirty="0">
                <a:solidFill>
                  <a:schemeClr val="tx1">
                    <a:lumMod val="65000"/>
                    <a:lumOff val="35000"/>
                  </a:schemeClr>
                </a:solidFill>
                <a:latin typeface="+mn-ea"/>
                <a:ea typeface="+mn-ea"/>
              </a:rPr>
              <a:t>）来观察，有的变量在程序运行的整个过程都是存在的，而有的变量则是在调用其所在的函数时才临时分配存储单元，而在函数调用结束后该存储单元就马上释放了，变量不存在了。</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也就是说，变量的存储有两种不同的方式</a:t>
            </a:r>
            <a:r>
              <a:rPr lang="en-US" altLang="zh-CN" sz="2400" dirty="0">
                <a:solidFill>
                  <a:schemeClr val="tx1">
                    <a:lumMod val="65000"/>
                    <a:lumOff val="35000"/>
                  </a:schemeClr>
                </a:solidFill>
                <a:latin typeface="+mn-ea"/>
                <a:ea typeface="+mn-ea"/>
              </a:rPr>
              <a:t>: </a:t>
            </a:r>
            <a:r>
              <a:rPr lang="zh-CN" altLang="en-US" sz="2400" b="1" dirty="0">
                <a:solidFill>
                  <a:schemeClr val="tx1">
                    <a:lumMod val="65000"/>
                    <a:lumOff val="35000"/>
                  </a:schemeClr>
                </a:solidFill>
                <a:latin typeface="+mn-ea"/>
                <a:ea typeface="+mn-ea"/>
              </a:rPr>
              <a:t>静态存储方式</a:t>
            </a:r>
            <a:r>
              <a:rPr lang="zh-CN" altLang="en-US" sz="2400" dirty="0">
                <a:solidFill>
                  <a:schemeClr val="tx1">
                    <a:lumMod val="65000"/>
                    <a:lumOff val="35000"/>
                  </a:schemeClr>
                </a:solidFill>
                <a:latin typeface="+mn-ea"/>
                <a:ea typeface="+mn-ea"/>
              </a:rPr>
              <a:t>和</a:t>
            </a:r>
            <a:r>
              <a:rPr lang="zh-CN" altLang="en-US" sz="2400" b="1" dirty="0">
                <a:solidFill>
                  <a:schemeClr val="tx1">
                    <a:lumMod val="65000"/>
                    <a:lumOff val="35000"/>
                  </a:schemeClr>
                </a:solidFill>
                <a:latin typeface="+mn-ea"/>
                <a:ea typeface="+mn-ea"/>
              </a:rPr>
              <a:t>动态存储方式</a:t>
            </a:r>
            <a:r>
              <a:rPr lang="zh-CN" altLang="en-US" sz="2400" dirty="0">
                <a:solidFill>
                  <a:schemeClr val="tx1">
                    <a:lumMod val="65000"/>
                    <a:lumOff val="35000"/>
                  </a:schemeClr>
                </a:solidFill>
                <a:latin typeface="+mn-ea"/>
                <a:ea typeface="+mn-ea"/>
              </a:rPr>
              <a:t>。</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静态存储方式是指在程序运行期间由系统分配固定的存储空间的方式。</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动态存储方式则是在程序运行期间根据需要进行动态的分配存储空间的方式。</a:t>
            </a:r>
          </a:p>
        </p:txBody>
      </p:sp>
      <p:grpSp>
        <p:nvGrpSpPr>
          <p:cNvPr id="10" name="组合 9">
            <a:extLst>
              <a:ext uri="{FF2B5EF4-FFF2-40B4-BE49-F238E27FC236}">
                <a16:creationId xmlns:a16="http://schemas.microsoft.com/office/drawing/2014/main" xmlns="" id="{39EFD697-E95C-493D-8876-D6208C34D104}"/>
              </a:ext>
            </a:extLst>
          </p:cNvPr>
          <p:cNvGrpSpPr/>
          <p:nvPr/>
        </p:nvGrpSpPr>
        <p:grpSpPr>
          <a:xfrm>
            <a:off x="859632" y="970714"/>
            <a:ext cx="7200000" cy="657226"/>
            <a:chOff x="3275013" y="1898650"/>
            <a:chExt cx="7200000" cy="657226"/>
          </a:xfrm>
        </p:grpSpPr>
        <p:sp>
          <p:nvSpPr>
            <p:cNvPr id="11" name="MH_Other_1">
              <a:extLst>
                <a:ext uri="{FF2B5EF4-FFF2-40B4-BE49-F238E27FC236}">
                  <a16:creationId xmlns:a16="http://schemas.microsoft.com/office/drawing/2014/main" xmlns=""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xmlns=""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xmlns="" id="{28587E05-71B5-44B5-8B52-502BD05BEE53}"/>
                </a:ext>
              </a:extLst>
            </p:cNvPr>
            <p:cNvSpPr/>
            <p:nvPr>
              <p:custDataLst>
                <p:tags r:id="rId6"/>
              </p:custDataLst>
            </p:nvPr>
          </p:nvSpPr>
          <p:spPr>
            <a:xfrm>
              <a:off x="3275013" y="2509839"/>
              <a:ext cx="72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xmlns="" id="{6CE9D855-8ED4-42B5-9A71-08F61C17410A}"/>
              </a:ext>
            </a:extLst>
          </p:cNvPr>
          <p:cNvGrpSpPr/>
          <p:nvPr/>
        </p:nvGrpSpPr>
        <p:grpSpPr>
          <a:xfrm>
            <a:off x="3992604" y="5291081"/>
            <a:ext cx="7200000" cy="611187"/>
            <a:chOff x="1643964" y="5414964"/>
            <a:chExt cx="7200000" cy="611187"/>
          </a:xfrm>
        </p:grpSpPr>
        <p:sp>
          <p:nvSpPr>
            <p:cNvPr id="15" name="MH_Other_3">
              <a:extLst>
                <a:ext uri="{FF2B5EF4-FFF2-40B4-BE49-F238E27FC236}">
                  <a16:creationId xmlns:a16="http://schemas.microsoft.com/office/drawing/2014/main" xmlns=""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xmlns=""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xmlns="" id="{D44C8EDE-CE88-4D19-B2F5-321B73B3252D}"/>
                </a:ext>
              </a:extLst>
            </p:cNvPr>
            <p:cNvSpPr/>
            <p:nvPr>
              <p:custDataLst>
                <p:tags r:id="rId3"/>
              </p:custDataLst>
            </p:nvPr>
          </p:nvSpPr>
          <p:spPr>
            <a:xfrm>
              <a:off x="1643964" y="5414964"/>
              <a:ext cx="72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660291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2"/>
            <a:ext cx="10515600" cy="1325563"/>
          </a:xfrm>
        </p:spPr>
        <p:txBody>
          <a:bodyPr/>
          <a:lstStyle/>
          <a:p>
            <a:endParaRPr lang="zh-CN" altLang="en-US"/>
          </a:p>
        </p:txBody>
      </p:sp>
      <p:sp>
        <p:nvSpPr>
          <p:cNvPr id="11" name="MH_Desc_1"/>
          <p:cNvSpPr/>
          <p:nvPr>
            <p:custDataLst>
              <p:tags r:id="rId1"/>
            </p:custDataLst>
          </p:nvPr>
        </p:nvSpPr>
        <p:spPr>
          <a:xfrm>
            <a:off x="573538" y="1138719"/>
            <a:ext cx="11134759" cy="560001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2400" b="1" smtClean="0">
                <a:solidFill>
                  <a:schemeClr val="tx1"/>
                </a:solidFill>
              </a:rPr>
              <a:t>(</a:t>
            </a:r>
            <a:r>
              <a:rPr lang="en-US" altLang="zh-CN" sz="2400" b="1">
                <a:solidFill>
                  <a:schemeClr val="tx1"/>
                </a:solidFill>
              </a:rPr>
              <a:t>5) </a:t>
            </a:r>
            <a:r>
              <a:rPr lang="zh-CN" altLang="en-US" sz="2400" b="1">
                <a:solidFill>
                  <a:schemeClr val="tx1"/>
                </a:solidFill>
              </a:rPr>
              <a:t>从用户使用的角度看，函数有两种。</a:t>
            </a:r>
          </a:p>
          <a:p>
            <a:pPr algn="just">
              <a:lnSpc>
                <a:spcPct val="150000"/>
              </a:lnSpc>
              <a:defRPr/>
            </a:pPr>
            <a:r>
              <a:rPr lang="zh-CN" altLang="en-US" sz="2400" b="1">
                <a:solidFill>
                  <a:schemeClr val="tx1"/>
                </a:solidFill>
              </a:rPr>
              <a:t>① 库函数，它是由系统提供的，用户不必自己定义，可直接使用它们。应该说明，不同的</a:t>
            </a:r>
            <a:r>
              <a:rPr lang="en-US" altLang="zh-CN" sz="2400" b="1">
                <a:solidFill>
                  <a:schemeClr val="tx1"/>
                </a:solidFill>
              </a:rPr>
              <a:t>C</a:t>
            </a:r>
            <a:r>
              <a:rPr lang="zh-CN" altLang="en-US" sz="2400" b="1">
                <a:solidFill>
                  <a:schemeClr val="tx1"/>
                </a:solidFill>
              </a:rPr>
              <a:t>语言编译系统提供的库函数的数量和功能会有一些不同，当然许多基本的函数是共同的。</a:t>
            </a:r>
          </a:p>
          <a:p>
            <a:pPr algn="just">
              <a:lnSpc>
                <a:spcPct val="150000"/>
              </a:lnSpc>
              <a:defRPr/>
            </a:pPr>
            <a:r>
              <a:rPr lang="zh-CN" altLang="en-US" sz="2400" b="1">
                <a:solidFill>
                  <a:schemeClr val="tx1"/>
                </a:solidFill>
              </a:rPr>
              <a:t>② 用户自己定义的函数。它是用以解决用户专门需要的函数。</a:t>
            </a:r>
          </a:p>
          <a:p>
            <a:pPr algn="just">
              <a:lnSpc>
                <a:spcPct val="150000"/>
              </a:lnSpc>
              <a:defRPr/>
            </a:pPr>
            <a:r>
              <a:rPr lang="en-US" altLang="zh-CN" sz="2400" b="1">
                <a:solidFill>
                  <a:schemeClr val="tx1"/>
                </a:solidFill>
              </a:rPr>
              <a:t>(6) </a:t>
            </a:r>
            <a:r>
              <a:rPr lang="zh-CN" altLang="en-US" sz="2400" b="1">
                <a:solidFill>
                  <a:schemeClr val="tx1"/>
                </a:solidFill>
              </a:rPr>
              <a:t>从函数的形式看，函数分两类。</a:t>
            </a:r>
          </a:p>
          <a:p>
            <a:pPr algn="just">
              <a:lnSpc>
                <a:spcPct val="150000"/>
              </a:lnSpc>
              <a:defRPr/>
            </a:pPr>
            <a:r>
              <a:rPr lang="zh-CN" altLang="en-US" sz="2400" b="1">
                <a:solidFill>
                  <a:schemeClr val="tx1"/>
                </a:solidFill>
              </a:rPr>
              <a:t>① 无参函数。在调用无参函数时，主调函数不向被调用函数传递数据。</a:t>
            </a:r>
          </a:p>
          <a:p>
            <a:pPr algn="just">
              <a:lnSpc>
                <a:spcPct val="150000"/>
              </a:lnSpc>
              <a:defRPr/>
            </a:pPr>
            <a:r>
              <a:rPr lang="zh-CN" altLang="en-US" sz="2400" b="1">
                <a:solidFill>
                  <a:schemeClr val="tx1"/>
                </a:solidFill>
              </a:rPr>
              <a:t>② 有参函数。在调用函数时，主调函数在调用被调用函数时，通过参数向被调用函数传递数据。</a:t>
            </a:r>
          </a:p>
        </p:txBody>
      </p:sp>
    </p:spTree>
    <p:extLst>
      <p:ext uri="{BB962C8B-B14F-4D97-AF65-F5344CB8AC3E}">
        <p14:creationId xmlns:p14="http://schemas.microsoft.com/office/powerpoint/2010/main" val="261628439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2"/>
            <a:ext cx="10515600" cy="1325563"/>
          </a:xfrm>
        </p:spPr>
        <p:txBody>
          <a:bodyPr/>
          <a:lstStyle/>
          <a:p>
            <a:r>
              <a:rPr lang="zh-CN" altLang="en-US" dirty="0"/>
              <a:t>动态存储方式与静态存储方式</a:t>
            </a:r>
          </a:p>
        </p:txBody>
      </p:sp>
      <p:sp>
        <p:nvSpPr>
          <p:cNvPr id="11" name="MH_Desc_1"/>
          <p:cNvSpPr/>
          <p:nvPr>
            <p:custDataLst>
              <p:tags r:id="rId1"/>
            </p:custDataLst>
          </p:nvPr>
        </p:nvSpPr>
        <p:spPr>
          <a:xfrm>
            <a:off x="643112" y="1264443"/>
            <a:ext cx="11185094" cy="510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400" dirty="0">
                <a:solidFill>
                  <a:schemeClr val="tx1"/>
                </a:solidFill>
              </a:rPr>
              <a:t>数据分别存放在静态存储区和动态存储区</a:t>
            </a:r>
            <a:r>
              <a:rPr lang="zh-CN" altLang="en-US" sz="2400">
                <a:solidFill>
                  <a:schemeClr val="tx1"/>
                </a:solidFill>
              </a:rPr>
              <a:t>中</a:t>
            </a:r>
            <a:r>
              <a:rPr lang="zh-CN" altLang="en-US" sz="2400" smtClean="0">
                <a:solidFill>
                  <a:schemeClr val="tx1"/>
                </a:solidFill>
              </a:rPr>
              <a:t>。</a:t>
            </a:r>
            <a:endParaRPr lang="en-US" altLang="zh-CN" sz="2400" smtClean="0">
              <a:solidFill>
                <a:schemeClr val="tx1"/>
              </a:solidFill>
            </a:endParaRPr>
          </a:p>
          <a:p>
            <a:pPr algn="just">
              <a:lnSpc>
                <a:spcPct val="150000"/>
              </a:lnSpc>
              <a:defRPr/>
            </a:pPr>
            <a:r>
              <a:rPr lang="zh-CN" altLang="en-US" sz="2400" b="1" smtClean="0">
                <a:solidFill>
                  <a:schemeClr val="tx1"/>
                </a:solidFill>
              </a:rPr>
              <a:t>全局变量</a:t>
            </a:r>
            <a:r>
              <a:rPr lang="zh-CN" altLang="en-US" sz="2400" dirty="0">
                <a:solidFill>
                  <a:schemeClr val="tx1"/>
                </a:solidFill>
              </a:rPr>
              <a:t>全部存放在静态存储区中，在程序开始执行时给全局变量分配存储区，程序执行完毕就释放。在程序执行过程中它们占据固定的存储单元，而不是动态地进行分配和释放。</a:t>
            </a:r>
          </a:p>
          <a:p>
            <a:pPr algn="just">
              <a:lnSpc>
                <a:spcPct val="150000"/>
              </a:lnSpc>
              <a:defRPr/>
            </a:pPr>
            <a:r>
              <a:rPr lang="zh-CN" altLang="en-US" sz="2400" dirty="0">
                <a:solidFill>
                  <a:schemeClr val="tx1"/>
                </a:solidFill>
              </a:rPr>
              <a:t>在</a:t>
            </a:r>
            <a:r>
              <a:rPr lang="zh-CN" altLang="en-US" sz="2400" b="1" dirty="0">
                <a:solidFill>
                  <a:schemeClr val="tx1"/>
                </a:solidFill>
              </a:rPr>
              <a:t>动态存储区</a:t>
            </a:r>
            <a:r>
              <a:rPr lang="zh-CN" altLang="en-US" sz="2400" dirty="0">
                <a:solidFill>
                  <a:schemeClr val="tx1"/>
                </a:solidFill>
              </a:rPr>
              <a:t>中存放以下数据</a:t>
            </a:r>
            <a:r>
              <a:rPr lang="en-US" altLang="zh-CN" sz="2400" dirty="0">
                <a:solidFill>
                  <a:schemeClr val="tx1"/>
                </a:solidFill>
              </a:rPr>
              <a:t>: </a:t>
            </a:r>
          </a:p>
          <a:p>
            <a:pPr algn="just">
              <a:lnSpc>
                <a:spcPct val="150000"/>
              </a:lnSpc>
              <a:defRPr/>
            </a:pPr>
            <a:r>
              <a:rPr lang="en-US" altLang="zh-CN" sz="2400" dirty="0">
                <a:solidFill>
                  <a:schemeClr val="tx1"/>
                </a:solidFill>
              </a:rPr>
              <a:t>① </a:t>
            </a:r>
            <a:r>
              <a:rPr lang="zh-CN" altLang="en-US" sz="2400" dirty="0">
                <a:solidFill>
                  <a:schemeClr val="tx1"/>
                </a:solidFill>
              </a:rPr>
              <a:t>函数形式参数。在调用函数时给形参分配存储空间。</a:t>
            </a:r>
          </a:p>
          <a:p>
            <a:pPr algn="just">
              <a:lnSpc>
                <a:spcPct val="150000"/>
              </a:lnSpc>
              <a:defRPr/>
            </a:pPr>
            <a:r>
              <a:rPr lang="zh-CN" altLang="en-US" sz="2400" dirty="0">
                <a:solidFill>
                  <a:schemeClr val="tx1"/>
                </a:solidFill>
              </a:rPr>
              <a:t>② 函数中定义的没有用关键字</a:t>
            </a:r>
            <a:r>
              <a:rPr lang="en-US" altLang="zh-CN" sz="2400" dirty="0">
                <a:solidFill>
                  <a:schemeClr val="tx1"/>
                </a:solidFill>
              </a:rPr>
              <a:t>static</a:t>
            </a:r>
            <a:r>
              <a:rPr lang="zh-CN" altLang="en-US" sz="2400" dirty="0">
                <a:solidFill>
                  <a:schemeClr val="tx1"/>
                </a:solidFill>
              </a:rPr>
              <a:t>声明的变量，即自动变量。</a:t>
            </a:r>
          </a:p>
          <a:p>
            <a:pPr algn="just">
              <a:lnSpc>
                <a:spcPct val="150000"/>
              </a:lnSpc>
              <a:defRPr/>
            </a:pPr>
            <a:r>
              <a:rPr lang="zh-CN" altLang="en-US" sz="2400" dirty="0">
                <a:solidFill>
                  <a:schemeClr val="tx1"/>
                </a:solidFill>
              </a:rPr>
              <a:t>③ 函数调用时的现场保护和返回地址</a:t>
            </a:r>
            <a:r>
              <a:rPr lang="zh-CN" altLang="en-US" sz="2400">
                <a:solidFill>
                  <a:schemeClr val="tx1"/>
                </a:solidFill>
              </a:rPr>
              <a:t>等</a:t>
            </a:r>
            <a:r>
              <a:rPr lang="zh-CN" altLang="en-US" sz="2400" smtClean="0">
                <a:solidFill>
                  <a:schemeClr val="tx1"/>
                </a:solidFill>
              </a:rPr>
              <a:t>。</a:t>
            </a:r>
            <a:endParaRPr lang="zh-CN" altLang="en-US" sz="2400" dirty="0">
              <a:solidFill>
                <a:schemeClr val="tx1"/>
              </a:solidFill>
            </a:endParaRPr>
          </a:p>
        </p:txBody>
      </p:sp>
      <p:graphicFrame>
        <p:nvGraphicFramePr>
          <p:cNvPr id="3" name="表格 2">
            <a:extLst>
              <a:ext uri="{FF2B5EF4-FFF2-40B4-BE49-F238E27FC236}">
                <a16:creationId xmlns:a16="http://schemas.microsoft.com/office/drawing/2014/main" xmlns="" id="{1275EECD-7643-4FD2-AA24-4A8BBD3F6C62}"/>
              </a:ext>
            </a:extLst>
          </p:cNvPr>
          <p:cNvGraphicFramePr>
            <a:graphicFrameLocks noGrp="1"/>
          </p:cNvGraphicFramePr>
          <p:nvPr>
            <p:extLst>
              <p:ext uri="{D42A27DB-BD31-4B8C-83A1-F6EECF244321}">
                <p14:modId xmlns:p14="http://schemas.microsoft.com/office/powerpoint/2010/main" val="76130569"/>
              </p:ext>
            </p:extLst>
          </p:nvPr>
        </p:nvGraphicFramePr>
        <p:xfrm>
          <a:off x="9409471" y="3480616"/>
          <a:ext cx="2260672" cy="2064776"/>
        </p:xfrm>
        <a:graphic>
          <a:graphicData uri="http://schemas.openxmlformats.org/drawingml/2006/table">
            <a:tbl>
              <a:tblPr>
                <a:tableStyleId>{5C22544A-7EE6-4342-B048-85BDC9FD1C3A}</a:tableStyleId>
              </a:tblPr>
              <a:tblGrid>
                <a:gridCol w="2260672">
                  <a:extLst>
                    <a:ext uri="{9D8B030D-6E8A-4147-A177-3AD203B41FA5}">
                      <a16:colId xmlns:a16="http://schemas.microsoft.com/office/drawing/2014/main" xmlns="" val="4263479346"/>
                    </a:ext>
                  </a:extLst>
                </a:gridCol>
              </a:tblGrid>
              <a:tr h="516194">
                <a:tc>
                  <a:txBody>
                    <a:bodyPr/>
                    <a:lstStyle/>
                    <a:p>
                      <a:pPr algn="ctr"/>
                      <a:r>
                        <a:rPr lang="zh-CN" altLang="en-US" b="1" dirty="0">
                          <a:solidFill>
                            <a:schemeClr val="accent1"/>
                          </a:solidFill>
                        </a:rPr>
                        <a:t>用户区</a:t>
                      </a:r>
                    </a:p>
                  </a:txBody>
                  <a:tcPr anchor="ctr">
                    <a:noFill/>
                  </a:tcPr>
                </a:tc>
                <a:extLst>
                  <a:ext uri="{0D108BD9-81ED-4DB2-BD59-A6C34878D82A}">
                    <a16:rowId xmlns:a16="http://schemas.microsoft.com/office/drawing/2014/main" xmlns="" val="3180336922"/>
                  </a:ext>
                </a:extLst>
              </a:tr>
              <a:tr h="516194">
                <a:tc>
                  <a:txBody>
                    <a:bodyPr/>
                    <a:lstStyle/>
                    <a:p>
                      <a:pPr algn="ctr"/>
                      <a:r>
                        <a:rPr lang="zh-CN" altLang="en-US" b="1" dirty="0">
                          <a:solidFill>
                            <a:schemeClr val="accent1"/>
                          </a:solidFill>
                        </a:rPr>
                        <a:t>程序区</a:t>
                      </a:r>
                    </a:p>
                  </a:txBody>
                  <a:tcPr anchor="ctr"/>
                </a:tc>
                <a:extLst>
                  <a:ext uri="{0D108BD9-81ED-4DB2-BD59-A6C34878D82A}">
                    <a16:rowId xmlns:a16="http://schemas.microsoft.com/office/drawing/2014/main" xmlns="" val="1621041895"/>
                  </a:ext>
                </a:extLst>
              </a:tr>
              <a:tr h="516194">
                <a:tc>
                  <a:txBody>
                    <a:bodyPr/>
                    <a:lstStyle/>
                    <a:p>
                      <a:pPr algn="ctr"/>
                      <a:r>
                        <a:rPr lang="zh-CN" altLang="en-US" b="1" dirty="0">
                          <a:solidFill>
                            <a:schemeClr val="accent1"/>
                          </a:solidFill>
                        </a:rPr>
                        <a:t>静态存储区</a:t>
                      </a:r>
                    </a:p>
                  </a:txBody>
                  <a:tcPr anchor="ctr"/>
                </a:tc>
                <a:extLst>
                  <a:ext uri="{0D108BD9-81ED-4DB2-BD59-A6C34878D82A}">
                    <a16:rowId xmlns:a16="http://schemas.microsoft.com/office/drawing/2014/main" xmlns="" val="2309316307"/>
                  </a:ext>
                </a:extLst>
              </a:tr>
              <a:tr h="516194">
                <a:tc>
                  <a:txBody>
                    <a:bodyPr/>
                    <a:lstStyle/>
                    <a:p>
                      <a:pPr algn="ctr"/>
                      <a:r>
                        <a:rPr lang="zh-CN" altLang="en-US" b="1" dirty="0">
                          <a:solidFill>
                            <a:schemeClr val="accent1"/>
                          </a:solidFill>
                        </a:rPr>
                        <a:t>动态存储区</a:t>
                      </a:r>
                    </a:p>
                  </a:txBody>
                  <a:tcPr anchor="ctr"/>
                </a:tc>
                <a:extLst>
                  <a:ext uri="{0D108BD9-81ED-4DB2-BD59-A6C34878D82A}">
                    <a16:rowId xmlns:a16="http://schemas.microsoft.com/office/drawing/2014/main" xmlns="" val="2475419817"/>
                  </a:ext>
                </a:extLst>
              </a:tr>
            </a:tbl>
          </a:graphicData>
        </a:graphic>
      </p:graphicFrame>
    </p:spTree>
    <p:extLst>
      <p:ext uri="{BB962C8B-B14F-4D97-AF65-F5344CB8AC3E}">
        <p14:creationId xmlns:p14="http://schemas.microsoft.com/office/powerpoint/2010/main" val="2501985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xmlns="" id="{8277B323-093F-4271-99FA-C25A8CC269F5}"/>
              </a:ext>
            </a:extLst>
          </p:cNvPr>
          <p:cNvSpPr>
            <a:spLocks noGrp="1"/>
          </p:cNvSpPr>
          <p:nvPr>
            <p:ph type="title"/>
          </p:nvPr>
        </p:nvSpPr>
        <p:spPr>
          <a:xfrm>
            <a:off x="1913318" y="938689"/>
            <a:ext cx="6880639" cy="712788"/>
          </a:xfrm>
        </p:spPr>
        <p:txBody>
          <a:bodyPr>
            <a:noAutofit/>
          </a:bodyPr>
          <a:lstStyle/>
          <a:p>
            <a:r>
              <a:rPr lang="zh-CN" altLang="en-US" sz="3600" dirty="0"/>
              <a:t>存储类别</a:t>
            </a:r>
          </a:p>
        </p:txBody>
      </p:sp>
      <p:sp>
        <p:nvSpPr>
          <p:cNvPr id="9" name="内容占位符 2">
            <a:extLst>
              <a:ext uri="{FF2B5EF4-FFF2-40B4-BE49-F238E27FC236}">
                <a16:creationId xmlns:a16="http://schemas.microsoft.com/office/drawing/2014/main" xmlns="" id="{8B543A1F-BCA2-49FE-A583-FBF95EE4C835}"/>
              </a:ext>
            </a:extLst>
          </p:cNvPr>
          <p:cNvSpPr>
            <a:spLocks noGrp="1"/>
          </p:cNvSpPr>
          <p:nvPr>
            <p:ph idx="1"/>
          </p:nvPr>
        </p:nvSpPr>
        <p:spPr>
          <a:xfrm>
            <a:off x="859634" y="1919768"/>
            <a:ext cx="10247247" cy="3161350"/>
          </a:xfrm>
        </p:spPr>
        <p:txBody>
          <a:bodyPr anchor="ctr">
            <a:noAutofit/>
          </a:bodyPr>
          <a:lstStyle/>
          <a:p>
            <a:pPr marL="0" indent="0">
              <a:lnSpc>
                <a:spcPct val="120000"/>
              </a:lnSpc>
              <a:spcBef>
                <a:spcPts val="600"/>
              </a:spcBef>
              <a:buNone/>
            </a:pPr>
            <a:r>
              <a:rPr lang="zh-CN" altLang="en-US" sz="2400" dirty="0">
                <a:solidFill>
                  <a:schemeClr val="tx1">
                    <a:lumMod val="65000"/>
                    <a:lumOff val="35000"/>
                  </a:schemeClr>
                </a:solidFill>
                <a:latin typeface="+mn-ea"/>
                <a:ea typeface="+mn-ea"/>
              </a:rPr>
              <a:t>在</a:t>
            </a:r>
            <a:r>
              <a:rPr lang="en-US" altLang="zh-CN" sz="2400" dirty="0">
                <a:solidFill>
                  <a:schemeClr val="tx1">
                    <a:lumMod val="65000"/>
                    <a:lumOff val="35000"/>
                  </a:schemeClr>
                </a:solidFill>
                <a:latin typeface="+mn-ea"/>
                <a:ea typeface="+mn-ea"/>
              </a:rPr>
              <a:t>C</a:t>
            </a:r>
            <a:r>
              <a:rPr lang="zh-CN" altLang="en-US" sz="2400" dirty="0">
                <a:solidFill>
                  <a:schemeClr val="tx1">
                    <a:lumMod val="65000"/>
                    <a:lumOff val="35000"/>
                  </a:schemeClr>
                </a:solidFill>
                <a:latin typeface="+mn-ea"/>
                <a:ea typeface="+mn-ea"/>
              </a:rPr>
              <a:t>语言中，每一个变量和函数都有两个属性</a:t>
            </a:r>
            <a:r>
              <a:rPr lang="en-US" altLang="zh-CN" sz="2400" dirty="0">
                <a:solidFill>
                  <a:schemeClr val="tx1">
                    <a:lumMod val="65000"/>
                    <a:lumOff val="35000"/>
                  </a:schemeClr>
                </a:solidFill>
                <a:latin typeface="+mn-ea"/>
                <a:ea typeface="+mn-ea"/>
              </a:rPr>
              <a:t>: </a:t>
            </a:r>
            <a:r>
              <a:rPr lang="zh-CN" altLang="en-US" sz="2400" b="1" dirty="0">
                <a:solidFill>
                  <a:schemeClr val="tx1">
                    <a:lumMod val="65000"/>
                    <a:lumOff val="35000"/>
                  </a:schemeClr>
                </a:solidFill>
                <a:latin typeface="+mn-ea"/>
                <a:ea typeface="+mn-ea"/>
              </a:rPr>
              <a:t>数据类型</a:t>
            </a:r>
            <a:r>
              <a:rPr lang="zh-CN" altLang="en-US" sz="2400" dirty="0">
                <a:solidFill>
                  <a:schemeClr val="tx1">
                    <a:lumMod val="65000"/>
                    <a:lumOff val="35000"/>
                  </a:schemeClr>
                </a:solidFill>
                <a:latin typeface="+mn-ea"/>
                <a:ea typeface="+mn-ea"/>
              </a:rPr>
              <a:t>和</a:t>
            </a:r>
            <a:r>
              <a:rPr lang="zh-CN" altLang="en-US" sz="2400" b="1" dirty="0">
                <a:solidFill>
                  <a:schemeClr val="tx1">
                    <a:lumMod val="65000"/>
                    <a:lumOff val="35000"/>
                  </a:schemeClr>
                </a:solidFill>
                <a:latin typeface="+mn-ea"/>
                <a:ea typeface="+mn-ea"/>
              </a:rPr>
              <a:t>数据的存储类别</a:t>
            </a:r>
            <a:r>
              <a:rPr lang="zh-CN" altLang="en-US" sz="2400" dirty="0">
                <a:solidFill>
                  <a:schemeClr val="tx1">
                    <a:lumMod val="65000"/>
                    <a:lumOff val="35000"/>
                  </a:schemeClr>
                </a:solidFill>
                <a:latin typeface="+mn-ea"/>
                <a:ea typeface="+mn-ea"/>
              </a:rPr>
              <a:t>。</a:t>
            </a:r>
            <a:endParaRPr lang="en-US" altLang="zh-CN" sz="2400" dirty="0">
              <a:solidFill>
                <a:schemeClr val="tx1">
                  <a:lumMod val="65000"/>
                  <a:lumOff val="35000"/>
                </a:schemeClr>
              </a:solidFill>
              <a:latin typeface="+mn-ea"/>
              <a:ea typeface="+mn-ea"/>
            </a:endParaRPr>
          </a:p>
          <a:p>
            <a:pPr marL="0" indent="0">
              <a:lnSpc>
                <a:spcPct val="120000"/>
              </a:lnSpc>
              <a:spcBef>
                <a:spcPts val="600"/>
              </a:spcBef>
              <a:buNone/>
            </a:pPr>
            <a:endParaRPr lang="zh-CN" altLang="en-US" sz="2400" dirty="0">
              <a:solidFill>
                <a:schemeClr val="tx1">
                  <a:lumMod val="65000"/>
                  <a:lumOff val="35000"/>
                </a:schemeClr>
              </a:solidFill>
              <a:latin typeface="+mn-ea"/>
              <a:ea typeface="+mn-ea"/>
            </a:endParaRPr>
          </a:p>
          <a:p>
            <a:pPr marL="0" indent="0">
              <a:lnSpc>
                <a:spcPct val="120000"/>
              </a:lnSpc>
              <a:spcBef>
                <a:spcPts val="600"/>
              </a:spcBef>
              <a:buNone/>
            </a:pPr>
            <a:r>
              <a:rPr lang="en-US" altLang="zh-CN" sz="2400" dirty="0">
                <a:solidFill>
                  <a:schemeClr val="tx1">
                    <a:lumMod val="65000"/>
                    <a:lumOff val="35000"/>
                  </a:schemeClr>
                </a:solidFill>
                <a:latin typeface="+mn-ea"/>
                <a:ea typeface="+mn-ea"/>
              </a:rPr>
              <a:t>C</a:t>
            </a:r>
            <a:r>
              <a:rPr lang="zh-CN" altLang="en-US" sz="2400" dirty="0">
                <a:solidFill>
                  <a:schemeClr val="tx1">
                    <a:lumMod val="65000"/>
                    <a:lumOff val="35000"/>
                  </a:schemeClr>
                </a:solidFill>
                <a:latin typeface="+mn-ea"/>
                <a:ea typeface="+mn-ea"/>
              </a:rPr>
              <a:t>的存储类别包括</a:t>
            </a:r>
            <a:r>
              <a:rPr lang="en-US" altLang="zh-CN" sz="2400" dirty="0">
                <a:solidFill>
                  <a:schemeClr val="tx1">
                    <a:lumMod val="65000"/>
                    <a:lumOff val="35000"/>
                  </a:schemeClr>
                </a:solidFill>
                <a:latin typeface="+mn-ea"/>
                <a:ea typeface="+mn-ea"/>
              </a:rPr>
              <a:t>4</a:t>
            </a:r>
            <a:r>
              <a:rPr lang="zh-CN" altLang="en-US" sz="2400" dirty="0">
                <a:solidFill>
                  <a:schemeClr val="tx1">
                    <a:lumMod val="65000"/>
                    <a:lumOff val="35000"/>
                  </a:schemeClr>
                </a:solidFill>
                <a:latin typeface="+mn-ea"/>
                <a:ea typeface="+mn-ea"/>
              </a:rPr>
              <a:t>种</a:t>
            </a:r>
            <a:r>
              <a:rPr lang="en-US" altLang="zh-CN" sz="2400" dirty="0">
                <a:solidFill>
                  <a:schemeClr val="tx1">
                    <a:lumMod val="65000"/>
                    <a:lumOff val="35000"/>
                  </a:schemeClr>
                </a:solidFill>
                <a:latin typeface="+mn-ea"/>
                <a:ea typeface="+mn-ea"/>
              </a:rPr>
              <a:t>: </a:t>
            </a:r>
            <a:r>
              <a:rPr lang="zh-CN" altLang="en-US" sz="2400" b="1" dirty="0">
                <a:solidFill>
                  <a:schemeClr val="tx1">
                    <a:lumMod val="65000"/>
                    <a:lumOff val="35000"/>
                  </a:schemeClr>
                </a:solidFill>
                <a:latin typeface="+mn-ea"/>
                <a:ea typeface="+mn-ea"/>
              </a:rPr>
              <a:t>自动的（</a:t>
            </a:r>
            <a:r>
              <a:rPr lang="en-US" altLang="zh-CN" sz="2400" b="1" dirty="0">
                <a:solidFill>
                  <a:schemeClr val="tx1">
                    <a:lumMod val="65000"/>
                    <a:lumOff val="35000"/>
                  </a:schemeClr>
                </a:solidFill>
                <a:latin typeface="+mn-ea"/>
                <a:ea typeface="+mn-ea"/>
              </a:rPr>
              <a:t>auto</a:t>
            </a:r>
            <a:r>
              <a:rPr lang="zh-CN" altLang="en-US" sz="2400" b="1" dirty="0">
                <a:solidFill>
                  <a:schemeClr val="tx1">
                    <a:lumMod val="65000"/>
                    <a:lumOff val="35000"/>
                  </a:schemeClr>
                </a:solidFill>
                <a:latin typeface="+mn-ea"/>
                <a:ea typeface="+mn-ea"/>
              </a:rPr>
              <a:t>）、静态的（</a:t>
            </a:r>
            <a:r>
              <a:rPr lang="en-US" altLang="zh-CN" sz="2400" b="1" dirty="0" err="1">
                <a:solidFill>
                  <a:schemeClr val="tx1">
                    <a:lumMod val="65000"/>
                    <a:lumOff val="35000"/>
                  </a:schemeClr>
                </a:solidFill>
                <a:latin typeface="+mn-ea"/>
                <a:ea typeface="+mn-ea"/>
              </a:rPr>
              <a:t>statis</a:t>
            </a:r>
            <a:r>
              <a:rPr lang="zh-CN" altLang="en-US" sz="2400" b="1" dirty="0">
                <a:solidFill>
                  <a:schemeClr val="tx1">
                    <a:lumMod val="65000"/>
                    <a:lumOff val="35000"/>
                  </a:schemeClr>
                </a:solidFill>
                <a:latin typeface="+mn-ea"/>
                <a:ea typeface="+mn-ea"/>
              </a:rPr>
              <a:t>）、寄存器的（</a:t>
            </a:r>
            <a:r>
              <a:rPr lang="en-US" altLang="zh-CN" sz="2400" b="1" dirty="0">
                <a:solidFill>
                  <a:schemeClr val="tx1">
                    <a:lumMod val="65000"/>
                    <a:lumOff val="35000"/>
                  </a:schemeClr>
                </a:solidFill>
                <a:latin typeface="+mn-ea"/>
                <a:ea typeface="+mn-ea"/>
              </a:rPr>
              <a:t>register</a:t>
            </a:r>
            <a:r>
              <a:rPr lang="zh-CN" altLang="en-US" sz="2400" b="1" dirty="0">
                <a:solidFill>
                  <a:schemeClr val="tx1">
                    <a:lumMod val="65000"/>
                    <a:lumOff val="35000"/>
                  </a:schemeClr>
                </a:solidFill>
                <a:latin typeface="+mn-ea"/>
                <a:ea typeface="+mn-ea"/>
              </a:rPr>
              <a:t>）、外部的（</a:t>
            </a:r>
            <a:r>
              <a:rPr lang="en-US" altLang="zh-CN" sz="2400" b="1" dirty="0">
                <a:solidFill>
                  <a:schemeClr val="tx1">
                    <a:lumMod val="65000"/>
                    <a:lumOff val="35000"/>
                  </a:schemeClr>
                </a:solidFill>
                <a:latin typeface="+mn-ea"/>
                <a:ea typeface="+mn-ea"/>
              </a:rPr>
              <a:t>extern</a:t>
            </a:r>
            <a:r>
              <a:rPr lang="zh-CN" altLang="en-US" sz="2400" b="1">
                <a:solidFill>
                  <a:schemeClr val="tx1">
                    <a:lumMod val="65000"/>
                    <a:lumOff val="35000"/>
                  </a:schemeClr>
                </a:solidFill>
                <a:latin typeface="+mn-ea"/>
                <a:ea typeface="+mn-ea"/>
              </a:rPr>
              <a:t>）</a:t>
            </a:r>
            <a:r>
              <a:rPr lang="zh-CN" altLang="en-US" sz="2400" smtClean="0">
                <a:solidFill>
                  <a:schemeClr val="tx1">
                    <a:lumMod val="65000"/>
                    <a:lumOff val="35000"/>
                  </a:schemeClr>
                </a:solidFill>
                <a:latin typeface="+mn-ea"/>
                <a:ea typeface="+mn-ea"/>
              </a:rPr>
              <a:t>。</a:t>
            </a:r>
            <a:endParaRPr lang="zh-CN" altLang="en-US" sz="2400" dirty="0">
              <a:solidFill>
                <a:schemeClr val="tx1">
                  <a:lumMod val="65000"/>
                  <a:lumOff val="35000"/>
                </a:schemeClr>
              </a:solidFill>
              <a:latin typeface="+mn-ea"/>
              <a:ea typeface="+mn-ea"/>
            </a:endParaRPr>
          </a:p>
        </p:txBody>
      </p:sp>
      <p:grpSp>
        <p:nvGrpSpPr>
          <p:cNvPr id="10" name="组合 9">
            <a:extLst>
              <a:ext uri="{FF2B5EF4-FFF2-40B4-BE49-F238E27FC236}">
                <a16:creationId xmlns:a16="http://schemas.microsoft.com/office/drawing/2014/main" xmlns="" id="{39EFD697-E95C-493D-8876-D6208C34D104}"/>
              </a:ext>
            </a:extLst>
          </p:cNvPr>
          <p:cNvGrpSpPr/>
          <p:nvPr/>
        </p:nvGrpSpPr>
        <p:grpSpPr>
          <a:xfrm>
            <a:off x="859632" y="970714"/>
            <a:ext cx="3600000" cy="657226"/>
            <a:chOff x="3275013" y="1898650"/>
            <a:chExt cx="3600000" cy="657226"/>
          </a:xfrm>
        </p:grpSpPr>
        <p:sp>
          <p:nvSpPr>
            <p:cNvPr id="11" name="MH_Other_1">
              <a:extLst>
                <a:ext uri="{FF2B5EF4-FFF2-40B4-BE49-F238E27FC236}">
                  <a16:creationId xmlns:a16="http://schemas.microsoft.com/office/drawing/2014/main" xmlns=""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xmlns=""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xmlns="" id="{28587E05-71B5-44B5-8B52-502BD05BEE53}"/>
                </a:ext>
              </a:extLst>
            </p:cNvPr>
            <p:cNvSpPr/>
            <p:nvPr>
              <p:custDataLst>
                <p:tags r:id="rId6"/>
              </p:custDataLst>
            </p:nvPr>
          </p:nvSpPr>
          <p:spPr>
            <a:xfrm>
              <a:off x="3275013" y="2509839"/>
              <a:ext cx="36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xmlns="" id="{6CE9D855-8ED4-42B5-9A71-08F61C17410A}"/>
              </a:ext>
            </a:extLst>
          </p:cNvPr>
          <p:cNvGrpSpPr/>
          <p:nvPr/>
        </p:nvGrpSpPr>
        <p:grpSpPr>
          <a:xfrm>
            <a:off x="7506879" y="5533082"/>
            <a:ext cx="3600000" cy="644997"/>
            <a:chOff x="5243964" y="5381154"/>
            <a:chExt cx="3600000" cy="644997"/>
          </a:xfrm>
        </p:grpSpPr>
        <p:sp>
          <p:nvSpPr>
            <p:cNvPr id="15" name="MH_Other_3">
              <a:extLst>
                <a:ext uri="{FF2B5EF4-FFF2-40B4-BE49-F238E27FC236}">
                  <a16:creationId xmlns:a16="http://schemas.microsoft.com/office/drawing/2014/main" xmlns=""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xmlns=""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xmlns="" id="{D44C8EDE-CE88-4D19-B2F5-321B73B3252D}"/>
                </a:ext>
              </a:extLst>
            </p:cNvPr>
            <p:cNvSpPr/>
            <p:nvPr>
              <p:custDataLst>
                <p:tags r:id="rId3"/>
              </p:custDataLst>
            </p:nvPr>
          </p:nvSpPr>
          <p:spPr>
            <a:xfrm>
              <a:off x="5243964" y="5381154"/>
              <a:ext cx="36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157433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4"/>
            <a:ext cx="10515600" cy="1325563"/>
          </a:xfrm>
        </p:spPr>
        <p:txBody>
          <a:bodyPr/>
          <a:lstStyle/>
          <a:p>
            <a:r>
              <a:rPr lang="zh-CN" altLang="en-US" dirty="0"/>
              <a:t>局部变量的存储类别</a:t>
            </a:r>
          </a:p>
        </p:txBody>
      </p:sp>
      <p:sp>
        <p:nvSpPr>
          <p:cNvPr id="9" name="标题 1">
            <a:extLst>
              <a:ext uri="{FF2B5EF4-FFF2-40B4-BE49-F238E27FC236}">
                <a16:creationId xmlns:a16="http://schemas.microsoft.com/office/drawing/2014/main" xmlns="" id="{F694C8CC-833E-48C3-8388-7834C145160E}"/>
              </a:ext>
            </a:extLst>
          </p:cNvPr>
          <p:cNvSpPr txBox="1">
            <a:spLocks/>
          </p:cNvSpPr>
          <p:nvPr/>
        </p:nvSpPr>
        <p:spPr>
          <a:xfrm>
            <a:off x="645877" y="1025180"/>
            <a:ext cx="3062291"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dirty="0"/>
              <a:t>自动变量</a:t>
            </a:r>
            <a:r>
              <a:rPr lang="en-US" altLang="zh-CN" sz="2400" dirty="0"/>
              <a:t>(auto</a:t>
            </a:r>
            <a:r>
              <a:rPr lang="zh-CN" altLang="en-US" sz="2400" dirty="0"/>
              <a:t>变量</a:t>
            </a:r>
            <a:r>
              <a:rPr lang="en-US" altLang="zh-CN" sz="2400" dirty="0"/>
              <a:t>)</a:t>
            </a:r>
            <a:endParaRPr lang="zh-CN" altLang="en-US" sz="2400" dirty="0"/>
          </a:p>
        </p:txBody>
      </p:sp>
      <p:sp>
        <p:nvSpPr>
          <p:cNvPr id="12" name="MH_Text_1">
            <a:extLst>
              <a:ext uri="{FF2B5EF4-FFF2-40B4-BE49-F238E27FC236}">
                <a16:creationId xmlns:a16="http://schemas.microsoft.com/office/drawing/2014/main" xmlns="" id="{E5139ED0-A07A-4672-A1AD-7C198D0DFAA2}"/>
              </a:ext>
            </a:extLst>
          </p:cNvPr>
          <p:cNvSpPr/>
          <p:nvPr>
            <p:custDataLst>
              <p:tags r:id="rId1"/>
            </p:custDataLst>
          </p:nvPr>
        </p:nvSpPr>
        <p:spPr>
          <a:xfrm>
            <a:off x="645878" y="1555536"/>
            <a:ext cx="10698399" cy="46263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zh-CN" altLang="en-US" sz="2400" dirty="0">
                <a:solidFill>
                  <a:schemeClr val="tx1"/>
                </a:solidFill>
              </a:rPr>
              <a:t>函数中的局部变量，如果不专门声明为</a:t>
            </a:r>
            <a:r>
              <a:rPr lang="en-US" altLang="zh-CN" sz="2400" dirty="0">
                <a:solidFill>
                  <a:schemeClr val="tx1"/>
                </a:solidFill>
              </a:rPr>
              <a:t>static</a:t>
            </a:r>
            <a:r>
              <a:rPr lang="zh-CN" altLang="en-US" sz="2400" dirty="0">
                <a:solidFill>
                  <a:schemeClr val="tx1"/>
                </a:solidFill>
              </a:rPr>
              <a:t>（静态）存储类别，都是动态地分配存储空间的，数据存储在动态存储</a:t>
            </a:r>
            <a:r>
              <a:rPr lang="zh-CN" altLang="en-US" sz="2400">
                <a:solidFill>
                  <a:schemeClr val="tx1"/>
                </a:solidFill>
              </a:rPr>
              <a:t>区</a:t>
            </a:r>
            <a:r>
              <a:rPr lang="zh-CN" altLang="en-US" sz="2400" smtClean="0">
                <a:solidFill>
                  <a:schemeClr val="tx1"/>
                </a:solidFill>
              </a:rPr>
              <a:t>中， 因此</a:t>
            </a:r>
            <a:r>
              <a:rPr lang="zh-CN" altLang="en-US" sz="2400" dirty="0">
                <a:solidFill>
                  <a:schemeClr val="tx1"/>
                </a:solidFill>
              </a:rPr>
              <a:t>这类局部变量称为</a:t>
            </a:r>
            <a:r>
              <a:rPr lang="zh-CN" altLang="en-US" sz="2400" b="1" dirty="0">
                <a:solidFill>
                  <a:schemeClr val="tx1"/>
                </a:solidFill>
              </a:rPr>
              <a:t>自动</a:t>
            </a:r>
            <a:r>
              <a:rPr lang="zh-CN" altLang="en-US" sz="2400" b="1">
                <a:solidFill>
                  <a:schemeClr val="tx1"/>
                </a:solidFill>
              </a:rPr>
              <a:t>变量</a:t>
            </a:r>
            <a:r>
              <a:rPr lang="zh-CN" altLang="en-US" sz="2400" smtClean="0">
                <a:solidFill>
                  <a:schemeClr val="tx1"/>
                </a:solidFill>
              </a:rPr>
              <a:t>。</a:t>
            </a:r>
            <a:endParaRPr lang="en-US" altLang="zh-CN" sz="2400" smtClean="0">
              <a:solidFill>
                <a:schemeClr val="tx1"/>
              </a:solidFill>
            </a:endParaRPr>
          </a:p>
          <a:p>
            <a:pPr algn="just">
              <a:lnSpc>
                <a:spcPct val="150000"/>
              </a:lnSpc>
              <a:spcAft>
                <a:spcPts val="600"/>
              </a:spcAft>
              <a:defRPr/>
            </a:pPr>
            <a:r>
              <a:rPr lang="zh-CN" altLang="en-US" sz="2400" smtClean="0">
                <a:solidFill>
                  <a:schemeClr val="tx1"/>
                </a:solidFill>
              </a:rPr>
              <a:t>自动</a:t>
            </a:r>
            <a:r>
              <a:rPr lang="zh-CN" altLang="en-US" sz="2400" dirty="0">
                <a:solidFill>
                  <a:schemeClr val="tx1"/>
                </a:solidFill>
              </a:rPr>
              <a:t>变量用关键字</a:t>
            </a:r>
            <a:r>
              <a:rPr lang="en-US" altLang="zh-CN" sz="2400" dirty="0">
                <a:solidFill>
                  <a:schemeClr val="tx1"/>
                </a:solidFill>
              </a:rPr>
              <a:t>auto</a:t>
            </a:r>
            <a:r>
              <a:rPr lang="zh-CN" altLang="en-US" sz="2400" dirty="0">
                <a:solidFill>
                  <a:schemeClr val="tx1"/>
                </a:solidFill>
              </a:rPr>
              <a:t>作存储类别的声明。</a:t>
            </a:r>
            <a:endParaRPr lang="en-US" altLang="zh-CN" sz="2400" dirty="0">
              <a:solidFill>
                <a:schemeClr val="tx1"/>
              </a:solidFill>
            </a:endParaRPr>
          </a:p>
          <a:p>
            <a:pPr algn="just">
              <a:lnSpc>
                <a:spcPct val="150000"/>
              </a:lnSpc>
              <a:spcAft>
                <a:spcPts val="600"/>
              </a:spcAft>
              <a:defRPr/>
            </a:pPr>
            <a:endParaRPr lang="en-US" altLang="zh-CN" sz="2400" dirty="0">
              <a:solidFill>
                <a:schemeClr val="tx1"/>
              </a:solidFill>
            </a:endParaRPr>
          </a:p>
          <a:p>
            <a:pPr algn="just">
              <a:lnSpc>
                <a:spcPct val="150000"/>
              </a:lnSpc>
              <a:spcAft>
                <a:spcPts val="600"/>
              </a:spcAft>
              <a:defRPr/>
            </a:pPr>
            <a:endParaRPr lang="en-US" altLang="zh-CN" sz="2400" dirty="0">
              <a:solidFill>
                <a:schemeClr val="tx1"/>
              </a:solidFill>
            </a:endParaRPr>
          </a:p>
        </p:txBody>
      </p:sp>
      <mc:AlternateContent xmlns:mc="http://schemas.openxmlformats.org/markup-compatibility/2006" xmlns:a14="http://schemas.microsoft.com/office/drawing/2010/main">
        <mc:Choice Requires="a14">
          <p:sp>
            <p:nvSpPr>
              <p:cNvPr id="13" name="圆角矩形 12">
                <a:extLst>
                  <a:ext uri="{FF2B5EF4-FFF2-40B4-BE49-F238E27FC236}">
                    <a16:creationId xmlns="" xmlns:a16="http://schemas.microsoft.com/office/drawing/2014/main" id="{81B73C8E-79CB-4F4E-829B-E13EEDDD322F}"/>
                  </a:ext>
                </a:extLst>
              </p:cNvPr>
              <p:cNvSpPr/>
              <p:nvPr/>
            </p:nvSpPr>
            <p:spPr>
              <a:xfrm>
                <a:off x="753034" y="3457117"/>
                <a:ext cx="8700681" cy="2442238"/>
              </a:xfrm>
              <a:prstGeom prst="roundRect">
                <a:avLst>
                  <a:gd name="adj" fmla="val 387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dirty="0" err="1"/>
                  <a:t>int</a:t>
                </a:r>
                <a:r>
                  <a:rPr lang="en-US" altLang="zh-CN" sz="2400" dirty="0"/>
                  <a:t> f(</a:t>
                </a:r>
                <a:r>
                  <a:rPr lang="en-US" altLang="zh-CN" sz="2400" dirty="0" err="1"/>
                  <a:t>int</a:t>
                </a:r>
                <a:r>
                  <a:rPr lang="en-US" altLang="zh-CN" sz="2400" dirty="0"/>
                  <a:t> a)			</a:t>
                </a:r>
                <a:r>
                  <a:rPr lang="en-US" altLang="zh-CN" sz="2400" dirty="0">
                    <a:solidFill>
                      <a:srgbClr val="008000"/>
                    </a:solidFill>
                  </a:rPr>
                  <a:t>//</a:t>
                </a:r>
                <a:r>
                  <a:rPr lang="zh-CN" altLang="en-US" sz="2400" dirty="0">
                    <a:solidFill>
                      <a:srgbClr val="008000"/>
                    </a:solidFill>
                  </a:rPr>
                  <a:t>定义</a:t>
                </a:r>
                <a:r>
                  <a:rPr lang="en-US" altLang="zh-CN" sz="2400" dirty="0">
                    <a:solidFill>
                      <a:srgbClr val="008000"/>
                    </a:solidFill>
                  </a:rPr>
                  <a:t>f</a:t>
                </a:r>
                <a:r>
                  <a:rPr lang="zh-CN" altLang="en-US" sz="2400" dirty="0">
                    <a:solidFill>
                      <a:srgbClr val="008000"/>
                    </a:solidFill>
                  </a:rPr>
                  <a:t>函数，</a:t>
                </a:r>
                <a:r>
                  <a:rPr lang="en-US" altLang="zh-CN" sz="2400" dirty="0">
                    <a:solidFill>
                      <a:srgbClr val="008000"/>
                    </a:solidFill>
                  </a:rPr>
                  <a:t>a</a:t>
                </a:r>
                <a:r>
                  <a:rPr lang="zh-CN" altLang="en-US" sz="2400" dirty="0">
                    <a:solidFill>
                      <a:srgbClr val="008000"/>
                    </a:solidFill>
                  </a:rPr>
                  <a:t>为形参</a:t>
                </a:r>
              </a:p>
              <a:p>
                <a:pPr defTabSz="363538">
                  <a:lnSpc>
                    <a:spcPct val="120000"/>
                  </a:lnSpc>
                </a:pPr>
                <a:r>
                  <a:rPr lang="en-US" altLang="zh-CN" sz="2400" dirty="0"/>
                  <a:t>{</a:t>
                </a:r>
              </a:p>
              <a:p>
                <a:pPr defTabSz="363538">
                  <a:lnSpc>
                    <a:spcPct val="120000"/>
                  </a:lnSpc>
                </a:pPr>
                <a:r>
                  <a:rPr lang="en-US" altLang="zh-CN" sz="2400" dirty="0"/>
                  <a:t>	auto </a:t>
                </a:r>
                <a:r>
                  <a:rPr lang="en-US" altLang="zh-CN" sz="2400" dirty="0" err="1"/>
                  <a:t>int</a:t>
                </a:r>
                <a:r>
                  <a:rPr lang="en-US" altLang="zh-CN" sz="2400" dirty="0"/>
                  <a:t> </a:t>
                </a:r>
                <a:r>
                  <a:rPr lang="en-US" altLang="zh-CN" sz="2400" dirty="0" err="1"/>
                  <a:t>b,c</a:t>
                </a:r>
                <a:r>
                  <a:rPr lang="en-US" altLang="zh-CN" sz="2400" dirty="0"/>
                  <a:t>=3;	</a:t>
                </a:r>
                <a:r>
                  <a:rPr lang="en-US" altLang="zh-CN" sz="2400" dirty="0">
                    <a:solidFill>
                      <a:srgbClr val="008000"/>
                    </a:solidFill>
                  </a:rPr>
                  <a:t>//</a:t>
                </a:r>
                <a:r>
                  <a:rPr lang="zh-CN" altLang="en-US" sz="2400" dirty="0">
                    <a:solidFill>
                      <a:srgbClr val="008000"/>
                    </a:solidFill>
                  </a:rPr>
                  <a:t>定义</a:t>
                </a:r>
                <a:r>
                  <a:rPr lang="en-US" altLang="zh-CN" sz="2400" dirty="0" err="1">
                    <a:solidFill>
                      <a:srgbClr val="008000"/>
                    </a:solidFill>
                  </a:rPr>
                  <a:t>b,c</a:t>
                </a:r>
                <a:r>
                  <a:rPr lang="zh-CN" altLang="en-US" sz="2400" dirty="0">
                    <a:solidFill>
                      <a:srgbClr val="008000"/>
                    </a:solidFill>
                  </a:rPr>
                  <a:t>为自动变量 </a:t>
                </a:r>
              </a:p>
              <a:p>
                <a:pPr algn="just" defTabSz="358775">
                  <a:lnSpc>
                    <a:spcPct val="120000"/>
                  </a:lnSpc>
                  <a:defRPr/>
                </a:pPr>
                <a:r>
                  <a:rPr lang="en-US" altLang="zh-CN" sz="2400" dirty="0">
                    <a:solidFill>
                      <a:schemeClr val="tx1"/>
                    </a:solidFill>
                    <a:ea typeface="Cambria Math" panose="02040503050406030204" pitchFamily="18" charset="0"/>
                  </a:rPr>
                  <a:t>	   </a:t>
                </a:r>
                <a14:m>
                  <m:oMath xmlns:m="http://schemas.openxmlformats.org/officeDocument/2006/math">
                    <m:r>
                      <a:rPr lang="en-US" altLang="zh-CN" sz="2400" i="1">
                        <a:solidFill>
                          <a:schemeClr val="tx1"/>
                        </a:solidFill>
                        <a:latin typeface="Cambria Math" panose="02040503050406030204" pitchFamily="18" charset="0"/>
                        <a:ea typeface="Cambria Math" panose="02040503050406030204" pitchFamily="18" charset="0"/>
                      </a:rPr>
                      <m:t>⋮</m:t>
                    </m:r>
                  </m:oMath>
                </a14:m>
                <a:endParaRPr lang="zh-CN" altLang="en-US" sz="2400" dirty="0"/>
              </a:p>
              <a:p>
                <a:pPr defTabSz="363538">
                  <a:lnSpc>
                    <a:spcPct val="120000"/>
                  </a:lnSpc>
                </a:pPr>
                <a:r>
                  <a:rPr lang="en-US" altLang="zh-CN" sz="2400" dirty="0"/>
                  <a:t>}</a:t>
                </a:r>
              </a:p>
            </p:txBody>
          </p:sp>
        </mc:Choice>
        <mc:Fallback xmlns="">
          <p:sp>
            <p:nvSpPr>
              <p:cNvPr id="13" name="圆角矩形 12">
                <a:extLst>
                  <a:ext uri="{FF2B5EF4-FFF2-40B4-BE49-F238E27FC236}">
                    <a16:creationId xmlns:a16="http://schemas.microsoft.com/office/drawing/2014/main" xmlns="" xmlns:a14="http://schemas.microsoft.com/office/drawing/2010/main" id="{81B73C8E-79CB-4F4E-829B-E13EEDDD322F}"/>
                  </a:ext>
                </a:extLst>
              </p:cNvPr>
              <p:cNvSpPr>
                <a:spLocks noRot="1" noChangeAspect="1" noMove="1" noResize="1" noEditPoints="1" noAdjustHandles="1" noChangeArrowheads="1" noChangeShapeType="1" noTextEdit="1"/>
              </p:cNvSpPr>
              <p:nvPr/>
            </p:nvSpPr>
            <p:spPr>
              <a:xfrm>
                <a:off x="753034" y="3457117"/>
                <a:ext cx="8700681" cy="2442238"/>
              </a:xfrm>
              <a:prstGeom prst="roundRect">
                <a:avLst>
                  <a:gd name="adj" fmla="val 3878"/>
                </a:avLst>
              </a:prstGeom>
              <a:blipFill rotWithShape="1">
                <a:blip r:embed="rId4"/>
                <a:stretch>
                  <a:fillRect l="-7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79892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538B1A74-D0FB-442C-9C4B-2CB519BCEE4E}"/>
              </a:ext>
            </a:extLst>
          </p:cNvPr>
          <p:cNvSpPr/>
          <p:nvPr/>
        </p:nvSpPr>
        <p:spPr>
          <a:xfrm>
            <a:off x="0" y="2218849"/>
            <a:ext cx="12192000" cy="553998"/>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nSpc>
                <a:spcPct val="150000"/>
              </a:lnSpc>
            </a:pPr>
            <a:endParaRPr lang="zh-CN" altLang="en-US" sz="2000" dirty="0"/>
          </a:p>
        </p:txBody>
      </p:sp>
      <p:sp>
        <p:nvSpPr>
          <p:cNvPr id="3" name="圆角矩形 2"/>
          <p:cNvSpPr/>
          <p:nvPr>
            <p:custDataLst>
              <p:tags r:id="rId1"/>
            </p:custDataLst>
          </p:nvPr>
        </p:nvSpPr>
        <p:spPr>
          <a:xfrm>
            <a:off x="781664" y="2939982"/>
            <a:ext cx="10736825" cy="2929875"/>
          </a:xfrm>
          <a:prstGeom prst="roundRect">
            <a:avLst>
              <a:gd name="adj" fmla="val 6212"/>
            </a:avLst>
          </a:prstGeom>
          <a:solidFill>
            <a:sysClr val="window" lastClr="FFFFFF">
              <a:lumMod val="95000"/>
            </a:sysClr>
          </a:solidFill>
          <a:ln w="12700" cap="flat" cmpd="sng" algn="ctr">
            <a:solidFill>
              <a:sysClr val="window" lastClr="FFFFFF"/>
            </a:solidFill>
            <a:prstDash val="solid"/>
            <a:miter lim="800000"/>
          </a:ln>
          <a:effectLst>
            <a:outerShdw blurRad="38100" sx="101000" sy="101000" algn="ctr" rotWithShape="0">
              <a:prstClr val="black">
                <a:alpha val="14000"/>
              </a:prstClr>
            </a:outerShdw>
          </a:effectLst>
        </p:spPr>
        <p:txBody>
          <a:bodyPr anchor="ctr"/>
          <a:lstStyle/>
          <a:p>
            <a:pPr>
              <a:lnSpc>
                <a:spcPct val="150000"/>
              </a:lnSpc>
            </a:pPr>
            <a:r>
              <a:rPr lang="zh-CN" altLang="en-US" sz="2400"/>
              <a:t>有时希望函数中的局部变量的值在函数调用结束后不消失而继续保留原值，即其占用的存储单元不释放，在下一次再调用该函数时，该变量已有值（就是上一次函数调用结束时的值）。这时就应该指定该局部变量为“</a:t>
            </a:r>
            <a:r>
              <a:rPr lang="zh-CN" altLang="en-US" sz="2400" b="1"/>
              <a:t>静态局部变量</a:t>
            </a:r>
            <a:r>
              <a:rPr lang="zh-CN" altLang="en-US" sz="2400"/>
              <a:t>”，用关键字</a:t>
            </a:r>
            <a:r>
              <a:rPr lang="zh-CN" altLang="en-US" sz="2400" b="1"/>
              <a:t>static</a:t>
            </a:r>
            <a:r>
              <a:rPr lang="zh-CN" altLang="en-US" sz="2400"/>
              <a:t>进行声明。</a:t>
            </a:r>
            <a:endParaRPr lang="zh-CN" altLang="en-US" sz="2400" dirty="0"/>
          </a:p>
        </p:txBody>
      </p:sp>
    </p:spTree>
    <p:extLst>
      <p:ext uri="{BB962C8B-B14F-4D97-AF65-F5344CB8AC3E}">
        <p14:creationId xmlns:p14="http://schemas.microsoft.com/office/powerpoint/2010/main" val="1966209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3" y="2"/>
            <a:ext cx="10515600" cy="1325563"/>
          </a:xfrm>
        </p:spPr>
        <p:txBody>
          <a:bodyPr/>
          <a:lstStyle/>
          <a:p>
            <a:r>
              <a:rPr lang="zh-CN" altLang="en-US" dirty="0"/>
              <a:t>局部变量的存储类别</a:t>
            </a:r>
          </a:p>
        </p:txBody>
      </p:sp>
      <p:sp>
        <p:nvSpPr>
          <p:cNvPr id="9" name="标题 1">
            <a:extLst>
              <a:ext uri="{FF2B5EF4-FFF2-40B4-BE49-F238E27FC236}">
                <a16:creationId xmlns:a16="http://schemas.microsoft.com/office/drawing/2014/main" xmlns="" id="{F694C8CC-833E-48C3-8388-7834C145160E}"/>
              </a:ext>
            </a:extLst>
          </p:cNvPr>
          <p:cNvSpPr txBox="1">
            <a:spLocks/>
          </p:cNvSpPr>
          <p:nvPr/>
        </p:nvSpPr>
        <p:spPr>
          <a:xfrm>
            <a:off x="924481" y="1007598"/>
            <a:ext cx="4440475"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dirty="0"/>
              <a:t>静态局部变量</a:t>
            </a:r>
            <a:r>
              <a:rPr lang="en-US" altLang="zh-CN" sz="2400" dirty="0"/>
              <a:t>(static</a:t>
            </a:r>
            <a:r>
              <a:rPr lang="zh-CN" altLang="en-US" sz="2400" dirty="0"/>
              <a:t>局部变量</a:t>
            </a:r>
            <a:r>
              <a:rPr lang="en-US" altLang="zh-CN" sz="2400" dirty="0"/>
              <a:t>) </a:t>
            </a:r>
          </a:p>
        </p:txBody>
      </p:sp>
      <p:sp>
        <p:nvSpPr>
          <p:cNvPr id="8" name="圆角矩形 12">
            <a:extLst>
              <a:ext uri="{FF2B5EF4-FFF2-40B4-BE49-F238E27FC236}">
                <a16:creationId xmlns:a16="http://schemas.microsoft.com/office/drawing/2014/main" xmlns="" id="{063F0C42-A814-4358-AE0D-79EC638A445B}"/>
              </a:ext>
            </a:extLst>
          </p:cNvPr>
          <p:cNvSpPr/>
          <p:nvPr/>
        </p:nvSpPr>
        <p:spPr>
          <a:xfrm>
            <a:off x="924484" y="1537955"/>
            <a:ext cx="5385493" cy="4923846"/>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dirty="0"/>
              <a:t>#include &lt;</a:t>
            </a:r>
            <a:r>
              <a:rPr lang="en-US" altLang="zh-CN" sz="2400" dirty="0" err="1"/>
              <a:t>stdio.h</a:t>
            </a:r>
            <a:r>
              <a:rPr lang="en-US" altLang="zh-CN" sz="2400" dirty="0"/>
              <a:t>&gt;</a:t>
            </a:r>
          </a:p>
          <a:p>
            <a:pPr defTabSz="363538">
              <a:lnSpc>
                <a:spcPct val="120000"/>
              </a:lnSpc>
            </a:pPr>
            <a:r>
              <a:rPr lang="en-US" altLang="zh-CN" sz="2400" dirty="0" err="1"/>
              <a:t>int</a:t>
            </a:r>
            <a:r>
              <a:rPr lang="en-US" altLang="zh-CN" sz="2400" dirty="0"/>
              <a:t> main()</a:t>
            </a:r>
          </a:p>
          <a:p>
            <a:pPr defTabSz="363538">
              <a:lnSpc>
                <a:spcPct val="120000"/>
              </a:lnSpc>
            </a:pPr>
            <a:r>
              <a:rPr lang="en-US" altLang="zh-CN" sz="2400" dirty="0"/>
              <a:t>{	</a:t>
            </a:r>
            <a:r>
              <a:rPr lang="en-US" altLang="zh-CN" sz="2400" dirty="0" err="1"/>
              <a:t>int</a:t>
            </a:r>
            <a:r>
              <a:rPr lang="en-US" altLang="zh-CN" sz="2400" dirty="0"/>
              <a:t> f(</a:t>
            </a:r>
            <a:r>
              <a:rPr lang="en-US" altLang="zh-CN" sz="2400" dirty="0" err="1"/>
              <a:t>int</a:t>
            </a:r>
            <a:r>
              <a:rPr lang="en-US" altLang="zh-CN" sz="2400" dirty="0"/>
              <a:t>);				</a:t>
            </a:r>
            <a:r>
              <a:rPr lang="en-US" altLang="zh-CN" sz="2400" dirty="0">
                <a:solidFill>
                  <a:srgbClr val="008000"/>
                </a:solidFill>
              </a:rPr>
              <a:t>//</a:t>
            </a:r>
            <a:r>
              <a:rPr lang="zh-CN" altLang="en-US" sz="2400" dirty="0">
                <a:solidFill>
                  <a:srgbClr val="008000"/>
                </a:solidFill>
              </a:rPr>
              <a:t>函数声明</a:t>
            </a:r>
          </a:p>
          <a:p>
            <a:pPr defTabSz="363538">
              <a:lnSpc>
                <a:spcPct val="120000"/>
              </a:lnSpc>
            </a:pPr>
            <a:r>
              <a:rPr lang="zh-CN" altLang="en-US" sz="2400" dirty="0"/>
              <a:t>	</a:t>
            </a:r>
            <a:r>
              <a:rPr lang="en-US" altLang="zh-CN" sz="2400" dirty="0" err="1"/>
              <a:t>int</a:t>
            </a:r>
            <a:r>
              <a:rPr lang="en-US" altLang="zh-CN" sz="2400" dirty="0"/>
              <a:t> a=2,i;				</a:t>
            </a:r>
            <a:r>
              <a:rPr lang="en-US" altLang="zh-CN" sz="2400" dirty="0">
                <a:solidFill>
                  <a:srgbClr val="008000"/>
                </a:solidFill>
              </a:rPr>
              <a:t>//</a:t>
            </a:r>
            <a:r>
              <a:rPr lang="zh-CN" altLang="en-US" sz="2400" dirty="0">
                <a:solidFill>
                  <a:srgbClr val="008000"/>
                </a:solidFill>
              </a:rPr>
              <a:t>自动局部变量</a:t>
            </a:r>
          </a:p>
          <a:p>
            <a:pPr defTabSz="363538">
              <a:lnSpc>
                <a:spcPct val="120000"/>
              </a:lnSpc>
            </a:pPr>
            <a:r>
              <a:rPr lang="zh-CN" altLang="en-US" sz="2400" dirty="0"/>
              <a:t>	</a:t>
            </a:r>
            <a:r>
              <a:rPr lang="en-US" altLang="zh-CN" sz="2400" dirty="0"/>
              <a:t>for(</a:t>
            </a:r>
            <a:r>
              <a:rPr lang="en-US" altLang="zh-CN" sz="2400" dirty="0" err="1"/>
              <a:t>i</a:t>
            </a:r>
            <a:r>
              <a:rPr lang="en-US" altLang="zh-CN" sz="2400" dirty="0"/>
              <a:t>=0;i&lt;3;i++)</a:t>
            </a:r>
          </a:p>
          <a:p>
            <a:pPr defTabSz="363538">
              <a:lnSpc>
                <a:spcPct val="120000"/>
              </a:lnSpc>
            </a:pPr>
            <a:r>
              <a:rPr lang="en-US" altLang="zh-CN" sz="2400" dirty="0"/>
              <a:t>		</a:t>
            </a:r>
            <a:r>
              <a:rPr lang="en-US" altLang="zh-CN" sz="2400" dirty="0" err="1"/>
              <a:t>printf</a:t>
            </a:r>
            <a:r>
              <a:rPr lang="en-US" altLang="zh-CN" sz="2400" dirty="0"/>
              <a:t>("%d\</a:t>
            </a:r>
            <a:r>
              <a:rPr lang="en-US" altLang="zh-CN" sz="2400" dirty="0" err="1"/>
              <a:t>n",f</a:t>
            </a:r>
            <a:r>
              <a:rPr lang="en-US" altLang="zh-CN" sz="2400" dirty="0"/>
              <a:t>(a));	</a:t>
            </a:r>
            <a:r>
              <a:rPr lang="en-US" altLang="zh-CN" sz="2400" dirty="0">
                <a:solidFill>
                  <a:srgbClr val="008000"/>
                </a:solidFill>
              </a:rPr>
              <a:t>//</a:t>
            </a:r>
            <a:r>
              <a:rPr lang="zh-CN" altLang="en-US" sz="2400" dirty="0">
                <a:solidFill>
                  <a:srgbClr val="008000"/>
                </a:solidFill>
              </a:rPr>
              <a:t>输出</a:t>
            </a:r>
            <a:r>
              <a:rPr lang="en-US" altLang="zh-CN" sz="2400" dirty="0">
                <a:solidFill>
                  <a:srgbClr val="008000"/>
                </a:solidFill>
              </a:rPr>
              <a:t>f(a)</a:t>
            </a:r>
            <a:r>
              <a:rPr lang="zh-CN" altLang="en-US" sz="2400" dirty="0">
                <a:solidFill>
                  <a:srgbClr val="008000"/>
                </a:solidFill>
              </a:rPr>
              <a:t>的值</a:t>
            </a:r>
          </a:p>
          <a:p>
            <a:pPr defTabSz="363538">
              <a:lnSpc>
                <a:spcPct val="120000"/>
              </a:lnSpc>
            </a:pPr>
            <a:r>
              <a:rPr lang="zh-CN" altLang="en-US" sz="2400" dirty="0"/>
              <a:t>	</a:t>
            </a:r>
            <a:r>
              <a:rPr lang="en-US" altLang="zh-CN" sz="2400" dirty="0"/>
              <a:t>return 0;</a:t>
            </a:r>
          </a:p>
          <a:p>
            <a:pPr defTabSz="363538">
              <a:lnSpc>
                <a:spcPct val="120000"/>
              </a:lnSpc>
            </a:pPr>
            <a:r>
              <a:rPr lang="en-US" altLang="zh-CN" sz="2400" dirty="0"/>
              <a:t>}</a:t>
            </a:r>
          </a:p>
          <a:p>
            <a:pPr defTabSz="363538">
              <a:lnSpc>
                <a:spcPct val="120000"/>
              </a:lnSpc>
            </a:pPr>
            <a:endParaRPr lang="en-US" altLang="zh-CN" sz="2400" dirty="0"/>
          </a:p>
        </p:txBody>
      </p:sp>
      <p:sp>
        <p:nvSpPr>
          <p:cNvPr id="13" name="圆角矩形 12">
            <a:extLst>
              <a:ext uri="{FF2B5EF4-FFF2-40B4-BE49-F238E27FC236}">
                <a16:creationId xmlns:a16="http://schemas.microsoft.com/office/drawing/2014/main" xmlns="" id="{063F0C42-A814-4358-AE0D-79EC638A445B}"/>
              </a:ext>
            </a:extLst>
          </p:cNvPr>
          <p:cNvSpPr/>
          <p:nvPr/>
        </p:nvSpPr>
        <p:spPr>
          <a:xfrm>
            <a:off x="6558368" y="1527328"/>
            <a:ext cx="5385493" cy="4923846"/>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endParaRPr lang="en-US" altLang="zh-CN" sz="2400" dirty="0"/>
          </a:p>
          <a:p>
            <a:pPr defTabSz="363538">
              <a:lnSpc>
                <a:spcPct val="120000"/>
              </a:lnSpc>
            </a:pPr>
            <a:r>
              <a:rPr lang="en-US" altLang="zh-CN" sz="2400" dirty="0" err="1"/>
              <a:t>int</a:t>
            </a:r>
            <a:r>
              <a:rPr lang="en-US" altLang="zh-CN" sz="2400" dirty="0"/>
              <a:t> f(</a:t>
            </a:r>
            <a:r>
              <a:rPr lang="en-US" altLang="zh-CN" sz="2400" dirty="0" err="1"/>
              <a:t>int</a:t>
            </a:r>
            <a:r>
              <a:rPr lang="en-US" altLang="zh-CN" sz="2400" dirty="0"/>
              <a:t> a)</a:t>
            </a:r>
          </a:p>
          <a:p>
            <a:pPr defTabSz="363538">
              <a:lnSpc>
                <a:spcPct val="120000"/>
              </a:lnSpc>
            </a:pPr>
            <a:r>
              <a:rPr lang="en-US" altLang="zh-CN" sz="2400" dirty="0"/>
              <a:t>{	</a:t>
            </a:r>
            <a:r>
              <a:rPr lang="en-US" altLang="zh-CN" sz="2400" dirty="0">
                <a:solidFill>
                  <a:schemeClr val="accent6"/>
                </a:solidFill>
              </a:rPr>
              <a:t>auto</a:t>
            </a:r>
            <a:r>
              <a:rPr lang="en-US" altLang="zh-CN" sz="2400" dirty="0"/>
              <a:t> </a:t>
            </a:r>
            <a:r>
              <a:rPr lang="en-US" altLang="zh-CN" sz="2400" dirty="0" err="1"/>
              <a:t>int</a:t>
            </a:r>
            <a:r>
              <a:rPr lang="en-US" altLang="zh-CN" sz="2400" dirty="0"/>
              <a:t> b=0;			</a:t>
            </a:r>
            <a:r>
              <a:rPr lang="en-US" altLang="zh-CN" sz="2400" dirty="0">
                <a:solidFill>
                  <a:srgbClr val="008000"/>
                </a:solidFill>
              </a:rPr>
              <a:t>//</a:t>
            </a:r>
            <a:r>
              <a:rPr lang="zh-CN" altLang="en-US" sz="2400" dirty="0">
                <a:solidFill>
                  <a:srgbClr val="008000"/>
                </a:solidFill>
              </a:rPr>
              <a:t>自动局部变量</a:t>
            </a:r>
          </a:p>
          <a:p>
            <a:pPr defTabSz="363538">
              <a:lnSpc>
                <a:spcPct val="120000"/>
              </a:lnSpc>
            </a:pPr>
            <a:r>
              <a:rPr lang="zh-CN" altLang="en-US" sz="2400" dirty="0"/>
              <a:t>	</a:t>
            </a:r>
            <a:r>
              <a:rPr lang="en-US" altLang="zh-CN" sz="2400" dirty="0">
                <a:solidFill>
                  <a:schemeClr val="accent6"/>
                </a:solidFill>
              </a:rPr>
              <a:t>static</a:t>
            </a:r>
            <a:r>
              <a:rPr lang="en-US" altLang="zh-CN" sz="2400" dirty="0"/>
              <a:t> </a:t>
            </a:r>
            <a:r>
              <a:rPr lang="en-US" altLang="zh-CN" sz="2400" dirty="0" err="1"/>
              <a:t>int</a:t>
            </a:r>
            <a:r>
              <a:rPr lang="en-US" altLang="zh-CN" sz="2400" dirty="0"/>
              <a:t> c=3;			</a:t>
            </a:r>
            <a:r>
              <a:rPr lang="en-US" altLang="zh-CN" sz="2400" dirty="0">
                <a:solidFill>
                  <a:srgbClr val="008000"/>
                </a:solidFill>
              </a:rPr>
              <a:t>//</a:t>
            </a:r>
            <a:r>
              <a:rPr lang="zh-CN" altLang="en-US" sz="2400" dirty="0">
                <a:solidFill>
                  <a:srgbClr val="008000"/>
                </a:solidFill>
              </a:rPr>
              <a:t>静态局部变量</a:t>
            </a:r>
          </a:p>
          <a:p>
            <a:pPr defTabSz="363538">
              <a:lnSpc>
                <a:spcPct val="120000"/>
              </a:lnSpc>
            </a:pPr>
            <a:r>
              <a:rPr lang="zh-CN" altLang="en-US" sz="2400" dirty="0"/>
              <a:t>	</a:t>
            </a:r>
            <a:r>
              <a:rPr lang="en-US" altLang="zh-CN" sz="2400" dirty="0"/>
              <a:t>b=b+1;</a:t>
            </a:r>
          </a:p>
          <a:p>
            <a:pPr defTabSz="363538">
              <a:lnSpc>
                <a:spcPct val="120000"/>
              </a:lnSpc>
            </a:pPr>
            <a:r>
              <a:rPr lang="en-US" altLang="zh-CN" sz="2400" dirty="0"/>
              <a:t>	c=c+1;</a:t>
            </a:r>
          </a:p>
          <a:p>
            <a:pPr defTabSz="363538">
              <a:lnSpc>
                <a:spcPct val="120000"/>
              </a:lnSpc>
            </a:pPr>
            <a:r>
              <a:rPr lang="en-US" altLang="zh-CN" sz="2400" dirty="0"/>
              <a:t>	return(</a:t>
            </a:r>
            <a:r>
              <a:rPr lang="en-US" altLang="zh-CN" sz="2400" dirty="0" err="1"/>
              <a:t>a+b+c</a:t>
            </a:r>
            <a:r>
              <a:rPr lang="en-US" altLang="zh-CN" sz="2400" dirty="0"/>
              <a:t>);</a:t>
            </a:r>
          </a:p>
          <a:p>
            <a:pPr defTabSz="363538">
              <a:lnSpc>
                <a:spcPct val="120000"/>
              </a:lnSpc>
            </a:pPr>
            <a:r>
              <a:rPr lang="en-US" altLang="zh-CN" sz="2400" dirty="0"/>
              <a:t>}</a:t>
            </a:r>
          </a:p>
        </p:txBody>
      </p:sp>
    </p:spTree>
    <p:extLst>
      <p:ext uri="{BB962C8B-B14F-4D97-AF65-F5344CB8AC3E}">
        <p14:creationId xmlns:p14="http://schemas.microsoft.com/office/powerpoint/2010/main" val="1897775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3" y="2"/>
            <a:ext cx="10515600" cy="1325563"/>
          </a:xfrm>
        </p:spPr>
        <p:txBody>
          <a:bodyPr/>
          <a:lstStyle/>
          <a:p>
            <a:r>
              <a:rPr lang="zh-CN" altLang="en-US" dirty="0"/>
              <a:t>局部变量的存储类别</a:t>
            </a:r>
          </a:p>
        </p:txBody>
      </p:sp>
      <p:sp>
        <p:nvSpPr>
          <p:cNvPr id="9" name="标题 1">
            <a:extLst>
              <a:ext uri="{FF2B5EF4-FFF2-40B4-BE49-F238E27FC236}">
                <a16:creationId xmlns:a16="http://schemas.microsoft.com/office/drawing/2014/main" xmlns="" id="{F694C8CC-833E-48C3-8388-7834C145160E}"/>
              </a:ext>
            </a:extLst>
          </p:cNvPr>
          <p:cNvSpPr txBox="1">
            <a:spLocks/>
          </p:cNvSpPr>
          <p:nvPr/>
        </p:nvSpPr>
        <p:spPr>
          <a:xfrm>
            <a:off x="924481" y="1007598"/>
            <a:ext cx="4440475"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dirty="0"/>
              <a:t>静态局部变量</a:t>
            </a:r>
            <a:r>
              <a:rPr lang="en-US" altLang="zh-CN" sz="2400" dirty="0"/>
              <a:t>(static</a:t>
            </a:r>
            <a:r>
              <a:rPr lang="zh-CN" altLang="en-US" sz="2400" dirty="0"/>
              <a:t>局部变量</a:t>
            </a:r>
            <a:r>
              <a:rPr lang="en-US" altLang="zh-CN" sz="2400" dirty="0"/>
              <a:t>) </a:t>
            </a:r>
          </a:p>
        </p:txBody>
      </p:sp>
      <p:sp>
        <p:nvSpPr>
          <p:cNvPr id="13" name="MH_Text_1">
            <a:extLst>
              <a:ext uri="{FF2B5EF4-FFF2-40B4-BE49-F238E27FC236}">
                <a16:creationId xmlns:a16="http://schemas.microsoft.com/office/drawing/2014/main" xmlns="" id="{09BAB517-D8AA-4565-A59F-334343DF4404}"/>
              </a:ext>
            </a:extLst>
          </p:cNvPr>
          <p:cNvSpPr/>
          <p:nvPr>
            <p:custDataLst>
              <p:tags r:id="rId1"/>
            </p:custDataLst>
          </p:nvPr>
        </p:nvSpPr>
        <p:spPr>
          <a:xfrm>
            <a:off x="924482" y="1526963"/>
            <a:ext cx="10491231" cy="499528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en-US" altLang="zh-CN" sz="2400" dirty="0">
                <a:solidFill>
                  <a:schemeClr val="tx1"/>
                </a:solidFill>
              </a:rPr>
              <a:t>(1) </a:t>
            </a:r>
            <a:r>
              <a:rPr lang="zh-CN" altLang="en-US" sz="2400" dirty="0">
                <a:solidFill>
                  <a:schemeClr val="tx1"/>
                </a:solidFill>
              </a:rPr>
              <a:t>静态局部变量属于静态存储类别，在静态存储区内分配存储单元。在程序整个运行期间都不释放。而自动变量（即动态局部变量）属于动态存储类别，分配在动态存储区空间而不在静态存储区空间，函数调用结束后即释放。</a:t>
            </a:r>
          </a:p>
          <a:p>
            <a:pPr algn="just">
              <a:lnSpc>
                <a:spcPct val="150000"/>
              </a:lnSpc>
              <a:spcAft>
                <a:spcPts val="600"/>
              </a:spcAft>
              <a:defRPr/>
            </a:pPr>
            <a:r>
              <a:rPr lang="en-US" altLang="zh-CN" sz="2400" dirty="0">
                <a:solidFill>
                  <a:schemeClr val="tx1"/>
                </a:solidFill>
              </a:rPr>
              <a:t>(2) </a:t>
            </a:r>
            <a:r>
              <a:rPr lang="zh-CN" altLang="en-US" sz="2400" dirty="0">
                <a:solidFill>
                  <a:schemeClr val="tx1"/>
                </a:solidFill>
              </a:rPr>
              <a:t>对静态局部变量是在编译时赋初值的，即只赋初值一次，在程序运行时它已有初值。以后每次调用函数时不再重新赋初值而只是保留上次函数调用结束时的值。而对自动变量赋初值，不是在编译时进行的，而是在函数调用时进行的，每调用一次函数重新给一次初值，相当于执行一次赋值</a:t>
            </a:r>
            <a:r>
              <a:rPr lang="zh-CN" altLang="en-US" sz="2400">
                <a:solidFill>
                  <a:schemeClr val="tx1"/>
                </a:solidFill>
              </a:rPr>
              <a:t>语句</a:t>
            </a:r>
            <a:r>
              <a:rPr lang="zh-CN" altLang="en-US" sz="2400" smtClean="0">
                <a:solidFill>
                  <a:schemeClr val="tx1"/>
                </a:solidFill>
              </a:rPr>
              <a:t>。</a:t>
            </a:r>
            <a:endParaRPr lang="zh-CN" altLang="en-US" sz="2400" dirty="0">
              <a:solidFill>
                <a:schemeClr val="tx1"/>
              </a:solidFill>
            </a:endParaRPr>
          </a:p>
        </p:txBody>
      </p:sp>
    </p:spTree>
    <p:extLst>
      <p:ext uri="{BB962C8B-B14F-4D97-AF65-F5344CB8AC3E}">
        <p14:creationId xmlns:p14="http://schemas.microsoft.com/office/powerpoint/2010/main" val="3890464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3" y="2"/>
            <a:ext cx="10515600" cy="1325563"/>
          </a:xfrm>
        </p:spPr>
        <p:txBody>
          <a:bodyPr/>
          <a:lstStyle/>
          <a:p>
            <a:r>
              <a:rPr lang="zh-CN" altLang="en-US" dirty="0"/>
              <a:t>局部变量的存储类别</a:t>
            </a:r>
          </a:p>
        </p:txBody>
      </p:sp>
      <p:sp>
        <p:nvSpPr>
          <p:cNvPr id="9" name="标题 1">
            <a:extLst>
              <a:ext uri="{FF2B5EF4-FFF2-40B4-BE49-F238E27FC236}">
                <a16:creationId xmlns:a16="http://schemas.microsoft.com/office/drawing/2014/main" xmlns="" id="{F694C8CC-833E-48C3-8388-7834C145160E}"/>
              </a:ext>
            </a:extLst>
          </p:cNvPr>
          <p:cNvSpPr txBox="1">
            <a:spLocks/>
          </p:cNvSpPr>
          <p:nvPr/>
        </p:nvSpPr>
        <p:spPr>
          <a:xfrm>
            <a:off x="924481" y="1007598"/>
            <a:ext cx="4440475"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dirty="0"/>
              <a:t>静态局部变量</a:t>
            </a:r>
            <a:r>
              <a:rPr lang="en-US" altLang="zh-CN" sz="2400" dirty="0"/>
              <a:t>(static</a:t>
            </a:r>
            <a:r>
              <a:rPr lang="zh-CN" altLang="en-US" sz="2400" dirty="0"/>
              <a:t>局部变量</a:t>
            </a:r>
            <a:r>
              <a:rPr lang="en-US" altLang="zh-CN" sz="2400" dirty="0"/>
              <a:t>) </a:t>
            </a:r>
          </a:p>
        </p:txBody>
      </p:sp>
      <p:sp>
        <p:nvSpPr>
          <p:cNvPr id="13" name="MH_Text_1">
            <a:extLst>
              <a:ext uri="{FF2B5EF4-FFF2-40B4-BE49-F238E27FC236}">
                <a16:creationId xmlns:a16="http://schemas.microsoft.com/office/drawing/2014/main" xmlns="" id="{09BAB517-D8AA-4565-A59F-334343DF4404}"/>
              </a:ext>
            </a:extLst>
          </p:cNvPr>
          <p:cNvSpPr/>
          <p:nvPr>
            <p:custDataLst>
              <p:tags r:id="rId1"/>
            </p:custDataLst>
          </p:nvPr>
        </p:nvSpPr>
        <p:spPr>
          <a:xfrm>
            <a:off x="924482" y="1526963"/>
            <a:ext cx="10491231" cy="499528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en-US" altLang="zh-CN" sz="2400" smtClean="0">
                <a:solidFill>
                  <a:schemeClr val="tx1"/>
                </a:solidFill>
              </a:rPr>
              <a:t>(</a:t>
            </a:r>
            <a:r>
              <a:rPr lang="en-US" altLang="zh-CN" sz="2400" dirty="0">
                <a:solidFill>
                  <a:schemeClr val="tx1"/>
                </a:solidFill>
              </a:rPr>
              <a:t>3) </a:t>
            </a:r>
            <a:r>
              <a:rPr lang="zh-CN" altLang="en-US" sz="2400" dirty="0">
                <a:solidFill>
                  <a:schemeClr val="tx1"/>
                </a:solidFill>
              </a:rPr>
              <a:t>如果在定义局部变量时不赋初值的话，则对静态局部变量来说，编译时自动赋初值</a:t>
            </a:r>
            <a:r>
              <a:rPr lang="en-US" altLang="zh-CN" sz="2400" dirty="0">
                <a:solidFill>
                  <a:schemeClr val="tx1"/>
                </a:solidFill>
              </a:rPr>
              <a:t>0</a:t>
            </a:r>
            <a:r>
              <a:rPr lang="zh-CN" altLang="en-US" sz="2400" dirty="0">
                <a:solidFill>
                  <a:schemeClr val="tx1"/>
                </a:solidFill>
              </a:rPr>
              <a:t>（对数值型变量）或空字符</a:t>
            </a:r>
            <a:r>
              <a:rPr lang="en-US" altLang="zh-CN" sz="2400" dirty="0">
                <a:solidFill>
                  <a:schemeClr val="tx1"/>
                </a:solidFill>
              </a:rPr>
              <a:t>′\0′</a:t>
            </a:r>
            <a:r>
              <a:rPr lang="zh-CN" altLang="en-US" sz="2400" dirty="0">
                <a:solidFill>
                  <a:schemeClr val="tx1"/>
                </a:solidFill>
              </a:rPr>
              <a:t>（对字符变量）。而对自动变量来说，它的值是一个不确定的值。这是由于每次函数调用结束后存储单元已释放，下次调用时又重新另分配存储单元，而所分配的单元中的内容是不可知的。</a:t>
            </a:r>
          </a:p>
          <a:p>
            <a:pPr algn="just">
              <a:lnSpc>
                <a:spcPct val="150000"/>
              </a:lnSpc>
              <a:spcAft>
                <a:spcPts val="600"/>
              </a:spcAft>
              <a:defRPr/>
            </a:pPr>
            <a:r>
              <a:rPr lang="en-US" altLang="zh-CN" sz="2400" dirty="0">
                <a:solidFill>
                  <a:schemeClr val="tx1"/>
                </a:solidFill>
              </a:rPr>
              <a:t>(4) </a:t>
            </a:r>
            <a:r>
              <a:rPr lang="zh-CN" altLang="en-US" sz="2400" dirty="0">
                <a:solidFill>
                  <a:schemeClr val="tx1"/>
                </a:solidFill>
              </a:rPr>
              <a:t>虽然静态局部变量在函数调用结束后仍然存在，但其他函数是不能引用它的。因为它是局部变量，只能被本函数引用，而不能被其他函数引用。</a:t>
            </a:r>
          </a:p>
        </p:txBody>
      </p:sp>
    </p:spTree>
    <p:extLst>
      <p:ext uri="{BB962C8B-B14F-4D97-AF65-F5344CB8AC3E}">
        <p14:creationId xmlns:p14="http://schemas.microsoft.com/office/powerpoint/2010/main" val="3536576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5"/>
            <a:ext cx="10515600" cy="911564"/>
          </a:xfrm>
        </p:spPr>
        <p:txBody>
          <a:bodyPr/>
          <a:lstStyle/>
          <a:p>
            <a:r>
              <a:rPr lang="zh-CN" altLang="en-US"/>
              <a:t>局部变量的存储类别</a:t>
            </a:r>
            <a:endParaRPr lang="zh-CN" altLang="en-US" dirty="0"/>
          </a:p>
        </p:txBody>
      </p:sp>
      <p:sp>
        <p:nvSpPr>
          <p:cNvPr id="3" name="内容占位符 2"/>
          <p:cNvSpPr>
            <a:spLocks noGrp="1"/>
          </p:cNvSpPr>
          <p:nvPr>
            <p:ph idx="1"/>
          </p:nvPr>
        </p:nvSpPr>
        <p:spPr>
          <a:xfrm>
            <a:off x="428398" y="700715"/>
            <a:ext cx="10970796" cy="552660"/>
          </a:xfrm>
        </p:spPr>
        <p:txBody>
          <a:bodyPr>
            <a:noAutofit/>
          </a:bodyPr>
          <a:lstStyle/>
          <a:p>
            <a:pPr marL="88900" indent="-88900">
              <a:lnSpc>
                <a:spcPct val="120000"/>
              </a:lnSpc>
              <a:buNone/>
            </a:pPr>
            <a:r>
              <a:rPr lang="en-US" altLang="zh-CN" sz="2400">
                <a:solidFill>
                  <a:schemeClr val="accent1"/>
                </a:solidFill>
              </a:rPr>
              <a:t>【</a:t>
            </a:r>
            <a:r>
              <a:rPr lang="zh-CN" altLang="en-US" sz="2400">
                <a:solidFill>
                  <a:schemeClr val="accent1"/>
                </a:solidFill>
              </a:rPr>
              <a:t>例</a:t>
            </a:r>
            <a:r>
              <a:rPr lang="en-US" altLang="zh-CN" sz="2400" smtClean="0">
                <a:solidFill>
                  <a:schemeClr val="accent1"/>
                </a:solidFill>
              </a:rPr>
              <a:t>7.17】</a:t>
            </a:r>
            <a:r>
              <a:rPr lang="zh-CN" altLang="en-US" sz="2400" smtClean="0">
                <a:solidFill>
                  <a:schemeClr val="accent1"/>
                </a:solidFill>
              </a:rPr>
              <a:t>输出</a:t>
            </a:r>
            <a:r>
              <a:rPr lang="en-US" altLang="zh-CN" sz="2400" smtClean="0">
                <a:solidFill>
                  <a:schemeClr val="accent1"/>
                </a:solidFill>
              </a:rPr>
              <a:t>1</a:t>
            </a:r>
            <a:r>
              <a:rPr lang="zh-CN" altLang="en-US" sz="2400" smtClean="0">
                <a:solidFill>
                  <a:schemeClr val="accent1"/>
                </a:solidFill>
              </a:rPr>
              <a:t>到</a:t>
            </a:r>
            <a:r>
              <a:rPr lang="en-US" altLang="zh-CN" sz="2400" smtClean="0">
                <a:solidFill>
                  <a:schemeClr val="accent1"/>
                </a:solidFill>
              </a:rPr>
              <a:t>5</a:t>
            </a:r>
            <a:r>
              <a:rPr lang="zh-CN" altLang="en-US" sz="2400" smtClean="0">
                <a:solidFill>
                  <a:schemeClr val="accent1"/>
                </a:solidFill>
              </a:rPr>
              <a:t>的阶乘值。</a:t>
            </a:r>
            <a:endParaRPr lang="zh-CN" altLang="en-US" sz="2400" dirty="0">
              <a:solidFill>
                <a:schemeClr val="accent1"/>
              </a:solidFill>
            </a:endParaRPr>
          </a:p>
        </p:txBody>
      </p:sp>
      <p:sp>
        <p:nvSpPr>
          <p:cNvPr id="32" name="圆角矩形 12">
            <a:extLst>
              <a:ext uri="{FF2B5EF4-FFF2-40B4-BE49-F238E27FC236}">
                <a16:creationId xmlns:a16="http://schemas.microsoft.com/office/drawing/2014/main" xmlns="" id="{0F049BFC-9696-4323-94B2-76251E60074B}"/>
              </a:ext>
            </a:extLst>
          </p:cNvPr>
          <p:cNvSpPr/>
          <p:nvPr/>
        </p:nvSpPr>
        <p:spPr>
          <a:xfrm>
            <a:off x="645877" y="1150374"/>
            <a:ext cx="10326923" cy="5707626"/>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#include &lt;stdio.h&gt;</a:t>
            </a:r>
          </a:p>
          <a:p>
            <a:pPr defTabSz="363538">
              <a:lnSpc>
                <a:spcPct val="120000"/>
              </a:lnSpc>
            </a:pPr>
            <a:r>
              <a:rPr lang="en-US" altLang="zh-CN" sz="2400"/>
              <a:t>int main()</a:t>
            </a:r>
          </a:p>
          <a:p>
            <a:pPr defTabSz="363538">
              <a:lnSpc>
                <a:spcPct val="120000"/>
              </a:lnSpc>
            </a:pPr>
            <a:r>
              <a:rPr lang="en-US" altLang="zh-CN" sz="2400"/>
              <a:t>{	int fac(int n);</a:t>
            </a:r>
          </a:p>
          <a:p>
            <a:pPr defTabSz="363538">
              <a:lnSpc>
                <a:spcPct val="120000"/>
              </a:lnSpc>
            </a:pPr>
            <a:r>
              <a:rPr lang="en-US" altLang="zh-CN" sz="2400"/>
              <a:t>	int i;</a:t>
            </a:r>
          </a:p>
          <a:p>
            <a:pPr defTabSz="363538">
              <a:lnSpc>
                <a:spcPct val="120000"/>
              </a:lnSpc>
            </a:pPr>
            <a:r>
              <a:rPr lang="en-US" altLang="zh-CN" sz="2400"/>
              <a:t>	for(i=1;i&lt;=5;i++)	</a:t>
            </a:r>
            <a:r>
              <a:rPr lang="en-US" altLang="zh-CN" sz="2400">
                <a:solidFill>
                  <a:srgbClr val="008000"/>
                </a:solidFill>
              </a:rPr>
              <a:t>//</a:t>
            </a:r>
            <a:r>
              <a:rPr lang="zh-CN" altLang="en-US" sz="2400">
                <a:solidFill>
                  <a:srgbClr val="008000"/>
                </a:solidFill>
              </a:rPr>
              <a:t>先后</a:t>
            </a:r>
            <a:r>
              <a:rPr lang="en-US" altLang="zh-CN" sz="2400">
                <a:solidFill>
                  <a:srgbClr val="008000"/>
                </a:solidFill>
              </a:rPr>
              <a:t>5</a:t>
            </a:r>
            <a:r>
              <a:rPr lang="zh-CN" altLang="en-US" sz="2400">
                <a:solidFill>
                  <a:srgbClr val="008000"/>
                </a:solidFill>
              </a:rPr>
              <a:t>次调用</a:t>
            </a:r>
            <a:r>
              <a:rPr lang="en-US" altLang="zh-CN" sz="2400">
                <a:solidFill>
                  <a:srgbClr val="008000"/>
                </a:solidFill>
              </a:rPr>
              <a:t>fac</a:t>
            </a:r>
            <a:r>
              <a:rPr lang="zh-CN" altLang="en-US" sz="2400">
                <a:solidFill>
                  <a:srgbClr val="008000"/>
                </a:solidFill>
              </a:rPr>
              <a:t>函数</a:t>
            </a:r>
          </a:p>
          <a:p>
            <a:pPr defTabSz="363538">
              <a:lnSpc>
                <a:spcPct val="120000"/>
              </a:lnSpc>
            </a:pPr>
            <a:r>
              <a:rPr lang="zh-CN" altLang="en-US" sz="2400"/>
              <a:t>		</a:t>
            </a:r>
            <a:r>
              <a:rPr lang="en-US" altLang="zh-CN" sz="2400"/>
              <a:t>printf("%d!=%d\n",i,fac(i));	</a:t>
            </a:r>
            <a:r>
              <a:rPr lang="en-US" altLang="zh-CN" sz="2400">
                <a:solidFill>
                  <a:srgbClr val="008000"/>
                </a:solidFill>
              </a:rPr>
              <a:t>//</a:t>
            </a:r>
            <a:r>
              <a:rPr lang="zh-CN" altLang="en-US" sz="2400">
                <a:solidFill>
                  <a:srgbClr val="008000"/>
                </a:solidFill>
              </a:rPr>
              <a:t>每次计算并输出</a:t>
            </a:r>
            <a:r>
              <a:rPr lang="en-US" altLang="zh-CN" sz="2400">
                <a:solidFill>
                  <a:srgbClr val="008000"/>
                </a:solidFill>
              </a:rPr>
              <a:t>i!</a:t>
            </a:r>
            <a:r>
              <a:rPr lang="zh-CN" altLang="en-US" sz="2400">
                <a:solidFill>
                  <a:srgbClr val="008000"/>
                </a:solidFill>
              </a:rPr>
              <a:t>的值</a:t>
            </a:r>
          </a:p>
          <a:p>
            <a:pPr defTabSz="363538">
              <a:lnSpc>
                <a:spcPct val="120000"/>
              </a:lnSpc>
            </a:pPr>
            <a:r>
              <a:rPr lang="zh-CN" altLang="en-US" sz="2400"/>
              <a:t>	</a:t>
            </a:r>
            <a:r>
              <a:rPr lang="en-US" altLang="zh-CN" sz="2400"/>
              <a:t>return 0;</a:t>
            </a:r>
          </a:p>
          <a:p>
            <a:pPr defTabSz="363538">
              <a:lnSpc>
                <a:spcPct val="120000"/>
              </a:lnSpc>
            </a:pPr>
            <a:r>
              <a:rPr lang="en-US" altLang="zh-CN" sz="2400"/>
              <a:t>}</a:t>
            </a:r>
          </a:p>
          <a:p>
            <a:pPr defTabSz="363538">
              <a:lnSpc>
                <a:spcPct val="120000"/>
              </a:lnSpc>
            </a:pPr>
            <a:r>
              <a:rPr lang="en-US" altLang="zh-CN" sz="2400"/>
              <a:t>int fac(int n)</a:t>
            </a:r>
          </a:p>
          <a:p>
            <a:pPr defTabSz="363538">
              <a:lnSpc>
                <a:spcPct val="120000"/>
              </a:lnSpc>
            </a:pPr>
            <a:r>
              <a:rPr lang="en-US" altLang="zh-CN" sz="2400"/>
              <a:t>{	</a:t>
            </a:r>
            <a:r>
              <a:rPr lang="en-US" altLang="zh-CN" sz="2400">
                <a:solidFill>
                  <a:schemeClr val="accent6"/>
                </a:solidFill>
              </a:rPr>
              <a:t>static int f=1;</a:t>
            </a:r>
            <a:r>
              <a:rPr lang="en-US" altLang="zh-CN" sz="2400"/>
              <a:t>	</a:t>
            </a:r>
            <a:r>
              <a:rPr lang="en-US" altLang="zh-CN" sz="2400" smtClean="0"/>
              <a:t>	</a:t>
            </a:r>
            <a:r>
              <a:rPr lang="en-US" altLang="zh-CN" sz="2400" smtClean="0">
                <a:solidFill>
                  <a:srgbClr val="008000"/>
                </a:solidFill>
              </a:rPr>
              <a:t>//</a:t>
            </a:r>
            <a:r>
              <a:rPr lang="en-US" altLang="zh-CN" sz="2400">
                <a:solidFill>
                  <a:srgbClr val="008000"/>
                </a:solidFill>
              </a:rPr>
              <a:t>f</a:t>
            </a:r>
            <a:r>
              <a:rPr lang="zh-CN" altLang="en-US" sz="2400">
                <a:solidFill>
                  <a:srgbClr val="008000"/>
                </a:solidFill>
              </a:rPr>
              <a:t>保留了上次调用结束时的值</a:t>
            </a:r>
          </a:p>
          <a:p>
            <a:pPr defTabSz="363538">
              <a:lnSpc>
                <a:spcPct val="120000"/>
              </a:lnSpc>
            </a:pPr>
            <a:r>
              <a:rPr lang="zh-CN" altLang="en-US" sz="2400"/>
              <a:t>	</a:t>
            </a:r>
            <a:r>
              <a:rPr lang="en-US" altLang="zh-CN" sz="2400"/>
              <a:t>f=f*n;			</a:t>
            </a:r>
            <a:r>
              <a:rPr lang="en-US" altLang="zh-CN" sz="2400">
                <a:solidFill>
                  <a:srgbClr val="008000"/>
                </a:solidFill>
              </a:rPr>
              <a:t>//</a:t>
            </a:r>
            <a:r>
              <a:rPr lang="zh-CN" altLang="en-US" sz="2400">
                <a:solidFill>
                  <a:srgbClr val="008000"/>
                </a:solidFill>
              </a:rPr>
              <a:t>在上次的</a:t>
            </a:r>
            <a:r>
              <a:rPr lang="en-US" altLang="zh-CN" sz="2400">
                <a:solidFill>
                  <a:srgbClr val="008000"/>
                </a:solidFill>
              </a:rPr>
              <a:t>f</a:t>
            </a:r>
            <a:r>
              <a:rPr lang="zh-CN" altLang="en-US" sz="2400">
                <a:solidFill>
                  <a:srgbClr val="008000"/>
                </a:solidFill>
              </a:rPr>
              <a:t>值的基础上再乘以</a:t>
            </a:r>
            <a:r>
              <a:rPr lang="en-US" altLang="zh-CN" sz="2400">
                <a:solidFill>
                  <a:srgbClr val="008000"/>
                </a:solidFill>
              </a:rPr>
              <a:t>n</a:t>
            </a:r>
          </a:p>
          <a:p>
            <a:pPr defTabSz="363538">
              <a:lnSpc>
                <a:spcPct val="120000"/>
              </a:lnSpc>
            </a:pPr>
            <a:r>
              <a:rPr lang="en-US" altLang="zh-CN" sz="2400"/>
              <a:t>	return(f);		</a:t>
            </a:r>
            <a:r>
              <a:rPr lang="en-US" altLang="zh-CN" sz="2400" smtClean="0"/>
              <a:t>	</a:t>
            </a:r>
            <a:r>
              <a:rPr lang="en-US" altLang="zh-CN" sz="2400" smtClean="0">
                <a:solidFill>
                  <a:srgbClr val="008000"/>
                </a:solidFill>
              </a:rPr>
              <a:t>//</a:t>
            </a:r>
            <a:r>
              <a:rPr lang="zh-CN" altLang="en-US" sz="2400">
                <a:solidFill>
                  <a:srgbClr val="008000"/>
                </a:solidFill>
              </a:rPr>
              <a:t>返回值</a:t>
            </a:r>
            <a:r>
              <a:rPr lang="en-US" altLang="zh-CN" sz="2400">
                <a:solidFill>
                  <a:srgbClr val="008000"/>
                </a:solidFill>
              </a:rPr>
              <a:t>f</a:t>
            </a:r>
            <a:r>
              <a:rPr lang="zh-CN" altLang="en-US" sz="2400">
                <a:solidFill>
                  <a:srgbClr val="008000"/>
                </a:solidFill>
              </a:rPr>
              <a:t>是</a:t>
            </a:r>
            <a:r>
              <a:rPr lang="en-US" altLang="zh-CN" sz="2400">
                <a:solidFill>
                  <a:srgbClr val="008000"/>
                </a:solidFill>
              </a:rPr>
              <a:t>n!</a:t>
            </a:r>
            <a:r>
              <a:rPr lang="zh-CN" altLang="en-US" sz="2400">
                <a:solidFill>
                  <a:srgbClr val="008000"/>
                </a:solidFill>
              </a:rPr>
              <a:t>的值</a:t>
            </a:r>
          </a:p>
          <a:p>
            <a:pPr defTabSz="363538">
              <a:lnSpc>
                <a:spcPct val="120000"/>
              </a:lnSpc>
            </a:pPr>
            <a:r>
              <a:rPr lang="en-US" altLang="zh-CN" sz="2400"/>
              <a:t>}</a:t>
            </a:r>
            <a:endParaRPr lang="en-US" altLang="zh-CN" sz="2400" dirty="0"/>
          </a:p>
        </p:txBody>
      </p:sp>
    </p:spTree>
    <p:extLst>
      <p:ext uri="{BB962C8B-B14F-4D97-AF65-F5344CB8AC3E}">
        <p14:creationId xmlns:p14="http://schemas.microsoft.com/office/powerpoint/2010/main" val="3393126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424" y="19880"/>
            <a:ext cx="10515600" cy="1325563"/>
          </a:xfrm>
        </p:spPr>
        <p:txBody>
          <a:bodyPr/>
          <a:lstStyle/>
          <a:p>
            <a:r>
              <a:rPr lang="zh-CN" altLang="en-US" dirty="0"/>
              <a:t>局部变量的存储类别</a:t>
            </a:r>
          </a:p>
        </p:txBody>
      </p:sp>
      <p:sp>
        <p:nvSpPr>
          <p:cNvPr id="9" name="标题 1">
            <a:extLst>
              <a:ext uri="{FF2B5EF4-FFF2-40B4-BE49-F238E27FC236}">
                <a16:creationId xmlns:a16="http://schemas.microsoft.com/office/drawing/2014/main" xmlns="" id="{F694C8CC-833E-48C3-8388-7834C145160E}"/>
              </a:ext>
            </a:extLst>
          </p:cNvPr>
          <p:cNvSpPr txBox="1">
            <a:spLocks/>
          </p:cNvSpPr>
          <p:nvPr/>
        </p:nvSpPr>
        <p:spPr>
          <a:xfrm>
            <a:off x="676005" y="1027476"/>
            <a:ext cx="3697215"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寄存器变量</a:t>
            </a:r>
            <a:r>
              <a:rPr lang="en-US" altLang="zh-CN" sz="2400"/>
              <a:t>(register</a:t>
            </a:r>
            <a:r>
              <a:rPr lang="zh-CN" altLang="en-US" sz="2400"/>
              <a:t>变量</a:t>
            </a:r>
            <a:r>
              <a:rPr lang="en-US" altLang="zh-CN" sz="2400"/>
              <a:t>)</a:t>
            </a:r>
            <a:endParaRPr lang="en-US" altLang="zh-CN" sz="2400" dirty="0"/>
          </a:p>
        </p:txBody>
      </p:sp>
      <p:sp>
        <p:nvSpPr>
          <p:cNvPr id="13" name="MH_Text_1">
            <a:extLst>
              <a:ext uri="{FF2B5EF4-FFF2-40B4-BE49-F238E27FC236}">
                <a16:creationId xmlns:a16="http://schemas.microsoft.com/office/drawing/2014/main" xmlns="" id="{09BAB517-D8AA-4565-A59F-334343DF4404}"/>
              </a:ext>
            </a:extLst>
          </p:cNvPr>
          <p:cNvSpPr/>
          <p:nvPr>
            <p:custDataLst>
              <p:tags r:id="rId1"/>
            </p:custDataLst>
          </p:nvPr>
        </p:nvSpPr>
        <p:spPr>
          <a:xfrm>
            <a:off x="676005" y="1546842"/>
            <a:ext cx="10962719" cy="381035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20000"/>
              </a:lnSpc>
              <a:spcAft>
                <a:spcPts val="600"/>
              </a:spcAft>
              <a:defRPr/>
            </a:pPr>
            <a:r>
              <a:rPr lang="zh-CN" altLang="en-US" sz="2400" smtClean="0">
                <a:solidFill>
                  <a:schemeClr val="tx1"/>
                </a:solidFill>
              </a:rPr>
              <a:t>将</a:t>
            </a:r>
            <a:r>
              <a:rPr lang="zh-CN" altLang="en-US" sz="2400">
                <a:solidFill>
                  <a:schemeClr val="tx1"/>
                </a:solidFill>
              </a:rPr>
              <a:t>局部变量的值放在</a:t>
            </a:r>
            <a:r>
              <a:rPr lang="en-US" altLang="zh-CN" sz="2400">
                <a:solidFill>
                  <a:schemeClr val="tx1"/>
                </a:solidFill>
              </a:rPr>
              <a:t>CPU</a:t>
            </a:r>
            <a:r>
              <a:rPr lang="zh-CN" altLang="en-US" sz="2400">
                <a:solidFill>
                  <a:schemeClr val="tx1"/>
                </a:solidFill>
              </a:rPr>
              <a:t>中的寄存器中，需要用时直接从寄存器取出参加运算</a:t>
            </a:r>
            <a:r>
              <a:rPr lang="zh-CN" altLang="en-US" sz="2400" smtClean="0">
                <a:solidFill>
                  <a:schemeClr val="tx1"/>
                </a:solidFill>
              </a:rPr>
              <a:t>，这种</a:t>
            </a:r>
            <a:r>
              <a:rPr lang="zh-CN" altLang="en-US" sz="2400">
                <a:solidFill>
                  <a:schemeClr val="tx1"/>
                </a:solidFill>
              </a:rPr>
              <a:t>变量叫做寄存器变量，用关键字</a:t>
            </a:r>
            <a:r>
              <a:rPr lang="en-US" altLang="zh-CN" sz="2400">
                <a:solidFill>
                  <a:schemeClr val="tx1"/>
                </a:solidFill>
              </a:rPr>
              <a:t>register</a:t>
            </a:r>
            <a:r>
              <a:rPr lang="zh-CN" altLang="en-US" sz="2400">
                <a:solidFill>
                  <a:schemeClr val="tx1"/>
                </a:solidFill>
              </a:rPr>
              <a:t>作声明。如</a:t>
            </a:r>
          </a:p>
          <a:p>
            <a:pPr algn="just">
              <a:lnSpc>
                <a:spcPct val="120000"/>
              </a:lnSpc>
              <a:spcAft>
                <a:spcPts val="600"/>
              </a:spcAft>
              <a:defRPr/>
            </a:pPr>
            <a:endParaRPr lang="zh-CN" altLang="en-US" sz="2400">
              <a:solidFill>
                <a:schemeClr val="tx1"/>
              </a:solidFill>
            </a:endParaRPr>
          </a:p>
        </p:txBody>
      </p:sp>
      <p:sp>
        <p:nvSpPr>
          <p:cNvPr id="5" name="圆角矩形 12">
            <a:extLst>
              <a:ext uri="{FF2B5EF4-FFF2-40B4-BE49-F238E27FC236}">
                <a16:creationId xmlns:a16="http://schemas.microsoft.com/office/drawing/2014/main" xmlns="" id="{5382CD89-35B6-4BD4-B332-B011068CC402}"/>
              </a:ext>
            </a:extLst>
          </p:cNvPr>
          <p:cNvSpPr/>
          <p:nvPr/>
        </p:nvSpPr>
        <p:spPr>
          <a:xfrm>
            <a:off x="676002" y="2788868"/>
            <a:ext cx="7155391" cy="853984"/>
          </a:xfrm>
          <a:prstGeom prst="roundRect">
            <a:avLst>
              <a:gd name="adj" fmla="val 1543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register int  f</a:t>
            </a:r>
            <a:r>
              <a:rPr lang="en-US" altLang="zh-CN" sz="2400" smtClean="0"/>
              <a:t>;		</a:t>
            </a:r>
            <a:r>
              <a:rPr lang="en-US" altLang="zh-CN" sz="2400" smtClean="0">
                <a:solidFill>
                  <a:srgbClr val="008000"/>
                </a:solidFill>
              </a:rPr>
              <a:t>//</a:t>
            </a:r>
            <a:r>
              <a:rPr lang="zh-CN" altLang="en-US" sz="2400">
                <a:solidFill>
                  <a:srgbClr val="008000"/>
                </a:solidFill>
              </a:rPr>
              <a:t>定义</a:t>
            </a:r>
            <a:r>
              <a:rPr lang="en-US" altLang="zh-CN" sz="2400">
                <a:solidFill>
                  <a:srgbClr val="008000"/>
                </a:solidFill>
              </a:rPr>
              <a:t>f</a:t>
            </a:r>
            <a:r>
              <a:rPr lang="zh-CN" altLang="en-US" sz="2400">
                <a:solidFill>
                  <a:srgbClr val="008000"/>
                </a:solidFill>
              </a:rPr>
              <a:t>为寄存器变量</a:t>
            </a:r>
            <a:endParaRPr lang="zh-CN" altLang="en-US" sz="2400" dirty="0">
              <a:solidFill>
                <a:srgbClr val="008000"/>
              </a:solidFill>
            </a:endParaRPr>
          </a:p>
        </p:txBody>
      </p:sp>
      <p:grpSp>
        <p:nvGrpSpPr>
          <p:cNvPr id="6" name="组合 5">
            <a:extLst>
              <a:ext uri="{FF2B5EF4-FFF2-40B4-BE49-F238E27FC236}">
                <a16:creationId xmlns:a16="http://schemas.microsoft.com/office/drawing/2014/main" xmlns="" id="{90DCFD8E-ADC7-44B2-ABB5-5F6C327FA0FD}"/>
              </a:ext>
            </a:extLst>
          </p:cNvPr>
          <p:cNvGrpSpPr/>
          <p:nvPr/>
        </p:nvGrpSpPr>
        <p:grpSpPr>
          <a:xfrm>
            <a:off x="676003" y="4925961"/>
            <a:ext cx="10962720" cy="1226364"/>
            <a:chOff x="8582294" y="3656920"/>
            <a:chExt cx="10242925" cy="1226364"/>
          </a:xfrm>
        </p:grpSpPr>
        <p:sp>
          <p:nvSpPr>
            <p:cNvPr id="7" name="MH_Other_1">
              <a:extLst>
                <a:ext uri="{FF2B5EF4-FFF2-40B4-BE49-F238E27FC236}">
                  <a16:creationId xmlns:a16="http://schemas.microsoft.com/office/drawing/2014/main" xmlns="" id="{2FCC92BB-A488-44B1-A981-D0F9F058FEC5}"/>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8" name="MH_SubTitle_1">
              <a:extLst>
                <a:ext uri="{FF2B5EF4-FFF2-40B4-BE49-F238E27FC236}">
                  <a16:creationId xmlns:a16="http://schemas.microsoft.com/office/drawing/2014/main" xmlns="" id="{32EC84D7-6433-44B7-BEF3-8FFFF66E224B}"/>
                </a:ext>
              </a:extLst>
            </p:cNvPr>
            <p:cNvSpPr/>
            <p:nvPr>
              <p:custDataLst>
                <p:tags r:id="rId3"/>
              </p:custDataLst>
            </p:nvPr>
          </p:nvSpPr>
          <p:spPr>
            <a:xfrm>
              <a:off x="9371542" y="3656920"/>
              <a:ext cx="9453677" cy="1226364"/>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en-US" altLang="zh-CN" sz="2400">
                  <a:solidFill>
                    <a:schemeClr val="tx1">
                      <a:lumMod val="75000"/>
                      <a:lumOff val="25000"/>
                    </a:schemeClr>
                  </a:solidFill>
                </a:rPr>
                <a:t>3</a:t>
              </a:r>
              <a:r>
                <a:rPr lang="zh-CN" altLang="en-US" sz="2400">
                  <a:solidFill>
                    <a:schemeClr val="tx1">
                      <a:lumMod val="75000"/>
                      <a:lumOff val="25000"/>
                    </a:schemeClr>
                  </a:solidFill>
                </a:rPr>
                <a:t>种局部变量的存储位置是不同的</a:t>
              </a:r>
              <a:r>
                <a:rPr lang="en-US" altLang="zh-CN" sz="2400">
                  <a:solidFill>
                    <a:schemeClr val="tx1">
                      <a:lumMod val="75000"/>
                      <a:lumOff val="25000"/>
                    </a:schemeClr>
                  </a:solidFill>
                </a:rPr>
                <a:t>: </a:t>
              </a:r>
              <a:r>
                <a:rPr lang="zh-CN" altLang="en-US" sz="2400">
                  <a:solidFill>
                    <a:schemeClr val="tx1">
                      <a:lumMod val="75000"/>
                      <a:lumOff val="25000"/>
                    </a:schemeClr>
                  </a:solidFill>
                </a:rPr>
                <a:t>自动变量存储在动态存储区；静态局部变量存储在静态存储区；寄存器存储在</a:t>
              </a:r>
              <a:r>
                <a:rPr lang="en-US" altLang="zh-CN" sz="2400">
                  <a:solidFill>
                    <a:schemeClr val="tx1">
                      <a:lumMod val="75000"/>
                      <a:lumOff val="25000"/>
                    </a:schemeClr>
                  </a:solidFill>
                </a:rPr>
                <a:t>CPU</a:t>
              </a:r>
              <a:r>
                <a:rPr lang="zh-CN" altLang="en-US" sz="2400">
                  <a:solidFill>
                    <a:schemeClr val="tx1">
                      <a:lumMod val="75000"/>
                      <a:lumOff val="25000"/>
                    </a:schemeClr>
                  </a:solidFill>
                </a:rPr>
                <a:t>中的寄存器中。</a:t>
              </a:r>
              <a:endParaRPr lang="zh-CN" altLang="en-US" sz="2400" dirty="0">
                <a:solidFill>
                  <a:schemeClr val="tx1">
                    <a:lumMod val="75000"/>
                    <a:lumOff val="25000"/>
                  </a:schemeClr>
                </a:solidFill>
              </a:endParaRPr>
            </a:p>
          </p:txBody>
        </p:sp>
        <p:sp>
          <p:nvSpPr>
            <p:cNvPr id="10" name="MH_Other_2">
              <a:extLst>
                <a:ext uri="{FF2B5EF4-FFF2-40B4-BE49-F238E27FC236}">
                  <a16:creationId xmlns:a16="http://schemas.microsoft.com/office/drawing/2014/main" xmlns="" id="{443C97F6-7ED1-43B6-B434-D11339513E1F}"/>
                </a:ext>
              </a:extLst>
            </p:cNvPr>
            <p:cNvSpPr/>
            <p:nvPr>
              <p:custDataLst>
                <p:tags r:id="rId4"/>
              </p:custDataLst>
            </p:nvPr>
          </p:nvSpPr>
          <p:spPr>
            <a:xfrm rot="16200000">
              <a:off x="18512407" y="4570470"/>
              <a:ext cx="324000"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5703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xmlns="" id="{8277B323-093F-4271-99FA-C25A8CC269F5}"/>
              </a:ext>
            </a:extLst>
          </p:cNvPr>
          <p:cNvSpPr>
            <a:spLocks noGrp="1"/>
          </p:cNvSpPr>
          <p:nvPr>
            <p:ph type="title"/>
          </p:nvPr>
        </p:nvSpPr>
        <p:spPr>
          <a:xfrm>
            <a:off x="1913318" y="1480033"/>
            <a:ext cx="6880639" cy="712788"/>
          </a:xfrm>
        </p:spPr>
        <p:txBody>
          <a:bodyPr>
            <a:noAutofit/>
          </a:bodyPr>
          <a:lstStyle/>
          <a:p>
            <a:r>
              <a:rPr lang="zh-CN" altLang="en-US" sz="3600"/>
              <a:t>全局变量的存储类别</a:t>
            </a:r>
            <a:endParaRPr lang="zh-CN" altLang="en-US" sz="3600" dirty="0"/>
          </a:p>
        </p:txBody>
      </p:sp>
      <p:sp>
        <p:nvSpPr>
          <p:cNvPr id="9" name="内容占位符 2">
            <a:extLst>
              <a:ext uri="{FF2B5EF4-FFF2-40B4-BE49-F238E27FC236}">
                <a16:creationId xmlns:a16="http://schemas.microsoft.com/office/drawing/2014/main" xmlns="" id="{8B543A1F-BCA2-49FE-A583-FBF95EE4C835}"/>
              </a:ext>
            </a:extLst>
          </p:cNvPr>
          <p:cNvSpPr>
            <a:spLocks noGrp="1"/>
          </p:cNvSpPr>
          <p:nvPr>
            <p:ph idx="1"/>
          </p:nvPr>
        </p:nvSpPr>
        <p:spPr>
          <a:xfrm>
            <a:off x="859634" y="1919768"/>
            <a:ext cx="10247247" cy="3161350"/>
          </a:xfrm>
        </p:spPr>
        <p:txBody>
          <a:bodyPr anchor="ctr">
            <a:noAutofit/>
          </a:bodyPr>
          <a:lstStyle/>
          <a:p>
            <a:pPr marL="0" indent="0">
              <a:lnSpc>
                <a:spcPct val="120000"/>
              </a:lnSpc>
              <a:spcBef>
                <a:spcPts val="600"/>
              </a:spcBef>
              <a:buNone/>
            </a:pPr>
            <a:r>
              <a:rPr lang="zh-CN" altLang="en-US" sz="2400">
                <a:solidFill>
                  <a:schemeClr val="tx1">
                    <a:lumMod val="65000"/>
                    <a:lumOff val="35000"/>
                  </a:schemeClr>
                </a:solidFill>
                <a:latin typeface="+mn-ea"/>
                <a:ea typeface="+mn-ea"/>
              </a:rPr>
              <a:t>全局变量都是存放在静态存储区中的。因此它们的生存期是固定的，存在于程序的整个运行过程</a:t>
            </a:r>
            <a:r>
              <a:rPr lang="zh-CN" altLang="en-US" sz="2400" smtClean="0">
                <a:solidFill>
                  <a:schemeClr val="tx1">
                    <a:lumMod val="65000"/>
                    <a:lumOff val="35000"/>
                  </a:schemeClr>
                </a:solidFill>
                <a:latin typeface="+mn-ea"/>
                <a:ea typeface="+mn-ea"/>
              </a:rPr>
              <a:t>。</a:t>
            </a:r>
            <a:endParaRPr lang="en-US" altLang="zh-CN" sz="2400" smtClean="0">
              <a:solidFill>
                <a:schemeClr val="tx1">
                  <a:lumMod val="65000"/>
                  <a:lumOff val="35000"/>
                </a:schemeClr>
              </a:solidFill>
              <a:latin typeface="+mn-ea"/>
              <a:ea typeface="+mn-ea"/>
            </a:endParaRPr>
          </a:p>
          <a:p>
            <a:pPr marL="0" indent="0">
              <a:lnSpc>
                <a:spcPct val="120000"/>
              </a:lnSpc>
              <a:spcBef>
                <a:spcPts val="600"/>
              </a:spcBef>
              <a:buNone/>
            </a:pPr>
            <a:r>
              <a:rPr lang="zh-CN" altLang="en-US" sz="2400">
                <a:solidFill>
                  <a:schemeClr val="tx1">
                    <a:lumMod val="65000"/>
                    <a:lumOff val="35000"/>
                  </a:schemeClr>
                </a:solidFill>
                <a:latin typeface="+mn-ea"/>
                <a:ea typeface="+mn-ea"/>
              </a:rPr>
              <a:t>一般来说，外部变量是在函数的外部定义的全局变量，它的作用域是从变量的定义处开始，到本程序文件的末尾。在此作用域内，全局变量可以为程序中各个函数所引用。但有时程序设计人员希望能扩展外部变量的作用域。</a:t>
            </a:r>
            <a:endParaRPr lang="zh-CN" altLang="en-US" sz="2400" dirty="0">
              <a:solidFill>
                <a:schemeClr val="tx1">
                  <a:lumMod val="65000"/>
                  <a:lumOff val="35000"/>
                </a:schemeClr>
              </a:solidFill>
              <a:latin typeface="+mn-ea"/>
              <a:ea typeface="+mn-ea"/>
            </a:endParaRPr>
          </a:p>
        </p:txBody>
      </p:sp>
      <p:grpSp>
        <p:nvGrpSpPr>
          <p:cNvPr id="10" name="组合 9">
            <a:extLst>
              <a:ext uri="{FF2B5EF4-FFF2-40B4-BE49-F238E27FC236}">
                <a16:creationId xmlns:a16="http://schemas.microsoft.com/office/drawing/2014/main" xmlns="" id="{39EFD697-E95C-493D-8876-D6208C34D104}"/>
              </a:ext>
            </a:extLst>
          </p:cNvPr>
          <p:cNvGrpSpPr/>
          <p:nvPr/>
        </p:nvGrpSpPr>
        <p:grpSpPr>
          <a:xfrm>
            <a:off x="859632" y="1512058"/>
            <a:ext cx="5400000" cy="657226"/>
            <a:chOff x="3275013" y="1898650"/>
            <a:chExt cx="5400000" cy="657226"/>
          </a:xfrm>
        </p:grpSpPr>
        <p:sp>
          <p:nvSpPr>
            <p:cNvPr id="11" name="MH_Other_1">
              <a:extLst>
                <a:ext uri="{FF2B5EF4-FFF2-40B4-BE49-F238E27FC236}">
                  <a16:creationId xmlns:a16="http://schemas.microsoft.com/office/drawing/2014/main" xmlns=""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xmlns=""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xmlns="" id="{28587E05-71B5-44B5-8B52-502BD05BEE53}"/>
                </a:ext>
              </a:extLst>
            </p:cNvPr>
            <p:cNvSpPr/>
            <p:nvPr>
              <p:custDataLst>
                <p:tags r:id="rId6"/>
              </p:custDataLst>
            </p:nvPr>
          </p:nvSpPr>
          <p:spPr>
            <a:xfrm>
              <a:off x="3275013" y="2509839"/>
              <a:ext cx="54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xmlns="" id="{6CE9D855-8ED4-42B5-9A71-08F61C17410A}"/>
              </a:ext>
            </a:extLst>
          </p:cNvPr>
          <p:cNvGrpSpPr/>
          <p:nvPr/>
        </p:nvGrpSpPr>
        <p:grpSpPr>
          <a:xfrm>
            <a:off x="5706879" y="4883507"/>
            <a:ext cx="5400000" cy="657224"/>
            <a:chOff x="3443964" y="5368927"/>
            <a:chExt cx="5400000" cy="657224"/>
          </a:xfrm>
        </p:grpSpPr>
        <p:sp>
          <p:nvSpPr>
            <p:cNvPr id="15" name="MH_Other_3">
              <a:extLst>
                <a:ext uri="{FF2B5EF4-FFF2-40B4-BE49-F238E27FC236}">
                  <a16:creationId xmlns:a16="http://schemas.microsoft.com/office/drawing/2014/main" xmlns=""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xmlns=""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xmlns="" id="{D44C8EDE-CE88-4D19-B2F5-321B73B3252D}"/>
                </a:ext>
              </a:extLst>
            </p:cNvPr>
            <p:cNvSpPr/>
            <p:nvPr>
              <p:custDataLst>
                <p:tags r:id="rId3"/>
              </p:custDataLst>
            </p:nvPr>
          </p:nvSpPr>
          <p:spPr>
            <a:xfrm>
              <a:off x="3443964" y="5368927"/>
              <a:ext cx="54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4153863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定义函数</a:t>
            </a:r>
          </a:p>
        </p:txBody>
      </p:sp>
    </p:spTree>
    <p:extLst>
      <p:ext uri="{BB962C8B-B14F-4D97-AF65-F5344CB8AC3E}">
        <p14:creationId xmlns:p14="http://schemas.microsoft.com/office/powerpoint/2010/main" val="203218891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3" y="2"/>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xmlns="" id="{F694C8CC-833E-48C3-8388-7834C145160E}"/>
              </a:ext>
            </a:extLst>
          </p:cNvPr>
          <p:cNvSpPr txBox="1">
            <a:spLocks/>
          </p:cNvSpPr>
          <p:nvPr/>
        </p:nvSpPr>
        <p:spPr>
          <a:xfrm>
            <a:off x="924481" y="1007598"/>
            <a:ext cx="6862667"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在一个文件内扩展外部变量的作用域</a:t>
            </a:r>
            <a:endParaRPr lang="en-US" altLang="zh-CN" sz="2400" dirty="0"/>
          </a:p>
        </p:txBody>
      </p:sp>
      <p:sp>
        <p:nvSpPr>
          <p:cNvPr id="13" name="MH_Text_1">
            <a:extLst>
              <a:ext uri="{FF2B5EF4-FFF2-40B4-BE49-F238E27FC236}">
                <a16:creationId xmlns:a16="http://schemas.microsoft.com/office/drawing/2014/main" xmlns="" id="{09BAB517-D8AA-4565-A59F-334343DF4404}"/>
              </a:ext>
            </a:extLst>
          </p:cNvPr>
          <p:cNvSpPr/>
          <p:nvPr>
            <p:custDataLst>
              <p:tags r:id="rId1"/>
            </p:custDataLst>
          </p:nvPr>
        </p:nvSpPr>
        <p:spPr>
          <a:xfrm>
            <a:off x="924482" y="1526963"/>
            <a:ext cx="10491231" cy="499528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36000" rIns="0" bIns="0">
            <a:noAutofit/>
          </a:bodyPr>
          <a:lstStyle/>
          <a:p>
            <a:pPr algn="just">
              <a:lnSpc>
                <a:spcPct val="150000"/>
              </a:lnSpc>
              <a:defRPr/>
            </a:pPr>
            <a:r>
              <a:rPr lang="zh-CN" altLang="en-US" sz="2400">
                <a:solidFill>
                  <a:schemeClr val="tx1"/>
                </a:solidFill>
              </a:rPr>
              <a:t>如果外部变量不在文件的开头定义，其有效的作用范围只限于定义处到文件结束。 在定义点之前的函数不能引用该外部变量。如果由于某种考虑，在定义点之前的函数需要引用该外部变量，则应该在引用之前用关键字</a:t>
            </a:r>
            <a:r>
              <a:rPr lang="en-US" altLang="zh-CN" sz="2400" b="1">
                <a:solidFill>
                  <a:schemeClr val="tx1"/>
                </a:solidFill>
              </a:rPr>
              <a:t>extern</a:t>
            </a:r>
            <a:r>
              <a:rPr lang="zh-CN" altLang="en-US" sz="2400">
                <a:solidFill>
                  <a:schemeClr val="tx1"/>
                </a:solidFill>
              </a:rPr>
              <a:t>对该变量作“</a:t>
            </a:r>
            <a:r>
              <a:rPr lang="zh-CN" altLang="en-US" sz="2400" b="1">
                <a:solidFill>
                  <a:schemeClr val="tx1"/>
                </a:solidFill>
              </a:rPr>
              <a:t>外部变量声明</a:t>
            </a:r>
            <a:r>
              <a:rPr lang="zh-CN" altLang="en-US" sz="2400">
                <a:solidFill>
                  <a:schemeClr val="tx1"/>
                </a:solidFill>
              </a:rPr>
              <a:t>”，表示把该外部变量的作用域扩展到此位置。有了此声明，就可以从“声明”处起，合法地使用该外部变量。</a:t>
            </a:r>
            <a:endParaRPr lang="zh-CN" altLang="en-US" sz="2400" dirty="0">
              <a:solidFill>
                <a:schemeClr val="tx1"/>
              </a:solidFill>
            </a:endParaRPr>
          </a:p>
        </p:txBody>
      </p:sp>
    </p:spTree>
    <p:extLst>
      <p:ext uri="{BB962C8B-B14F-4D97-AF65-F5344CB8AC3E}">
        <p14:creationId xmlns:p14="http://schemas.microsoft.com/office/powerpoint/2010/main" val="3604623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3" y="3"/>
            <a:ext cx="10515600" cy="756880"/>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xmlns="" id="{F694C8CC-833E-48C3-8388-7834C145160E}"/>
              </a:ext>
            </a:extLst>
          </p:cNvPr>
          <p:cNvSpPr txBox="1">
            <a:spLocks/>
          </p:cNvSpPr>
          <p:nvPr/>
        </p:nvSpPr>
        <p:spPr>
          <a:xfrm>
            <a:off x="924481" y="496418"/>
            <a:ext cx="10491232"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2400"/>
              <a:t>在一个文件内扩展外部变量的作用域</a:t>
            </a:r>
            <a:endParaRPr lang="en-US" altLang="zh-CN" sz="2400" dirty="0"/>
          </a:p>
        </p:txBody>
      </p:sp>
      <p:sp>
        <p:nvSpPr>
          <p:cNvPr id="5" name="内容占位符 2"/>
          <p:cNvSpPr>
            <a:spLocks noGrp="1"/>
          </p:cNvSpPr>
          <p:nvPr>
            <p:ph idx="1"/>
          </p:nvPr>
        </p:nvSpPr>
        <p:spPr>
          <a:xfrm>
            <a:off x="924481" y="1026774"/>
            <a:ext cx="5915713" cy="552660"/>
          </a:xfrm>
        </p:spPr>
        <p:txBody>
          <a:bodyPr>
            <a:noAutofit/>
          </a:bodyPr>
          <a:lstStyle/>
          <a:p>
            <a:pPr marL="88900" indent="-88900">
              <a:lnSpc>
                <a:spcPct val="120000"/>
              </a:lnSpc>
              <a:buNone/>
            </a:pPr>
            <a:r>
              <a:rPr lang="en-US" altLang="zh-CN" sz="2400">
                <a:solidFill>
                  <a:schemeClr val="accent1"/>
                </a:solidFill>
              </a:rPr>
              <a:t>【</a:t>
            </a:r>
            <a:r>
              <a:rPr lang="zh-CN" altLang="en-US" sz="2400">
                <a:solidFill>
                  <a:schemeClr val="accent1"/>
                </a:solidFill>
              </a:rPr>
              <a:t>例</a:t>
            </a:r>
            <a:r>
              <a:rPr lang="en-US" altLang="zh-CN" sz="2400" smtClean="0">
                <a:solidFill>
                  <a:schemeClr val="accent1"/>
                </a:solidFill>
              </a:rPr>
              <a:t>7.18】</a:t>
            </a:r>
            <a:r>
              <a:rPr lang="zh-CN" altLang="en-US" sz="2400">
                <a:solidFill>
                  <a:schemeClr val="accent1"/>
                </a:solidFill>
              </a:rPr>
              <a:t>调用函数，求</a:t>
            </a:r>
            <a:r>
              <a:rPr lang="en-US" altLang="zh-CN" sz="2400">
                <a:solidFill>
                  <a:schemeClr val="accent1"/>
                </a:solidFill>
              </a:rPr>
              <a:t>3</a:t>
            </a:r>
            <a:r>
              <a:rPr lang="zh-CN" altLang="en-US" sz="2400">
                <a:solidFill>
                  <a:schemeClr val="accent1"/>
                </a:solidFill>
              </a:rPr>
              <a:t>个整数中的大者。</a:t>
            </a:r>
            <a:endParaRPr lang="zh-CN" altLang="en-US" sz="2400" dirty="0">
              <a:solidFill>
                <a:schemeClr val="accent1"/>
              </a:solidFill>
            </a:endParaRPr>
          </a:p>
        </p:txBody>
      </p:sp>
      <p:sp>
        <p:nvSpPr>
          <p:cNvPr id="6" name="圆角矩形 12">
            <a:extLst>
              <a:ext uri="{FF2B5EF4-FFF2-40B4-BE49-F238E27FC236}">
                <a16:creationId xmlns:a16="http://schemas.microsoft.com/office/drawing/2014/main" xmlns="" id="{0F049BFC-9696-4323-94B2-76251E60074B}"/>
              </a:ext>
            </a:extLst>
          </p:cNvPr>
          <p:cNvSpPr/>
          <p:nvPr/>
        </p:nvSpPr>
        <p:spPr>
          <a:xfrm>
            <a:off x="1030053" y="1533833"/>
            <a:ext cx="10280087" cy="498333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r>
              <a:rPr lang="en-US" altLang="zh-CN" sz="2000" smtClean="0"/>
              <a:t>int </a:t>
            </a:r>
            <a:r>
              <a:rPr lang="en-US" altLang="zh-CN" sz="2000"/>
              <a:t>main()</a:t>
            </a:r>
          </a:p>
          <a:p>
            <a:pPr defTabSz="363538">
              <a:lnSpc>
                <a:spcPct val="110000"/>
              </a:lnSpc>
            </a:pPr>
            <a:r>
              <a:rPr lang="en-US" altLang="zh-CN" sz="2000"/>
              <a:t>{	int max();</a:t>
            </a:r>
          </a:p>
          <a:p>
            <a:pPr defTabSz="363538">
              <a:lnSpc>
                <a:spcPct val="110000"/>
              </a:lnSpc>
            </a:pPr>
            <a:r>
              <a:rPr lang="en-US" altLang="zh-CN" sz="2000"/>
              <a:t>	</a:t>
            </a:r>
            <a:r>
              <a:rPr lang="en-US" altLang="zh-CN" sz="2000">
                <a:solidFill>
                  <a:schemeClr val="accent6"/>
                </a:solidFill>
              </a:rPr>
              <a:t>extern int A,B,C;</a:t>
            </a:r>
            <a:r>
              <a:rPr lang="en-US" altLang="zh-CN" sz="2000"/>
              <a:t>	</a:t>
            </a:r>
            <a:r>
              <a:rPr lang="en-US" altLang="zh-CN" sz="2000">
                <a:solidFill>
                  <a:srgbClr val="008000"/>
                </a:solidFill>
              </a:rPr>
              <a:t>//</a:t>
            </a:r>
            <a:r>
              <a:rPr lang="zh-CN" altLang="en-US" sz="2000">
                <a:solidFill>
                  <a:srgbClr val="008000"/>
                </a:solidFill>
              </a:rPr>
              <a:t>把外部变量</a:t>
            </a:r>
            <a:r>
              <a:rPr lang="en-US" altLang="zh-CN" sz="2000">
                <a:solidFill>
                  <a:srgbClr val="008000"/>
                </a:solidFill>
              </a:rPr>
              <a:t>A,B,C</a:t>
            </a:r>
            <a:r>
              <a:rPr lang="zh-CN" altLang="en-US" sz="2000">
                <a:solidFill>
                  <a:srgbClr val="008000"/>
                </a:solidFill>
              </a:rPr>
              <a:t>的作用域扩展到从此处开始</a:t>
            </a:r>
          </a:p>
          <a:p>
            <a:pPr defTabSz="363538">
              <a:lnSpc>
                <a:spcPct val="110000"/>
              </a:lnSpc>
            </a:pPr>
            <a:r>
              <a:rPr lang="zh-CN" altLang="en-US" sz="2000"/>
              <a:t>	</a:t>
            </a:r>
            <a:r>
              <a:rPr lang="en-US" altLang="zh-CN" sz="2000"/>
              <a:t>printf("Please enter three integer numbers:");</a:t>
            </a:r>
          </a:p>
          <a:p>
            <a:pPr defTabSz="363538">
              <a:lnSpc>
                <a:spcPct val="110000"/>
              </a:lnSpc>
            </a:pPr>
            <a:r>
              <a:rPr lang="en-US" altLang="zh-CN" sz="2000"/>
              <a:t>	scanf("%d %d %d",&amp;A,&amp;B,&amp;C</a:t>
            </a:r>
            <a:r>
              <a:rPr lang="en-US" altLang="zh-CN" sz="2000" smtClean="0"/>
              <a:t>);	</a:t>
            </a:r>
            <a:r>
              <a:rPr lang="en-US" altLang="zh-CN" sz="2000"/>
              <a:t>	</a:t>
            </a:r>
            <a:r>
              <a:rPr lang="en-US" altLang="zh-CN" sz="2000">
                <a:solidFill>
                  <a:srgbClr val="008000"/>
                </a:solidFill>
              </a:rPr>
              <a:t>//</a:t>
            </a:r>
            <a:r>
              <a:rPr lang="zh-CN" altLang="en-US" sz="2000">
                <a:solidFill>
                  <a:srgbClr val="008000"/>
                </a:solidFill>
              </a:rPr>
              <a:t>输入</a:t>
            </a:r>
            <a:r>
              <a:rPr lang="en-US" altLang="zh-CN" sz="2000">
                <a:solidFill>
                  <a:srgbClr val="008000"/>
                </a:solidFill>
              </a:rPr>
              <a:t>3</a:t>
            </a:r>
            <a:r>
              <a:rPr lang="zh-CN" altLang="en-US" sz="2000">
                <a:solidFill>
                  <a:srgbClr val="008000"/>
                </a:solidFill>
              </a:rPr>
              <a:t>个整数给</a:t>
            </a:r>
            <a:r>
              <a:rPr lang="en-US" altLang="zh-CN" sz="2000">
                <a:solidFill>
                  <a:srgbClr val="008000"/>
                </a:solidFill>
              </a:rPr>
              <a:t>A,B,C</a:t>
            </a:r>
          </a:p>
          <a:p>
            <a:pPr defTabSz="363538">
              <a:lnSpc>
                <a:spcPct val="110000"/>
              </a:lnSpc>
            </a:pPr>
            <a:r>
              <a:rPr lang="en-US" altLang="zh-CN" sz="2000"/>
              <a:t>	printf("max is %d\n",max());</a:t>
            </a:r>
          </a:p>
          <a:p>
            <a:pPr defTabSz="363538">
              <a:lnSpc>
                <a:spcPct val="110000"/>
              </a:lnSpc>
            </a:pPr>
            <a:r>
              <a:rPr lang="en-US" altLang="zh-CN" sz="2000"/>
              <a:t>	return 0;</a:t>
            </a:r>
          </a:p>
          <a:p>
            <a:pPr defTabSz="363538">
              <a:lnSpc>
                <a:spcPct val="110000"/>
              </a:lnSpc>
            </a:pPr>
            <a:r>
              <a:rPr lang="en-US" altLang="zh-CN" sz="2000" smtClean="0"/>
              <a:t>}</a:t>
            </a:r>
            <a:endParaRPr lang="en-US" altLang="zh-CN" sz="2000"/>
          </a:p>
          <a:p>
            <a:pPr defTabSz="363538">
              <a:lnSpc>
                <a:spcPct val="110000"/>
              </a:lnSpc>
            </a:pPr>
            <a:r>
              <a:rPr lang="en-US" altLang="zh-CN" sz="2000">
                <a:solidFill>
                  <a:schemeClr val="accent6"/>
                </a:solidFill>
              </a:rPr>
              <a:t>int A,B,C;</a:t>
            </a:r>
            <a:r>
              <a:rPr lang="en-US" altLang="zh-CN" sz="2000"/>
              <a:t>	</a:t>
            </a:r>
            <a:r>
              <a:rPr lang="en-US" altLang="zh-CN" sz="2000" smtClean="0"/>
              <a:t>			</a:t>
            </a:r>
            <a:r>
              <a:rPr lang="en-US" altLang="zh-CN" sz="2000">
                <a:solidFill>
                  <a:srgbClr val="008000"/>
                </a:solidFill>
              </a:rPr>
              <a:t>//</a:t>
            </a:r>
            <a:r>
              <a:rPr lang="zh-CN" altLang="en-US" sz="2000">
                <a:solidFill>
                  <a:srgbClr val="008000"/>
                </a:solidFill>
              </a:rPr>
              <a:t>定义外部变量</a:t>
            </a:r>
            <a:r>
              <a:rPr lang="en-US" altLang="zh-CN" sz="2000">
                <a:solidFill>
                  <a:srgbClr val="008000"/>
                </a:solidFill>
              </a:rPr>
              <a:t>A,B,C</a:t>
            </a:r>
          </a:p>
          <a:p>
            <a:pPr defTabSz="363538">
              <a:lnSpc>
                <a:spcPct val="110000"/>
              </a:lnSpc>
            </a:pPr>
            <a:r>
              <a:rPr lang="en-US" altLang="zh-CN" sz="2000"/>
              <a:t>int max()</a:t>
            </a:r>
          </a:p>
          <a:p>
            <a:pPr defTabSz="363538">
              <a:lnSpc>
                <a:spcPct val="110000"/>
              </a:lnSpc>
            </a:pPr>
            <a:r>
              <a:rPr lang="en-US" altLang="zh-CN" sz="2000"/>
              <a:t>{	int m;</a:t>
            </a:r>
          </a:p>
          <a:p>
            <a:pPr defTabSz="363538">
              <a:lnSpc>
                <a:spcPct val="110000"/>
              </a:lnSpc>
            </a:pPr>
            <a:r>
              <a:rPr lang="en-US" altLang="zh-CN" sz="2000"/>
              <a:t>	m=A&gt;B?A:B;		</a:t>
            </a:r>
            <a:r>
              <a:rPr lang="en-US" altLang="zh-CN" sz="2000">
                <a:solidFill>
                  <a:srgbClr val="008000"/>
                </a:solidFill>
              </a:rPr>
              <a:t>//</a:t>
            </a:r>
            <a:r>
              <a:rPr lang="zh-CN" altLang="en-US" sz="2000">
                <a:solidFill>
                  <a:srgbClr val="008000"/>
                </a:solidFill>
              </a:rPr>
              <a:t>把</a:t>
            </a:r>
            <a:r>
              <a:rPr lang="en-US" altLang="zh-CN" sz="2000">
                <a:solidFill>
                  <a:srgbClr val="008000"/>
                </a:solidFill>
              </a:rPr>
              <a:t>A</a:t>
            </a:r>
            <a:r>
              <a:rPr lang="zh-CN" altLang="en-US" sz="2000">
                <a:solidFill>
                  <a:srgbClr val="008000"/>
                </a:solidFill>
              </a:rPr>
              <a:t>和</a:t>
            </a:r>
            <a:r>
              <a:rPr lang="en-US" altLang="zh-CN" sz="2000">
                <a:solidFill>
                  <a:srgbClr val="008000"/>
                </a:solidFill>
              </a:rPr>
              <a:t>B</a:t>
            </a:r>
            <a:r>
              <a:rPr lang="zh-CN" altLang="en-US" sz="2000">
                <a:solidFill>
                  <a:srgbClr val="008000"/>
                </a:solidFill>
              </a:rPr>
              <a:t>中的大者放在</a:t>
            </a:r>
            <a:r>
              <a:rPr lang="en-US" altLang="zh-CN" sz="2000">
                <a:solidFill>
                  <a:srgbClr val="008000"/>
                </a:solidFill>
              </a:rPr>
              <a:t>m</a:t>
            </a:r>
            <a:r>
              <a:rPr lang="zh-CN" altLang="en-US" sz="2000">
                <a:solidFill>
                  <a:srgbClr val="008000"/>
                </a:solidFill>
              </a:rPr>
              <a:t>中</a:t>
            </a:r>
          </a:p>
          <a:p>
            <a:pPr defTabSz="363538">
              <a:lnSpc>
                <a:spcPct val="110000"/>
              </a:lnSpc>
            </a:pPr>
            <a:r>
              <a:rPr lang="zh-CN" altLang="en-US" sz="2000"/>
              <a:t>	</a:t>
            </a:r>
            <a:r>
              <a:rPr lang="en-US" altLang="zh-CN" sz="2000"/>
              <a:t>if(C&gt;m) m=C;	</a:t>
            </a:r>
            <a:r>
              <a:rPr lang="en-US" altLang="zh-CN" sz="2000" smtClean="0"/>
              <a:t>	</a:t>
            </a:r>
            <a:r>
              <a:rPr lang="en-US" altLang="zh-CN" sz="2000">
                <a:solidFill>
                  <a:srgbClr val="008000"/>
                </a:solidFill>
              </a:rPr>
              <a:t>//</a:t>
            </a:r>
            <a:r>
              <a:rPr lang="zh-CN" altLang="en-US" sz="2000">
                <a:solidFill>
                  <a:srgbClr val="008000"/>
                </a:solidFill>
              </a:rPr>
              <a:t>将</a:t>
            </a:r>
            <a:r>
              <a:rPr lang="en-US" altLang="zh-CN" sz="2000">
                <a:solidFill>
                  <a:srgbClr val="008000"/>
                </a:solidFill>
              </a:rPr>
              <a:t>A,B,C</a:t>
            </a:r>
            <a:r>
              <a:rPr lang="zh-CN" altLang="en-US" sz="2000">
                <a:solidFill>
                  <a:srgbClr val="008000"/>
                </a:solidFill>
              </a:rPr>
              <a:t>三者中的大者放在</a:t>
            </a:r>
            <a:r>
              <a:rPr lang="en-US" altLang="zh-CN" sz="2000">
                <a:solidFill>
                  <a:srgbClr val="008000"/>
                </a:solidFill>
              </a:rPr>
              <a:t>m</a:t>
            </a:r>
            <a:r>
              <a:rPr lang="zh-CN" altLang="en-US" sz="2000">
                <a:solidFill>
                  <a:srgbClr val="008000"/>
                </a:solidFill>
              </a:rPr>
              <a:t>中</a:t>
            </a:r>
          </a:p>
          <a:p>
            <a:pPr defTabSz="363538">
              <a:lnSpc>
                <a:spcPct val="110000"/>
              </a:lnSpc>
            </a:pPr>
            <a:r>
              <a:rPr lang="zh-CN" altLang="en-US" sz="2000"/>
              <a:t>	</a:t>
            </a:r>
            <a:r>
              <a:rPr lang="en-US" altLang="zh-CN" sz="2000"/>
              <a:t>return(m);		</a:t>
            </a:r>
            <a:r>
              <a:rPr lang="en-US" altLang="zh-CN" sz="2000">
                <a:solidFill>
                  <a:srgbClr val="008000"/>
                </a:solidFill>
              </a:rPr>
              <a:t>//</a:t>
            </a:r>
            <a:r>
              <a:rPr lang="zh-CN" altLang="en-US" sz="2000">
                <a:solidFill>
                  <a:srgbClr val="008000"/>
                </a:solidFill>
              </a:rPr>
              <a:t>返回</a:t>
            </a:r>
            <a:r>
              <a:rPr lang="en-US" altLang="zh-CN" sz="2000">
                <a:solidFill>
                  <a:srgbClr val="008000"/>
                </a:solidFill>
              </a:rPr>
              <a:t>m</a:t>
            </a:r>
            <a:r>
              <a:rPr lang="zh-CN" altLang="en-US" sz="2000">
                <a:solidFill>
                  <a:srgbClr val="008000"/>
                </a:solidFill>
              </a:rPr>
              <a:t>的值</a:t>
            </a:r>
          </a:p>
          <a:p>
            <a:pPr defTabSz="363538">
              <a:lnSpc>
                <a:spcPct val="110000"/>
              </a:lnSpc>
            </a:pPr>
            <a:r>
              <a:rPr lang="en-US" altLang="zh-CN" sz="2000"/>
              <a:t>}</a:t>
            </a:r>
            <a:endParaRPr lang="en-US" altLang="zh-CN" sz="2000" dirty="0"/>
          </a:p>
        </p:txBody>
      </p:sp>
    </p:spTree>
    <p:extLst>
      <p:ext uri="{BB962C8B-B14F-4D97-AF65-F5344CB8AC3E}">
        <p14:creationId xmlns:p14="http://schemas.microsoft.com/office/powerpoint/2010/main" val="783672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3" y="2"/>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xmlns="" id="{F694C8CC-833E-48C3-8388-7834C145160E}"/>
              </a:ext>
            </a:extLst>
          </p:cNvPr>
          <p:cNvSpPr txBox="1">
            <a:spLocks/>
          </p:cNvSpPr>
          <p:nvPr/>
        </p:nvSpPr>
        <p:spPr>
          <a:xfrm>
            <a:off x="924481" y="1007598"/>
            <a:ext cx="4440475"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将外部变量的作用域扩展到其他文件</a:t>
            </a:r>
            <a:endParaRPr lang="en-US" altLang="zh-CN" sz="2400" dirty="0"/>
          </a:p>
        </p:txBody>
      </p:sp>
      <p:sp>
        <p:nvSpPr>
          <p:cNvPr id="5" name="内容占位符 2"/>
          <p:cNvSpPr>
            <a:spLocks noGrp="1"/>
          </p:cNvSpPr>
          <p:nvPr>
            <p:ph idx="1"/>
          </p:nvPr>
        </p:nvSpPr>
        <p:spPr>
          <a:xfrm>
            <a:off x="5616036" y="985294"/>
            <a:ext cx="6330801"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smtClean="0">
                <a:solidFill>
                  <a:schemeClr val="accent1"/>
                </a:solidFill>
              </a:rPr>
              <a:t>7.19】</a:t>
            </a:r>
            <a:r>
              <a:rPr lang="zh-CN" altLang="en-US" sz="2000">
                <a:solidFill>
                  <a:schemeClr val="accent1"/>
                </a:solidFill>
              </a:rPr>
              <a:t>给定</a:t>
            </a:r>
            <a:r>
              <a:rPr lang="en-US" altLang="zh-CN" sz="2000">
                <a:solidFill>
                  <a:schemeClr val="accent1"/>
                </a:solidFill>
              </a:rPr>
              <a:t>b</a:t>
            </a:r>
            <a:r>
              <a:rPr lang="zh-CN" altLang="en-US" sz="2000">
                <a:solidFill>
                  <a:schemeClr val="accent1"/>
                </a:solidFill>
              </a:rPr>
              <a:t>的值，输入</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m</a:t>
            </a:r>
            <a:r>
              <a:rPr lang="zh-CN" altLang="en-US" sz="2000">
                <a:solidFill>
                  <a:schemeClr val="accent1"/>
                </a:solidFill>
              </a:rPr>
              <a:t>，求</a:t>
            </a:r>
            <a:r>
              <a:rPr lang="en-US" altLang="zh-CN" sz="2000" smtClean="0">
                <a:solidFill>
                  <a:schemeClr val="accent1"/>
                </a:solidFill>
              </a:rPr>
              <a:t>a*b</a:t>
            </a:r>
            <a:r>
              <a:rPr lang="zh-CN" altLang="en-US" sz="2000">
                <a:solidFill>
                  <a:schemeClr val="accent1"/>
                </a:solidFill>
              </a:rPr>
              <a:t>和</a:t>
            </a:r>
            <a:r>
              <a:rPr lang="en-US" altLang="zh-CN" sz="2000">
                <a:solidFill>
                  <a:schemeClr val="accent1"/>
                </a:solidFill>
              </a:rPr>
              <a:t>a</a:t>
            </a:r>
            <a:r>
              <a:rPr lang="en-US" altLang="zh-CN" sz="2000" baseline="30000">
                <a:solidFill>
                  <a:schemeClr val="accent1"/>
                </a:solidFill>
              </a:rPr>
              <a:t>m</a:t>
            </a:r>
            <a:r>
              <a:rPr lang="zh-CN" altLang="en-US" sz="2000">
                <a:solidFill>
                  <a:schemeClr val="accent1"/>
                </a:solidFill>
              </a:rPr>
              <a:t>的值。</a:t>
            </a:r>
            <a:endParaRPr lang="zh-CN" altLang="en-US" sz="2000" dirty="0">
              <a:solidFill>
                <a:schemeClr val="accent1"/>
              </a:solidFill>
            </a:endParaRPr>
          </a:p>
        </p:txBody>
      </p:sp>
      <p:grpSp>
        <p:nvGrpSpPr>
          <p:cNvPr id="4" name="组合 3"/>
          <p:cNvGrpSpPr/>
          <p:nvPr/>
        </p:nvGrpSpPr>
        <p:grpSpPr>
          <a:xfrm>
            <a:off x="924482" y="1526962"/>
            <a:ext cx="5122358" cy="4873837"/>
            <a:chOff x="-712531" y="2882348"/>
            <a:chExt cx="12128243" cy="4873837"/>
          </a:xfrm>
        </p:grpSpPr>
        <p:sp>
          <p:nvSpPr>
            <p:cNvPr id="6" name="圆角矩形 12">
              <a:extLst>
                <a:ext uri="{FF2B5EF4-FFF2-40B4-BE49-F238E27FC236}">
                  <a16:creationId xmlns:a16="http://schemas.microsoft.com/office/drawing/2014/main" xmlns="" id="{0F049BFC-9696-4323-94B2-76251E60074B}"/>
                </a:ext>
              </a:extLst>
            </p:cNvPr>
            <p:cNvSpPr/>
            <p:nvPr/>
          </p:nvSpPr>
          <p:spPr>
            <a:xfrm>
              <a:off x="-712531" y="2882348"/>
              <a:ext cx="12128243" cy="487383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2400" smtClean="0"/>
            </a:p>
            <a:p>
              <a:pPr defTabSz="363538"/>
              <a:r>
                <a:rPr lang="en-US" altLang="zh-CN" sz="2400" smtClean="0"/>
                <a:t>#</a:t>
              </a:r>
              <a:r>
                <a:rPr lang="en-US" altLang="zh-CN" sz="2400"/>
                <a:t>include &lt;stdio.h&gt;</a:t>
              </a:r>
            </a:p>
            <a:p>
              <a:pPr defTabSz="363538"/>
              <a:r>
                <a:rPr lang="en-US" altLang="zh-CN" sz="2400"/>
                <a:t>int A</a:t>
              </a:r>
              <a:r>
                <a:rPr lang="en-US" altLang="zh-CN" sz="2400" smtClean="0"/>
                <a:t>;				</a:t>
              </a:r>
              <a:r>
                <a:rPr lang="en-US" altLang="zh-CN" sz="2400" smtClean="0">
                  <a:solidFill>
                    <a:srgbClr val="008000"/>
                  </a:solidFill>
                </a:rPr>
                <a:t>//</a:t>
              </a:r>
              <a:r>
                <a:rPr lang="zh-CN" altLang="en-US" sz="2400">
                  <a:solidFill>
                    <a:srgbClr val="008000"/>
                  </a:solidFill>
                </a:rPr>
                <a:t>定义外部变量</a:t>
              </a:r>
            </a:p>
            <a:p>
              <a:pPr defTabSz="363538"/>
              <a:r>
                <a:rPr lang="en-US" altLang="zh-CN" sz="2400"/>
                <a:t>int main()</a:t>
              </a:r>
            </a:p>
            <a:p>
              <a:pPr defTabSz="363538"/>
              <a:r>
                <a:rPr lang="en-US" altLang="zh-CN" sz="2400"/>
                <a:t>{	int power(int</a:t>
              </a:r>
              <a:r>
                <a:rPr lang="en-US" altLang="zh-CN" sz="2400" smtClean="0"/>
                <a:t>);		</a:t>
              </a:r>
              <a:r>
                <a:rPr lang="en-US" altLang="zh-CN" sz="2400" smtClean="0">
                  <a:solidFill>
                    <a:srgbClr val="008000"/>
                  </a:solidFill>
                </a:rPr>
                <a:t>//</a:t>
              </a:r>
              <a:r>
                <a:rPr lang="zh-CN" altLang="en-US" sz="2400">
                  <a:solidFill>
                    <a:srgbClr val="008000"/>
                  </a:solidFill>
                </a:rPr>
                <a:t>函数声明</a:t>
              </a:r>
            </a:p>
            <a:p>
              <a:pPr defTabSz="363538"/>
              <a:r>
                <a:rPr lang="zh-CN" altLang="en-US" sz="2400"/>
                <a:t>	</a:t>
              </a:r>
              <a:r>
                <a:rPr lang="en-US" altLang="zh-CN" sz="2400"/>
                <a:t>int b=3,c,d,m;</a:t>
              </a:r>
            </a:p>
            <a:p>
              <a:pPr defTabSz="363538"/>
              <a:r>
                <a:rPr lang="en-US" altLang="zh-CN" sz="2400"/>
                <a:t>	printf("enter the number a and its power m:\n");</a:t>
              </a:r>
            </a:p>
            <a:p>
              <a:pPr defTabSz="363538"/>
              <a:r>
                <a:rPr lang="en-US" altLang="zh-CN" sz="2400"/>
                <a:t>	scanf("%d,%d",&amp;A,&amp;m);</a:t>
              </a:r>
            </a:p>
            <a:p>
              <a:pPr defTabSz="363538"/>
              <a:r>
                <a:rPr lang="en-US" altLang="zh-CN" sz="2400"/>
                <a:t>	</a:t>
              </a:r>
              <a:r>
                <a:rPr lang="en-US" altLang="zh-CN" sz="2400" smtClean="0"/>
                <a:t>d=power(m</a:t>
              </a:r>
              <a:r>
                <a:rPr lang="en-US" altLang="zh-CN" sz="2400"/>
                <a:t>);</a:t>
              </a:r>
            </a:p>
            <a:p>
              <a:pPr defTabSz="363538"/>
              <a:r>
                <a:rPr lang="en-US" altLang="zh-CN" sz="2400"/>
                <a:t>	printf("%d**%d=%d\n",A,m,d);</a:t>
              </a:r>
            </a:p>
            <a:p>
              <a:pPr defTabSz="363538"/>
              <a:r>
                <a:rPr lang="en-US" altLang="zh-CN" sz="2400"/>
                <a:t>	return 0</a:t>
              </a:r>
              <a:r>
                <a:rPr lang="en-US" altLang="zh-CN" sz="2400" smtClean="0"/>
                <a:t>; }</a:t>
              </a:r>
              <a:endParaRPr lang="en-US" altLang="zh-CN" sz="2400" dirty="0"/>
            </a:p>
          </p:txBody>
        </p:sp>
        <p:sp>
          <p:nvSpPr>
            <p:cNvPr id="12" name="圆角矩形 12">
              <a:extLst>
                <a:ext uri="{FF2B5EF4-FFF2-40B4-BE49-F238E27FC236}">
                  <a16:creationId xmlns:a16="http://schemas.microsoft.com/office/drawing/2014/main" xmlns="" id="{0F049BFC-9696-4323-94B2-76251E60074B}"/>
                </a:ext>
              </a:extLst>
            </p:cNvPr>
            <p:cNvSpPr/>
            <p:nvPr/>
          </p:nvSpPr>
          <p:spPr>
            <a:xfrm>
              <a:off x="5773308" y="2912165"/>
              <a:ext cx="5601320" cy="522744"/>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2400" b="1" smtClean="0"/>
                <a:t>file1.c</a:t>
              </a:r>
              <a:endParaRPr lang="en-US" altLang="zh-CN" sz="2400" b="1" dirty="0"/>
            </a:p>
          </p:txBody>
        </p:sp>
      </p:grpSp>
      <p:grpSp>
        <p:nvGrpSpPr>
          <p:cNvPr id="14" name="组合 13"/>
          <p:cNvGrpSpPr/>
          <p:nvPr/>
        </p:nvGrpSpPr>
        <p:grpSpPr>
          <a:xfrm>
            <a:off x="6356554" y="1526963"/>
            <a:ext cx="5353665" cy="4873836"/>
            <a:chOff x="5732227" y="2882348"/>
            <a:chExt cx="5683485" cy="4873836"/>
          </a:xfrm>
        </p:grpSpPr>
        <p:sp>
          <p:nvSpPr>
            <p:cNvPr id="15" name="圆角矩形 12">
              <a:extLst>
                <a:ext uri="{FF2B5EF4-FFF2-40B4-BE49-F238E27FC236}">
                  <a16:creationId xmlns:a16="http://schemas.microsoft.com/office/drawing/2014/main" xmlns="" id="{0F049BFC-9696-4323-94B2-76251E60074B}"/>
                </a:ext>
              </a:extLst>
            </p:cNvPr>
            <p:cNvSpPr/>
            <p:nvPr/>
          </p:nvSpPr>
          <p:spPr>
            <a:xfrm>
              <a:off x="5732227" y="2882348"/>
              <a:ext cx="5683485" cy="4873836"/>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2400" smtClean="0"/>
            </a:p>
            <a:p>
              <a:pPr defTabSz="363538"/>
              <a:r>
                <a:rPr lang="en-US" altLang="zh-CN" sz="2400" smtClean="0"/>
                <a:t>extern A;</a:t>
              </a:r>
            </a:p>
            <a:p>
              <a:pPr defTabSz="363538"/>
              <a:r>
                <a:rPr lang="en-US" altLang="zh-CN" sz="2400" smtClean="0">
                  <a:solidFill>
                    <a:srgbClr val="008000"/>
                  </a:solidFill>
                </a:rPr>
                <a:t>//</a:t>
              </a:r>
              <a:r>
                <a:rPr lang="zh-CN" altLang="en-US" sz="2400" smtClean="0">
                  <a:solidFill>
                    <a:srgbClr val="008000"/>
                  </a:solidFill>
                </a:rPr>
                <a:t>把</a:t>
              </a:r>
              <a:r>
                <a:rPr lang="en-US" altLang="zh-CN" sz="2400" smtClean="0">
                  <a:solidFill>
                    <a:srgbClr val="008000"/>
                  </a:solidFill>
                </a:rPr>
                <a:t>file1</a:t>
              </a:r>
              <a:r>
                <a:rPr lang="zh-CN" altLang="en-US" sz="2400" smtClean="0">
                  <a:solidFill>
                    <a:srgbClr val="008000"/>
                  </a:solidFill>
                </a:rPr>
                <a:t>中定义</a:t>
              </a:r>
              <a:r>
                <a:rPr lang="zh-CN" altLang="en-US" sz="2400">
                  <a:solidFill>
                    <a:srgbClr val="008000"/>
                  </a:solidFill>
                </a:rPr>
                <a:t>的外部变量的作用域扩展到本文件</a:t>
              </a:r>
            </a:p>
            <a:p>
              <a:pPr defTabSz="363538"/>
              <a:r>
                <a:rPr lang="en-US" altLang="zh-CN" sz="2400"/>
                <a:t>int power(int n)</a:t>
              </a:r>
            </a:p>
            <a:p>
              <a:pPr defTabSz="363538"/>
              <a:r>
                <a:rPr lang="en-US" altLang="zh-CN" sz="2400"/>
                <a:t>{	int i,y=1;</a:t>
              </a:r>
            </a:p>
            <a:p>
              <a:pPr defTabSz="363538"/>
              <a:r>
                <a:rPr lang="en-US" altLang="zh-CN" sz="2400"/>
                <a:t>	for(i=1;i&lt;=n;i++)</a:t>
              </a:r>
            </a:p>
            <a:p>
              <a:pPr defTabSz="363538"/>
              <a:r>
                <a:rPr lang="en-US" altLang="zh-CN" sz="2400"/>
                <a:t>	y*=A;</a:t>
              </a:r>
            </a:p>
            <a:p>
              <a:pPr defTabSz="363538"/>
              <a:r>
                <a:rPr lang="en-US" altLang="zh-CN" sz="2400"/>
                <a:t>	return(y);</a:t>
              </a:r>
            </a:p>
            <a:p>
              <a:pPr defTabSz="363538"/>
              <a:r>
                <a:rPr lang="en-US" altLang="zh-CN" sz="2400"/>
                <a:t>}</a:t>
              </a:r>
              <a:endParaRPr lang="en-US" altLang="zh-CN" sz="2400" dirty="0"/>
            </a:p>
          </p:txBody>
        </p:sp>
        <p:sp>
          <p:nvSpPr>
            <p:cNvPr id="16" name="圆角矩形 12">
              <a:extLst>
                <a:ext uri="{FF2B5EF4-FFF2-40B4-BE49-F238E27FC236}">
                  <a16:creationId xmlns:a16="http://schemas.microsoft.com/office/drawing/2014/main" xmlns="" id="{0F049BFC-9696-4323-94B2-76251E60074B}"/>
                </a:ext>
              </a:extLst>
            </p:cNvPr>
            <p:cNvSpPr/>
            <p:nvPr/>
          </p:nvSpPr>
          <p:spPr>
            <a:xfrm>
              <a:off x="5773308" y="2912165"/>
              <a:ext cx="5601321" cy="522743"/>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2400" b="1" smtClean="0"/>
                <a:t>file2.c</a:t>
              </a:r>
              <a:endParaRPr lang="en-US" altLang="zh-CN" sz="2400" b="1" dirty="0"/>
            </a:p>
          </p:txBody>
        </p:sp>
      </p:grpSp>
    </p:spTree>
    <p:extLst>
      <p:ext uri="{BB962C8B-B14F-4D97-AF65-F5344CB8AC3E}">
        <p14:creationId xmlns:p14="http://schemas.microsoft.com/office/powerpoint/2010/main" val="2047988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3" y="2"/>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xmlns="" id="{F694C8CC-833E-48C3-8388-7834C145160E}"/>
              </a:ext>
            </a:extLst>
          </p:cNvPr>
          <p:cNvSpPr txBox="1">
            <a:spLocks/>
          </p:cNvSpPr>
          <p:nvPr/>
        </p:nvSpPr>
        <p:spPr>
          <a:xfrm>
            <a:off x="924481" y="1007598"/>
            <a:ext cx="4440475"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将外部变量的作用域扩展到其他文件</a:t>
            </a:r>
            <a:endParaRPr lang="en-US" altLang="zh-CN" sz="2400" dirty="0"/>
          </a:p>
        </p:txBody>
      </p:sp>
      <p:sp>
        <p:nvSpPr>
          <p:cNvPr id="22" name="MH_Desc_1">
            <a:extLst>
              <a:ext uri="{FF2B5EF4-FFF2-40B4-BE49-F238E27FC236}">
                <a16:creationId xmlns:a16="http://schemas.microsoft.com/office/drawing/2014/main" xmlns="" id="{56C21AEA-AB35-4858-A196-66A4F7C3AE32}"/>
              </a:ext>
            </a:extLst>
          </p:cNvPr>
          <p:cNvSpPr/>
          <p:nvPr>
            <p:custDataLst>
              <p:tags r:id="rId1"/>
            </p:custDataLst>
          </p:nvPr>
        </p:nvSpPr>
        <p:spPr>
          <a:xfrm>
            <a:off x="924482" y="1683461"/>
            <a:ext cx="10356431" cy="403154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2400">
                <a:solidFill>
                  <a:schemeClr val="tx1"/>
                </a:solidFill>
              </a:rPr>
              <a:t>extern</a:t>
            </a:r>
            <a:r>
              <a:rPr lang="zh-CN" altLang="en-US" sz="2400">
                <a:solidFill>
                  <a:schemeClr val="tx1"/>
                </a:solidFill>
              </a:rPr>
              <a:t>既可以用来扩展外部变量在本文件中的作用域，又可以使外部变量的作用域从一个文件扩展到程序中的其他文件</a:t>
            </a:r>
            <a:r>
              <a:rPr lang="zh-CN" altLang="en-US" sz="2400" smtClean="0">
                <a:solidFill>
                  <a:schemeClr val="tx1"/>
                </a:solidFill>
              </a:rPr>
              <a:t>，系统在编译过程中遇到</a:t>
            </a:r>
            <a:r>
              <a:rPr lang="en-US" altLang="zh-CN" sz="2400">
                <a:solidFill>
                  <a:schemeClr val="tx1"/>
                </a:solidFill>
              </a:rPr>
              <a:t>extern</a:t>
            </a:r>
            <a:r>
              <a:rPr lang="zh-CN" altLang="en-US" sz="2400">
                <a:solidFill>
                  <a:schemeClr val="tx1"/>
                </a:solidFill>
              </a:rPr>
              <a:t>时</a:t>
            </a:r>
            <a:r>
              <a:rPr lang="zh-CN" altLang="en-US" sz="2400" smtClean="0">
                <a:solidFill>
                  <a:schemeClr val="tx1"/>
                </a:solidFill>
              </a:rPr>
              <a:t>，</a:t>
            </a:r>
            <a:endParaRPr lang="en-US" altLang="zh-CN" sz="2400" smtClean="0">
              <a:solidFill>
                <a:schemeClr val="tx1"/>
              </a:solidFill>
            </a:endParaRPr>
          </a:p>
          <a:p>
            <a:pPr marL="285750" indent="-285750" algn="just">
              <a:lnSpc>
                <a:spcPct val="150000"/>
              </a:lnSpc>
              <a:buFont typeface="Arial" panose="020B0604020202020204" pitchFamily="34" charset="0"/>
              <a:buChar char="•"/>
              <a:defRPr/>
            </a:pPr>
            <a:r>
              <a:rPr lang="zh-CN" altLang="en-US" sz="2400" smtClean="0">
                <a:solidFill>
                  <a:schemeClr val="tx1"/>
                </a:solidFill>
              </a:rPr>
              <a:t>先</a:t>
            </a:r>
            <a:r>
              <a:rPr lang="zh-CN" altLang="en-US" sz="2400">
                <a:solidFill>
                  <a:schemeClr val="tx1"/>
                </a:solidFill>
              </a:rPr>
              <a:t>在本文件中找外部变量的定义，如果找到，就在本文件中扩展作用域</a:t>
            </a:r>
            <a:r>
              <a:rPr lang="zh-CN" altLang="en-US" sz="2400" smtClean="0">
                <a:solidFill>
                  <a:schemeClr val="tx1"/>
                </a:solidFill>
              </a:rPr>
              <a:t>；</a:t>
            </a:r>
            <a:endParaRPr lang="en-US" altLang="zh-CN" sz="2400" smtClean="0">
              <a:solidFill>
                <a:schemeClr val="tx1"/>
              </a:solidFill>
            </a:endParaRPr>
          </a:p>
          <a:p>
            <a:pPr marL="285750" indent="-285750" algn="just">
              <a:lnSpc>
                <a:spcPct val="150000"/>
              </a:lnSpc>
              <a:buFont typeface="Arial" panose="020B0604020202020204" pitchFamily="34" charset="0"/>
              <a:buChar char="•"/>
              <a:defRPr/>
            </a:pPr>
            <a:r>
              <a:rPr lang="zh-CN" altLang="en-US" sz="2400" smtClean="0">
                <a:solidFill>
                  <a:schemeClr val="tx1"/>
                </a:solidFill>
              </a:rPr>
              <a:t>如果</a:t>
            </a:r>
            <a:r>
              <a:rPr lang="zh-CN" altLang="en-US" sz="2400">
                <a:solidFill>
                  <a:schemeClr val="tx1"/>
                </a:solidFill>
              </a:rPr>
              <a:t>找不到，就在连接时从其他文件中找外部变量的定义。如果从其他文件中找到了，就将作用域扩展到本文件</a:t>
            </a:r>
            <a:r>
              <a:rPr lang="zh-CN" altLang="en-US" sz="2400" smtClean="0">
                <a:solidFill>
                  <a:schemeClr val="tx1"/>
                </a:solidFill>
              </a:rPr>
              <a:t>；</a:t>
            </a:r>
            <a:endParaRPr lang="en-US" altLang="zh-CN" sz="2400" smtClean="0">
              <a:solidFill>
                <a:schemeClr val="tx1"/>
              </a:solidFill>
            </a:endParaRPr>
          </a:p>
          <a:p>
            <a:pPr marL="285750" indent="-285750" algn="just">
              <a:lnSpc>
                <a:spcPct val="150000"/>
              </a:lnSpc>
              <a:buFont typeface="Arial" panose="020B0604020202020204" pitchFamily="34" charset="0"/>
              <a:buChar char="•"/>
              <a:defRPr/>
            </a:pPr>
            <a:r>
              <a:rPr lang="zh-CN" altLang="en-US" sz="2400" smtClean="0">
                <a:solidFill>
                  <a:schemeClr val="tx1"/>
                </a:solidFill>
              </a:rPr>
              <a:t>如果</a:t>
            </a:r>
            <a:r>
              <a:rPr lang="zh-CN" altLang="en-US" sz="2400">
                <a:solidFill>
                  <a:schemeClr val="tx1"/>
                </a:solidFill>
              </a:rPr>
              <a:t>再找不到，就按出错处理。</a:t>
            </a:r>
            <a:endParaRPr lang="zh-CN" altLang="en-US" sz="2400" dirty="0">
              <a:solidFill>
                <a:schemeClr val="tx1"/>
              </a:solidFill>
            </a:endParaRPr>
          </a:p>
        </p:txBody>
      </p:sp>
    </p:spTree>
    <p:extLst>
      <p:ext uri="{BB962C8B-B14F-4D97-AF65-F5344CB8AC3E}">
        <p14:creationId xmlns:p14="http://schemas.microsoft.com/office/powerpoint/2010/main" val="2509228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3" y="2"/>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xmlns="" id="{F694C8CC-833E-48C3-8388-7834C145160E}"/>
              </a:ext>
            </a:extLst>
          </p:cNvPr>
          <p:cNvSpPr txBox="1">
            <a:spLocks/>
          </p:cNvSpPr>
          <p:nvPr/>
        </p:nvSpPr>
        <p:spPr>
          <a:xfrm>
            <a:off x="924481" y="1007598"/>
            <a:ext cx="4440475"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将外部变量的作用域限制在本文件中</a:t>
            </a:r>
            <a:endParaRPr lang="en-US" altLang="zh-CN" sz="2400" dirty="0"/>
          </a:p>
        </p:txBody>
      </p:sp>
      <p:sp>
        <p:nvSpPr>
          <p:cNvPr id="13" name="MH_Text_1">
            <a:extLst>
              <a:ext uri="{FF2B5EF4-FFF2-40B4-BE49-F238E27FC236}">
                <a16:creationId xmlns:a16="http://schemas.microsoft.com/office/drawing/2014/main" xmlns="" id="{09BAB517-D8AA-4565-A59F-334343DF4404}"/>
              </a:ext>
            </a:extLst>
          </p:cNvPr>
          <p:cNvSpPr/>
          <p:nvPr>
            <p:custDataLst>
              <p:tags r:id="rId1"/>
            </p:custDataLst>
          </p:nvPr>
        </p:nvSpPr>
        <p:spPr>
          <a:xfrm>
            <a:off x="924482" y="1526963"/>
            <a:ext cx="10491231" cy="499528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36000" rIns="0" bIns="0">
            <a:noAutofit/>
          </a:bodyPr>
          <a:lstStyle/>
          <a:p>
            <a:pPr algn="just">
              <a:lnSpc>
                <a:spcPct val="150000"/>
              </a:lnSpc>
              <a:defRPr/>
            </a:pPr>
            <a:r>
              <a:rPr lang="zh-CN" altLang="en-US" sz="2400">
                <a:solidFill>
                  <a:schemeClr val="tx1"/>
                </a:solidFill>
              </a:rPr>
              <a:t>有时在程序设计中希望某些外部变量只限于被本文件引用，而不能被其他文件引用。这时可以在定义外部变量时加一个</a:t>
            </a:r>
            <a:r>
              <a:rPr lang="en-US" altLang="zh-CN" sz="2400">
                <a:solidFill>
                  <a:schemeClr val="tx1"/>
                </a:solidFill>
              </a:rPr>
              <a:t>static</a:t>
            </a:r>
            <a:r>
              <a:rPr lang="zh-CN" altLang="en-US" sz="2400">
                <a:solidFill>
                  <a:schemeClr val="tx1"/>
                </a:solidFill>
              </a:rPr>
              <a:t>声明</a:t>
            </a:r>
            <a:r>
              <a:rPr lang="zh-CN" altLang="en-US" sz="2400" smtClean="0">
                <a:solidFill>
                  <a:schemeClr val="tx1"/>
                </a:solidFill>
              </a:rPr>
              <a:t>。</a:t>
            </a:r>
            <a:endParaRPr lang="en-US" altLang="zh-CN" sz="2400" smtClean="0">
              <a:solidFill>
                <a:schemeClr val="tx1"/>
              </a:solidFill>
            </a:endParaRPr>
          </a:p>
          <a:p>
            <a:pPr algn="just">
              <a:lnSpc>
                <a:spcPct val="150000"/>
              </a:lnSpc>
              <a:defRPr/>
            </a:pPr>
            <a:endParaRPr lang="en-US" altLang="zh-CN" sz="2400">
              <a:solidFill>
                <a:schemeClr val="tx1"/>
              </a:solidFill>
            </a:endParaRPr>
          </a:p>
          <a:p>
            <a:pPr algn="just">
              <a:lnSpc>
                <a:spcPct val="150000"/>
              </a:lnSpc>
              <a:defRPr/>
            </a:pPr>
            <a:endParaRPr lang="en-US" altLang="zh-CN" sz="2400" smtClean="0">
              <a:solidFill>
                <a:schemeClr val="tx1"/>
              </a:solidFill>
            </a:endParaRPr>
          </a:p>
          <a:p>
            <a:pPr algn="just">
              <a:lnSpc>
                <a:spcPct val="150000"/>
              </a:lnSpc>
              <a:defRPr/>
            </a:pPr>
            <a:endParaRPr lang="en-US" altLang="zh-CN" sz="2400">
              <a:solidFill>
                <a:schemeClr val="tx1"/>
              </a:solidFill>
            </a:endParaRPr>
          </a:p>
          <a:p>
            <a:pPr algn="just">
              <a:lnSpc>
                <a:spcPct val="150000"/>
              </a:lnSpc>
              <a:defRPr/>
            </a:pPr>
            <a:endParaRPr lang="en-US" altLang="zh-CN" sz="2400" smtClean="0">
              <a:solidFill>
                <a:schemeClr val="tx1"/>
              </a:solidFill>
            </a:endParaRPr>
          </a:p>
        </p:txBody>
      </p:sp>
      <p:grpSp>
        <p:nvGrpSpPr>
          <p:cNvPr id="14" name="组合 13"/>
          <p:cNvGrpSpPr/>
          <p:nvPr/>
        </p:nvGrpSpPr>
        <p:grpSpPr>
          <a:xfrm>
            <a:off x="944021" y="3281429"/>
            <a:ext cx="4654470" cy="2461556"/>
            <a:chOff x="5732227" y="2882349"/>
            <a:chExt cx="5683485" cy="1503343"/>
          </a:xfrm>
        </p:grpSpPr>
        <mc:AlternateContent xmlns:mc="http://schemas.openxmlformats.org/markup-compatibility/2006" xmlns:a14="http://schemas.microsoft.com/office/drawing/2010/main">
          <mc:Choice Requires="a14">
            <p:sp>
              <p:nvSpPr>
                <p:cNvPr id="15" name="圆角矩形 12">
                  <a:extLst>
                    <a:ext uri="{FF2B5EF4-FFF2-40B4-BE49-F238E27FC236}">
                      <a16:creationId xmlns="" xmlns:a16="http://schemas.microsoft.com/office/drawing/2014/main" id="{0F049BFC-9696-4323-94B2-76251E60074B}"/>
                    </a:ext>
                  </a:extLst>
                </p:cNvPr>
                <p:cNvSpPr/>
                <p:nvPr/>
              </p:nvSpPr>
              <p:spPr>
                <a:xfrm>
                  <a:off x="5732227" y="2882349"/>
                  <a:ext cx="5683485" cy="150334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2400" smtClean="0"/>
                </a:p>
                <a:p>
                  <a:pPr defTabSz="363538"/>
                  <a:r>
                    <a:rPr lang="en-US" altLang="zh-CN" sz="2400" smtClean="0"/>
                    <a:t>static int A;</a:t>
                  </a:r>
                </a:p>
                <a:p>
                  <a:pPr defTabSz="363538"/>
                  <a:r>
                    <a:rPr lang="en-US" altLang="zh-CN" sz="2400" smtClean="0"/>
                    <a:t>int main()</a:t>
                  </a:r>
                </a:p>
                <a:p>
                  <a:pPr defTabSz="363538"/>
                  <a:r>
                    <a:rPr lang="en-US" altLang="zh-CN" sz="2400"/>
                    <a:t>{</a:t>
                  </a:r>
                </a:p>
                <a:p>
                  <a:pPr algn="just" defTabSz="358775">
                    <a:lnSpc>
                      <a:spcPct val="120000"/>
                    </a:lnSpc>
                    <a:defRPr/>
                  </a:pPr>
                  <a:r>
                    <a:rPr lang="en-US" altLang="zh-CN" sz="2400" dirty="0">
                      <a:solidFill>
                        <a:schemeClr val="tx1"/>
                      </a:solidFill>
                      <a:ea typeface="Cambria Math" panose="02040503050406030204" pitchFamily="18" charset="0"/>
                    </a:rPr>
                    <a:t>	   </a:t>
                  </a:r>
                  <a14:m>
                    <m:oMath xmlns:m="http://schemas.openxmlformats.org/officeDocument/2006/math">
                      <m:r>
                        <a:rPr lang="en-US" altLang="zh-CN" sz="2400" i="1">
                          <a:solidFill>
                            <a:schemeClr val="tx1"/>
                          </a:solidFill>
                          <a:latin typeface="Cambria Math" panose="02040503050406030204" pitchFamily="18" charset="0"/>
                          <a:ea typeface="Cambria Math" panose="02040503050406030204" pitchFamily="18" charset="0"/>
                        </a:rPr>
                        <m:t>⋮</m:t>
                      </m:r>
                    </m:oMath>
                  </a14:m>
                  <a:endParaRPr lang="en-US" altLang="zh-CN" sz="2400" dirty="0" smtClean="0"/>
                </a:p>
                <a:p>
                  <a:pPr algn="just" defTabSz="358775">
                    <a:lnSpc>
                      <a:spcPct val="120000"/>
                    </a:lnSpc>
                    <a:defRPr/>
                  </a:pPr>
                  <a:r>
                    <a:rPr lang="en-US" altLang="zh-CN" sz="2400" dirty="0"/>
                    <a:t>}</a:t>
                  </a:r>
                  <a:endParaRPr lang="zh-CN" altLang="en-US" sz="2400" dirty="0"/>
                </a:p>
              </p:txBody>
            </p:sp>
          </mc:Choice>
          <mc:Fallback xmlns="">
            <p:sp>
              <p:nvSpPr>
                <p:cNvPr id="15" name="圆角矩形 12">
                  <a:extLst>
                    <a:ext uri="{FF2B5EF4-FFF2-40B4-BE49-F238E27FC236}">
                      <a16:creationId xmlns:a16="http://schemas.microsoft.com/office/drawing/2014/main" xmlns="" xmlns:a14="http://schemas.microsoft.com/office/drawing/2010/main" id="{0F049BFC-9696-4323-94B2-76251E60074B}"/>
                    </a:ext>
                  </a:extLst>
                </p:cNvPr>
                <p:cNvSpPr>
                  <a:spLocks noRot="1" noChangeAspect="1" noMove="1" noResize="1" noEditPoints="1" noAdjustHandles="1" noChangeArrowheads="1" noChangeShapeType="1" noTextEdit="1"/>
                </p:cNvSpPr>
                <p:nvPr/>
              </p:nvSpPr>
              <p:spPr>
                <a:xfrm>
                  <a:off x="5732227" y="2882349"/>
                  <a:ext cx="5683485" cy="1503343"/>
                </a:xfrm>
                <a:prstGeom prst="roundRect">
                  <a:avLst>
                    <a:gd name="adj" fmla="val 1849"/>
                  </a:avLst>
                </a:prstGeom>
                <a:blipFill>
                  <a:blip r:embed="rId4" cstate="print"/>
                  <a:stretch>
                    <a:fillRect l="-225" b="-1606"/>
                  </a:stretch>
                </a:blipFill>
              </p:spPr>
              <p:txBody>
                <a:bodyPr/>
                <a:lstStyle/>
                <a:p>
                  <a:r>
                    <a:rPr lang="zh-CN" altLang="en-US">
                      <a:noFill/>
                    </a:rPr>
                    <a:t> </a:t>
                  </a:r>
                </a:p>
              </p:txBody>
            </p:sp>
          </mc:Fallback>
        </mc:AlternateContent>
        <p:sp>
          <p:nvSpPr>
            <p:cNvPr id="16" name="圆角矩形 12">
              <a:extLst>
                <a:ext uri="{FF2B5EF4-FFF2-40B4-BE49-F238E27FC236}">
                  <a16:creationId xmlns:a16="http://schemas.microsoft.com/office/drawing/2014/main" xmlns="" id="{0F049BFC-9696-4323-94B2-76251E60074B}"/>
                </a:ext>
              </a:extLst>
            </p:cNvPr>
            <p:cNvSpPr/>
            <p:nvPr/>
          </p:nvSpPr>
          <p:spPr>
            <a:xfrm>
              <a:off x="5773308" y="2912165"/>
              <a:ext cx="5601321"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2400" b="1" smtClean="0"/>
                <a:t>file1.c</a:t>
              </a:r>
              <a:endParaRPr lang="en-US" altLang="zh-CN" sz="2400" b="1" dirty="0"/>
            </a:p>
          </p:txBody>
        </p:sp>
      </p:grpSp>
      <p:grpSp>
        <p:nvGrpSpPr>
          <p:cNvPr id="17" name="组合 16"/>
          <p:cNvGrpSpPr/>
          <p:nvPr/>
        </p:nvGrpSpPr>
        <p:grpSpPr>
          <a:xfrm>
            <a:off x="5975541" y="3024667"/>
            <a:ext cx="4654470" cy="3302391"/>
            <a:chOff x="5732227" y="2882349"/>
            <a:chExt cx="5683485" cy="2016865"/>
          </a:xfrm>
        </p:grpSpPr>
        <mc:AlternateContent xmlns:mc="http://schemas.openxmlformats.org/markup-compatibility/2006" xmlns:a14="http://schemas.microsoft.com/office/drawing/2010/main">
          <mc:Choice Requires="a14">
            <p:sp>
              <p:nvSpPr>
                <p:cNvPr id="18" name="圆角矩形 12">
                  <a:extLst>
                    <a:ext uri="{FF2B5EF4-FFF2-40B4-BE49-F238E27FC236}">
                      <a16:creationId xmlns="" xmlns:a16="http://schemas.microsoft.com/office/drawing/2014/main" id="{0F049BFC-9696-4323-94B2-76251E60074B}"/>
                    </a:ext>
                  </a:extLst>
                </p:cNvPr>
                <p:cNvSpPr/>
                <p:nvPr/>
              </p:nvSpPr>
              <p:spPr>
                <a:xfrm>
                  <a:off x="5732227" y="2882349"/>
                  <a:ext cx="5683485" cy="201686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2400" smtClean="0"/>
                </a:p>
                <a:p>
                  <a:pPr defTabSz="363538">
                    <a:lnSpc>
                      <a:spcPct val="110000"/>
                    </a:lnSpc>
                  </a:pPr>
                  <a:r>
                    <a:rPr lang="en-US" altLang="zh-CN" sz="2400" smtClean="0"/>
                    <a:t>extern A;</a:t>
                  </a:r>
                </a:p>
                <a:p>
                  <a:pPr defTabSz="363538"/>
                  <a:r>
                    <a:rPr lang="en-US" altLang="zh-CN" sz="2400" smtClean="0"/>
                    <a:t>void fun(int n)</a:t>
                  </a:r>
                </a:p>
                <a:p>
                  <a:pPr defTabSz="363538"/>
                  <a:r>
                    <a:rPr lang="en-US" altLang="zh-CN" sz="2400"/>
                    <a:t>{</a:t>
                  </a:r>
                </a:p>
                <a:p>
                  <a:pPr algn="just" defTabSz="358775">
                    <a:lnSpc>
                      <a:spcPct val="120000"/>
                    </a:lnSpc>
                    <a:defRPr/>
                  </a:pPr>
                  <a:r>
                    <a:rPr lang="en-US" altLang="zh-CN" sz="2400" dirty="0">
                      <a:solidFill>
                        <a:schemeClr val="tx1"/>
                      </a:solidFill>
                      <a:ea typeface="Cambria Math" panose="02040503050406030204" pitchFamily="18" charset="0"/>
                    </a:rPr>
                    <a:t>	   </a:t>
                  </a:r>
                  <a14:m>
                    <m:oMath xmlns:m="http://schemas.openxmlformats.org/officeDocument/2006/math">
                      <m:r>
                        <a:rPr lang="en-US" altLang="zh-CN" sz="2400" i="1">
                          <a:solidFill>
                            <a:schemeClr val="tx1"/>
                          </a:solidFill>
                          <a:latin typeface="Cambria Math" panose="02040503050406030204" pitchFamily="18" charset="0"/>
                          <a:ea typeface="Cambria Math" panose="02040503050406030204" pitchFamily="18" charset="0"/>
                        </a:rPr>
                        <m:t>⋮</m:t>
                      </m:r>
                    </m:oMath>
                  </a14:m>
                  <a:endParaRPr lang="en-US" altLang="zh-CN" sz="2400" smtClean="0">
                    <a:solidFill>
                      <a:schemeClr val="tx1"/>
                    </a:solidFill>
                    <a:ea typeface="Cambria Math" panose="02040503050406030204" pitchFamily="18" charset="0"/>
                  </a:endParaRPr>
                </a:p>
                <a:p>
                  <a:pPr algn="just" defTabSz="358775">
                    <a:lnSpc>
                      <a:spcPct val="120000"/>
                    </a:lnSpc>
                    <a:defRPr/>
                  </a:pPr>
                  <a:r>
                    <a:rPr lang="en-US" altLang="zh-CN" sz="2400" smtClean="0"/>
                    <a:t>	A=A*n;		//</a:t>
                  </a:r>
                  <a:r>
                    <a:rPr lang="zh-CN" altLang="en-US" sz="2400" smtClean="0"/>
                    <a:t>出错</a:t>
                  </a:r>
                  <a:endParaRPr lang="en-US" altLang="zh-CN" sz="2400" smtClean="0"/>
                </a:p>
                <a:p>
                  <a:pPr algn="just" defTabSz="358775">
                    <a:lnSpc>
                      <a:spcPct val="120000"/>
                    </a:lnSpc>
                    <a:defRPr/>
                  </a:pPr>
                  <a:r>
                    <a:rPr lang="en-US" altLang="zh-CN" sz="2400" dirty="0">
                      <a:solidFill>
                        <a:schemeClr val="tx1"/>
                      </a:solidFill>
                      <a:ea typeface="Cambria Math" panose="02040503050406030204" pitchFamily="18" charset="0"/>
                    </a:rPr>
                    <a:t>	   </a:t>
                  </a:r>
                  <a14:m>
                    <m:oMath xmlns:m="http://schemas.openxmlformats.org/officeDocument/2006/math">
                      <m:r>
                        <a:rPr lang="en-US" altLang="zh-CN" sz="2400" i="1">
                          <a:solidFill>
                            <a:schemeClr val="tx1"/>
                          </a:solidFill>
                          <a:latin typeface="Cambria Math" panose="02040503050406030204" pitchFamily="18" charset="0"/>
                          <a:ea typeface="Cambria Math" panose="02040503050406030204" pitchFamily="18" charset="0"/>
                        </a:rPr>
                        <m:t>⋮</m:t>
                      </m:r>
                    </m:oMath>
                  </a14:m>
                  <a:endParaRPr lang="en-US" altLang="zh-CN" sz="2400" dirty="0" smtClean="0"/>
                </a:p>
                <a:p>
                  <a:pPr algn="just" defTabSz="358775">
                    <a:lnSpc>
                      <a:spcPct val="120000"/>
                    </a:lnSpc>
                    <a:defRPr/>
                  </a:pPr>
                  <a:r>
                    <a:rPr lang="en-US" altLang="zh-CN" sz="2400" dirty="0"/>
                    <a:t>}</a:t>
                  </a:r>
                  <a:endParaRPr lang="zh-CN" altLang="en-US" sz="2400" dirty="0"/>
                </a:p>
              </p:txBody>
            </p:sp>
          </mc:Choice>
          <mc:Fallback xmlns="">
            <p:sp>
              <p:nvSpPr>
                <p:cNvPr id="18" name="圆角矩形 12">
                  <a:extLst>
                    <a:ext uri="{FF2B5EF4-FFF2-40B4-BE49-F238E27FC236}">
                      <a16:creationId xmlns:a16="http://schemas.microsoft.com/office/drawing/2014/main" xmlns="" xmlns:a14="http://schemas.microsoft.com/office/drawing/2010/main" id="{0F049BFC-9696-4323-94B2-76251E60074B}"/>
                    </a:ext>
                  </a:extLst>
                </p:cNvPr>
                <p:cNvSpPr>
                  <a:spLocks noRot="1" noChangeAspect="1" noMove="1" noResize="1" noEditPoints="1" noAdjustHandles="1" noChangeArrowheads="1" noChangeShapeType="1" noTextEdit="1"/>
                </p:cNvSpPr>
                <p:nvPr/>
              </p:nvSpPr>
              <p:spPr>
                <a:xfrm>
                  <a:off x="5732227" y="2882349"/>
                  <a:ext cx="5683485" cy="2016865"/>
                </a:xfrm>
                <a:prstGeom prst="roundRect">
                  <a:avLst>
                    <a:gd name="adj" fmla="val 1849"/>
                  </a:avLst>
                </a:prstGeom>
                <a:blipFill>
                  <a:blip r:embed="rId5" cstate="print"/>
                  <a:stretch>
                    <a:fillRect l="-225" b="-2703"/>
                  </a:stretch>
                </a:blipFill>
              </p:spPr>
              <p:txBody>
                <a:bodyPr/>
                <a:lstStyle/>
                <a:p>
                  <a:r>
                    <a:rPr lang="zh-CN" altLang="en-US">
                      <a:noFill/>
                    </a:rPr>
                    <a:t> </a:t>
                  </a:r>
                </a:p>
              </p:txBody>
            </p:sp>
          </mc:Fallback>
        </mc:AlternateContent>
        <p:sp>
          <p:nvSpPr>
            <p:cNvPr id="19" name="圆角矩形 12">
              <a:extLst>
                <a:ext uri="{FF2B5EF4-FFF2-40B4-BE49-F238E27FC236}">
                  <a16:creationId xmlns:a16="http://schemas.microsoft.com/office/drawing/2014/main" xmlns="" id="{0F049BFC-9696-4323-94B2-76251E60074B}"/>
                </a:ext>
              </a:extLst>
            </p:cNvPr>
            <p:cNvSpPr/>
            <p:nvPr/>
          </p:nvSpPr>
          <p:spPr>
            <a:xfrm>
              <a:off x="5773308" y="2912165"/>
              <a:ext cx="5601321"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2400" b="1" smtClean="0"/>
                <a:t>file2.c</a:t>
              </a:r>
              <a:endParaRPr lang="en-US" altLang="zh-CN" sz="2400" b="1" dirty="0"/>
            </a:p>
          </p:txBody>
        </p:sp>
      </p:grpSp>
      <p:pic>
        <p:nvPicPr>
          <p:cNvPr id="20" name="图片 19">
            <a:extLst>
              <a:ext uri="{FF2B5EF4-FFF2-40B4-BE49-F238E27FC236}">
                <a16:creationId xmlns:a16="http://schemas.microsoft.com/office/drawing/2014/main" xmlns="" id="{F85C959A-118B-495F-B8CB-F9B90295EF73}"/>
              </a:ext>
            </a:extLst>
          </p:cNvPr>
          <p:cNvPicPr>
            <a:picLocks noChangeAspect="1"/>
          </p:cNvPicPr>
          <p:nvPr/>
        </p:nvPicPr>
        <p:blipFill>
          <a:blip r:embed="rId6" cstate="print"/>
          <a:stretch>
            <a:fillRect/>
          </a:stretch>
        </p:blipFill>
        <p:spPr>
          <a:xfrm>
            <a:off x="6040431" y="3005203"/>
            <a:ext cx="934793" cy="904575"/>
          </a:xfrm>
          <a:prstGeom prst="rect">
            <a:avLst/>
          </a:prstGeom>
        </p:spPr>
      </p:pic>
    </p:spTree>
    <p:extLst>
      <p:ext uri="{BB962C8B-B14F-4D97-AF65-F5344CB8AC3E}">
        <p14:creationId xmlns:p14="http://schemas.microsoft.com/office/powerpoint/2010/main" val="4218699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6389" y="377689"/>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xmlns="" id="{F694C8CC-833E-48C3-8388-7834C145160E}"/>
              </a:ext>
            </a:extLst>
          </p:cNvPr>
          <p:cNvSpPr txBox="1">
            <a:spLocks/>
          </p:cNvSpPr>
          <p:nvPr/>
        </p:nvSpPr>
        <p:spPr>
          <a:xfrm>
            <a:off x="844969" y="1385285"/>
            <a:ext cx="4440475"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将外部变量的作用域限制在本文件中</a:t>
            </a:r>
            <a:endParaRPr lang="en-US" altLang="zh-CN" sz="2400" dirty="0"/>
          </a:p>
        </p:txBody>
      </p:sp>
      <p:sp>
        <p:nvSpPr>
          <p:cNvPr id="5" name="MH_Text_1">
            <a:extLst>
              <a:ext uri="{FF2B5EF4-FFF2-40B4-BE49-F238E27FC236}">
                <a16:creationId xmlns:a16="http://schemas.microsoft.com/office/drawing/2014/main" xmlns="" id="{09BAB517-D8AA-4565-A59F-334343DF4404}"/>
              </a:ext>
            </a:extLst>
          </p:cNvPr>
          <p:cNvSpPr/>
          <p:nvPr>
            <p:custDataLst>
              <p:tags r:id="rId1"/>
            </p:custDataLst>
          </p:nvPr>
        </p:nvSpPr>
        <p:spPr>
          <a:xfrm>
            <a:off x="844970" y="1904651"/>
            <a:ext cx="10491231" cy="18225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36000" rIns="0" bIns="0">
            <a:noAutofit/>
          </a:bodyPr>
          <a:lstStyle/>
          <a:p>
            <a:pPr algn="just">
              <a:lnSpc>
                <a:spcPct val="150000"/>
              </a:lnSpc>
              <a:defRPr/>
            </a:pPr>
            <a:r>
              <a:rPr lang="zh-CN" altLang="en-US" sz="2400">
                <a:solidFill>
                  <a:schemeClr val="tx1"/>
                </a:solidFill>
              </a:rPr>
              <a:t>用</a:t>
            </a:r>
            <a:r>
              <a:rPr lang="en-US" altLang="zh-CN" sz="2400" b="1" smtClean="0">
                <a:solidFill>
                  <a:schemeClr val="tx1"/>
                </a:solidFill>
              </a:rPr>
              <a:t>static</a:t>
            </a:r>
            <a:r>
              <a:rPr lang="zh-CN" altLang="en-US" sz="2400" smtClean="0">
                <a:solidFill>
                  <a:schemeClr val="tx1"/>
                </a:solidFill>
              </a:rPr>
              <a:t>声明</a:t>
            </a:r>
            <a:r>
              <a:rPr lang="zh-CN" altLang="en-US" sz="2400">
                <a:solidFill>
                  <a:schemeClr val="tx1"/>
                </a:solidFill>
              </a:rPr>
              <a:t>一个变量的</a:t>
            </a:r>
            <a:r>
              <a:rPr lang="zh-CN" altLang="en-US" sz="2400" b="1">
                <a:solidFill>
                  <a:schemeClr val="tx1"/>
                </a:solidFill>
              </a:rPr>
              <a:t>作用</a:t>
            </a:r>
            <a:r>
              <a:rPr lang="zh-CN" altLang="en-US" sz="2400">
                <a:solidFill>
                  <a:schemeClr val="tx1"/>
                </a:solidFill>
              </a:rPr>
              <a:t>是</a:t>
            </a:r>
            <a:r>
              <a:rPr lang="en-US" altLang="zh-CN" sz="2400">
                <a:solidFill>
                  <a:schemeClr val="tx1"/>
                </a:solidFill>
              </a:rPr>
              <a:t>: </a:t>
            </a:r>
          </a:p>
          <a:p>
            <a:pPr algn="just">
              <a:lnSpc>
                <a:spcPct val="150000"/>
              </a:lnSpc>
              <a:defRPr/>
            </a:pPr>
            <a:r>
              <a:rPr lang="en-US" altLang="zh-CN" sz="2400">
                <a:solidFill>
                  <a:schemeClr val="tx1"/>
                </a:solidFill>
              </a:rPr>
              <a:t>(1) </a:t>
            </a:r>
            <a:r>
              <a:rPr lang="zh-CN" altLang="en-US" sz="2400">
                <a:solidFill>
                  <a:schemeClr val="tx1"/>
                </a:solidFill>
              </a:rPr>
              <a:t>对局部变量用</a:t>
            </a:r>
            <a:r>
              <a:rPr lang="en-US" altLang="zh-CN" sz="2400">
                <a:solidFill>
                  <a:schemeClr val="tx1"/>
                </a:solidFill>
              </a:rPr>
              <a:t>static</a:t>
            </a:r>
            <a:r>
              <a:rPr lang="zh-CN" altLang="en-US" sz="2400">
                <a:solidFill>
                  <a:schemeClr val="tx1"/>
                </a:solidFill>
              </a:rPr>
              <a:t>声明，把它分配在静态存储区，该变量在整个程序执行期间不释放，其所分配的空间始终存在</a:t>
            </a:r>
            <a:r>
              <a:rPr lang="zh-CN" altLang="en-US" sz="2400" smtClean="0">
                <a:solidFill>
                  <a:schemeClr val="tx1"/>
                </a:solidFill>
              </a:rPr>
              <a:t>。</a:t>
            </a:r>
            <a:endParaRPr lang="zh-CN" altLang="en-US" sz="2400">
              <a:solidFill>
                <a:schemeClr val="tx1"/>
              </a:solidFill>
            </a:endParaRPr>
          </a:p>
          <a:p>
            <a:pPr algn="just">
              <a:lnSpc>
                <a:spcPct val="150000"/>
              </a:lnSpc>
              <a:defRPr/>
            </a:pPr>
            <a:r>
              <a:rPr lang="en-US" altLang="zh-CN" sz="2400">
                <a:solidFill>
                  <a:schemeClr val="tx1"/>
                </a:solidFill>
              </a:rPr>
              <a:t>(2) </a:t>
            </a:r>
            <a:r>
              <a:rPr lang="zh-CN" altLang="en-US" sz="2400">
                <a:solidFill>
                  <a:schemeClr val="tx1"/>
                </a:solidFill>
              </a:rPr>
              <a:t>对全局变量用</a:t>
            </a:r>
            <a:r>
              <a:rPr lang="en-US" altLang="zh-CN" sz="2400">
                <a:solidFill>
                  <a:schemeClr val="tx1"/>
                </a:solidFill>
              </a:rPr>
              <a:t>static</a:t>
            </a:r>
            <a:r>
              <a:rPr lang="zh-CN" altLang="en-US" sz="2400">
                <a:solidFill>
                  <a:schemeClr val="tx1"/>
                </a:solidFill>
              </a:rPr>
              <a:t>声明，则该变量的作用域只限于本文件模块</a:t>
            </a:r>
            <a:r>
              <a:rPr lang="en-US" altLang="zh-CN" sz="2400">
                <a:solidFill>
                  <a:schemeClr val="tx1"/>
                </a:solidFill>
              </a:rPr>
              <a:t>(</a:t>
            </a:r>
            <a:r>
              <a:rPr lang="zh-CN" altLang="en-US" sz="2400">
                <a:solidFill>
                  <a:schemeClr val="tx1"/>
                </a:solidFill>
              </a:rPr>
              <a:t>即被声明的文件中</a:t>
            </a:r>
            <a:r>
              <a:rPr lang="en-US" altLang="zh-CN" sz="2400">
                <a:solidFill>
                  <a:schemeClr val="tx1"/>
                </a:solidFill>
              </a:rPr>
              <a:t>)</a:t>
            </a:r>
            <a:r>
              <a:rPr lang="zh-CN" altLang="en-US" sz="2400">
                <a:solidFill>
                  <a:schemeClr val="tx1"/>
                </a:solidFill>
              </a:rPr>
              <a:t>。</a:t>
            </a:r>
            <a:endParaRPr lang="zh-CN" altLang="en-US" sz="2400" dirty="0">
              <a:solidFill>
                <a:schemeClr val="tx1"/>
              </a:solidFill>
            </a:endParaRPr>
          </a:p>
        </p:txBody>
      </p:sp>
    </p:spTree>
    <p:extLst>
      <p:ext uri="{BB962C8B-B14F-4D97-AF65-F5344CB8AC3E}">
        <p14:creationId xmlns:p14="http://schemas.microsoft.com/office/powerpoint/2010/main" val="1706728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5"/>
            <a:ext cx="10999304" cy="4418063"/>
          </a:xfrm>
          <a:prstGeom prst="rect">
            <a:avLst/>
          </a:prstGeom>
          <a:solidFill>
            <a:schemeClr val="bg1"/>
          </a:solidFill>
          <a:ln>
            <a:noFill/>
          </a:ln>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endParaRPr lang="en-US" altLang="zh-CN" sz="2400" smtClean="0">
              <a:latin typeface="+mn-ea"/>
              <a:ea typeface="+mn-ea"/>
            </a:endParaRPr>
          </a:p>
          <a:p>
            <a:pPr>
              <a:lnSpc>
                <a:spcPct val="100000"/>
              </a:lnSpc>
              <a:spcBef>
                <a:spcPct val="0"/>
              </a:spcBef>
              <a:buNone/>
            </a:pPr>
            <a:r>
              <a:rPr lang="zh-CN" altLang="en-US" sz="2400" smtClean="0">
                <a:latin typeface="+mn-ea"/>
                <a:ea typeface="+mn-ea"/>
              </a:rPr>
              <a:t>对</a:t>
            </a:r>
            <a:r>
              <a:rPr lang="zh-CN" altLang="en-US" sz="2400">
                <a:latin typeface="+mn-ea"/>
                <a:ea typeface="+mn-ea"/>
              </a:rPr>
              <a:t>一个数据的定义，需要指定两种属性</a:t>
            </a:r>
            <a:r>
              <a:rPr lang="en-US" altLang="zh-CN" sz="2400">
                <a:latin typeface="+mn-ea"/>
                <a:ea typeface="+mn-ea"/>
              </a:rPr>
              <a:t>: </a:t>
            </a:r>
            <a:r>
              <a:rPr lang="zh-CN" altLang="en-US" sz="2400" b="1">
                <a:latin typeface="+mn-ea"/>
                <a:ea typeface="+mn-ea"/>
              </a:rPr>
              <a:t>数据类型</a:t>
            </a:r>
            <a:r>
              <a:rPr lang="zh-CN" altLang="en-US" sz="2400">
                <a:latin typeface="+mn-ea"/>
                <a:ea typeface="+mn-ea"/>
              </a:rPr>
              <a:t>和</a:t>
            </a:r>
            <a:r>
              <a:rPr lang="zh-CN" altLang="en-US" sz="2400" b="1">
                <a:latin typeface="+mn-ea"/>
                <a:ea typeface="+mn-ea"/>
              </a:rPr>
              <a:t>存储类别</a:t>
            </a:r>
            <a:r>
              <a:rPr lang="zh-CN" altLang="en-US" sz="2400">
                <a:latin typeface="+mn-ea"/>
                <a:ea typeface="+mn-ea"/>
              </a:rPr>
              <a:t>，分别使用两个关键字</a:t>
            </a:r>
            <a:r>
              <a:rPr lang="zh-CN" altLang="en-US" sz="2400" smtClean="0">
                <a:latin typeface="+mn-ea"/>
                <a:ea typeface="+mn-ea"/>
              </a:rPr>
              <a:t>。</a:t>
            </a:r>
            <a:endParaRPr lang="en-US" altLang="zh-CN" sz="2400" smtClean="0">
              <a:latin typeface="+mn-ea"/>
              <a:ea typeface="+mn-ea"/>
            </a:endParaRPr>
          </a:p>
          <a:p>
            <a:pPr>
              <a:lnSpc>
                <a:spcPct val="100000"/>
              </a:lnSpc>
              <a:spcBef>
                <a:spcPct val="0"/>
              </a:spcBef>
              <a:buNone/>
            </a:pPr>
            <a:endParaRPr lang="en-US" altLang="zh-CN" sz="2400">
              <a:latin typeface="+mn-ea"/>
              <a:ea typeface="+mn-ea"/>
            </a:endParaRPr>
          </a:p>
          <a:p>
            <a:pPr>
              <a:lnSpc>
                <a:spcPct val="100000"/>
              </a:lnSpc>
              <a:spcBef>
                <a:spcPct val="0"/>
              </a:spcBef>
              <a:buNone/>
            </a:pPr>
            <a:endParaRPr lang="en-US" altLang="zh-CN" sz="2400" smtClean="0">
              <a:latin typeface="+mn-ea"/>
              <a:ea typeface="+mn-ea"/>
            </a:endParaRPr>
          </a:p>
          <a:p>
            <a:pPr>
              <a:lnSpc>
                <a:spcPct val="100000"/>
              </a:lnSpc>
              <a:spcBef>
                <a:spcPct val="0"/>
              </a:spcBef>
              <a:buNone/>
            </a:pPr>
            <a:endParaRPr lang="en-US" altLang="zh-CN" sz="2400">
              <a:latin typeface="+mn-ea"/>
              <a:ea typeface="+mn-ea"/>
            </a:endParaRPr>
          </a:p>
          <a:p>
            <a:pPr>
              <a:lnSpc>
                <a:spcPct val="100000"/>
              </a:lnSpc>
              <a:spcBef>
                <a:spcPct val="0"/>
              </a:spcBef>
              <a:buNone/>
            </a:pPr>
            <a:endParaRPr lang="en-US" altLang="zh-CN" sz="2400" smtClean="0">
              <a:latin typeface="+mn-ea"/>
              <a:ea typeface="+mn-ea"/>
            </a:endParaRPr>
          </a:p>
          <a:p>
            <a:pPr>
              <a:lnSpc>
                <a:spcPct val="100000"/>
              </a:lnSpc>
              <a:spcBef>
                <a:spcPct val="0"/>
              </a:spcBef>
              <a:buNone/>
            </a:pPr>
            <a:endParaRPr lang="en-US" altLang="zh-CN" sz="2400" smtClean="0">
              <a:latin typeface="+mn-ea"/>
              <a:ea typeface="+mn-ea"/>
            </a:endParaRPr>
          </a:p>
          <a:p>
            <a:pPr>
              <a:lnSpc>
                <a:spcPct val="100000"/>
              </a:lnSpc>
              <a:spcBef>
                <a:spcPct val="0"/>
              </a:spcBef>
              <a:buNone/>
            </a:pPr>
            <a:endParaRPr lang="en-US" altLang="zh-CN" sz="2400" smtClean="0">
              <a:latin typeface="+mn-ea"/>
              <a:ea typeface="+mn-ea"/>
            </a:endParaRPr>
          </a:p>
          <a:p>
            <a:pPr>
              <a:lnSpc>
                <a:spcPct val="100000"/>
              </a:lnSpc>
              <a:spcBef>
                <a:spcPct val="0"/>
              </a:spcBef>
              <a:buNone/>
            </a:pPr>
            <a:endParaRPr lang="en-US" altLang="zh-CN" sz="2400">
              <a:latin typeface="+mn-ea"/>
              <a:ea typeface="+mn-ea"/>
            </a:endParaRPr>
          </a:p>
          <a:p>
            <a:pPr>
              <a:lnSpc>
                <a:spcPct val="100000"/>
              </a:lnSpc>
              <a:spcBef>
                <a:spcPct val="0"/>
              </a:spcBef>
              <a:buNone/>
            </a:pPr>
            <a:endParaRPr lang="en-US" altLang="zh-CN" sz="2400" smtClean="0">
              <a:latin typeface="+mn-ea"/>
              <a:ea typeface="+mn-ea"/>
            </a:endParaRPr>
          </a:p>
          <a:p>
            <a:pPr>
              <a:lnSpc>
                <a:spcPct val="100000"/>
              </a:lnSpc>
              <a:spcBef>
                <a:spcPct val="0"/>
              </a:spcBef>
              <a:buNone/>
            </a:pPr>
            <a:r>
              <a:rPr lang="zh-CN" altLang="en-US" sz="2400" smtClean="0">
                <a:latin typeface="+mn-ea"/>
                <a:ea typeface="+mn-ea"/>
              </a:rPr>
              <a:t>此外</a:t>
            </a:r>
            <a:r>
              <a:rPr lang="zh-CN" altLang="en-US" sz="2400">
                <a:latin typeface="+mn-ea"/>
                <a:ea typeface="+mn-ea"/>
              </a:rPr>
              <a:t>，可以用</a:t>
            </a:r>
            <a:r>
              <a:rPr lang="en-US" altLang="zh-CN" sz="2400">
                <a:latin typeface="+mn-ea"/>
                <a:ea typeface="+mn-ea"/>
              </a:rPr>
              <a:t>extern</a:t>
            </a:r>
            <a:r>
              <a:rPr lang="zh-CN" altLang="en-US" sz="2400">
                <a:latin typeface="+mn-ea"/>
                <a:ea typeface="+mn-ea"/>
              </a:rPr>
              <a:t>声明已定义的外部</a:t>
            </a:r>
            <a:r>
              <a:rPr lang="zh-CN" altLang="en-US" sz="2400" smtClean="0">
                <a:latin typeface="+mn-ea"/>
                <a:ea typeface="+mn-ea"/>
              </a:rPr>
              <a:t>变量。</a:t>
            </a:r>
            <a:endParaRPr lang="en-US" altLang="zh-CN" sz="2400" smtClean="0">
              <a:latin typeface="+mn-ea"/>
              <a:ea typeface="+mn-ea"/>
            </a:endParaRPr>
          </a:p>
          <a:p>
            <a:pPr>
              <a:lnSpc>
                <a:spcPct val="100000"/>
              </a:lnSpc>
              <a:spcBef>
                <a:spcPct val="0"/>
              </a:spcBef>
              <a:buNone/>
            </a:pPr>
            <a:endParaRPr lang="en-US" altLang="zh-CN" sz="2400">
              <a:latin typeface="+mn-ea"/>
              <a:ea typeface="+mn-ea"/>
            </a:endParaRPr>
          </a:p>
          <a:p>
            <a:pPr>
              <a:lnSpc>
                <a:spcPct val="100000"/>
              </a:lnSpc>
              <a:spcBef>
                <a:spcPct val="0"/>
              </a:spcBef>
              <a:buNone/>
            </a:pPr>
            <a:endParaRPr lang="en-US" altLang="zh-CN" sz="2400" smtClean="0">
              <a:latin typeface="+mn-ea"/>
              <a:ea typeface="+mn-ea"/>
            </a:endParaRPr>
          </a:p>
        </p:txBody>
      </p:sp>
      <p:sp>
        <p:nvSpPr>
          <p:cNvPr id="3078" name="MH_SubTitle_1"/>
          <p:cNvSpPr txBox="1">
            <a:spLocks noChangeArrowheads="1"/>
          </p:cNvSpPr>
          <p:nvPr>
            <p:custDataLst>
              <p:tags r:id="rId4"/>
            </p:custDataLst>
          </p:nvPr>
        </p:nvSpPr>
        <p:spPr bwMode="auto">
          <a:xfrm>
            <a:off x="1100958" y="485468"/>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smtClean="0">
                <a:latin typeface="+mn-lt"/>
                <a:ea typeface="+mn-ea"/>
              </a:rPr>
              <a:t>存储类别小结</a:t>
            </a:r>
            <a:endParaRPr lang="zh-CN" altLang="en-US" sz="3600" b="1">
              <a:latin typeface="+mn-lt"/>
              <a:ea typeface="+mn-ea"/>
            </a:endParaRPr>
          </a:p>
        </p:txBody>
      </p:sp>
      <p:grpSp>
        <p:nvGrpSpPr>
          <p:cNvPr id="3" name="组合 2"/>
          <p:cNvGrpSpPr/>
          <p:nvPr/>
        </p:nvGrpSpPr>
        <p:grpSpPr>
          <a:xfrm>
            <a:off x="537816" y="689771"/>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3" name="圆角矩形 12">
            <a:extLst>
              <a:ext uri="{FF2B5EF4-FFF2-40B4-BE49-F238E27FC236}">
                <a16:creationId xmlns:a16="http://schemas.microsoft.com/office/drawing/2014/main" xmlns="" id="{81B73C8E-79CB-4F4E-829B-E13EEDDD322F}"/>
              </a:ext>
            </a:extLst>
          </p:cNvPr>
          <p:cNvSpPr/>
          <p:nvPr/>
        </p:nvSpPr>
        <p:spPr>
          <a:xfrm>
            <a:off x="2772698" y="2764596"/>
            <a:ext cx="8642554" cy="931240"/>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solidFill>
                  <a:schemeClr val="tx1"/>
                </a:solidFill>
              </a:rPr>
              <a:t>static int a</a:t>
            </a:r>
            <a:r>
              <a:rPr lang="en-US" altLang="zh-CN" sz="2400" smtClean="0">
                <a:solidFill>
                  <a:schemeClr val="tx1"/>
                </a:solidFill>
              </a:rPr>
              <a:t>;		//</a:t>
            </a:r>
            <a:r>
              <a:rPr lang="zh-CN" altLang="en-US" sz="2400">
                <a:solidFill>
                  <a:schemeClr val="tx1"/>
                </a:solidFill>
              </a:rPr>
              <a:t>静态局部整型变量或静态外部整型变量 </a:t>
            </a:r>
          </a:p>
          <a:p>
            <a:pPr defTabSz="363538">
              <a:lnSpc>
                <a:spcPct val="120000"/>
              </a:lnSpc>
            </a:pPr>
            <a:r>
              <a:rPr lang="en-US" altLang="zh-CN" sz="2400">
                <a:solidFill>
                  <a:schemeClr val="tx1"/>
                </a:solidFill>
              </a:rPr>
              <a:t>auto char c</a:t>
            </a:r>
            <a:r>
              <a:rPr lang="en-US" altLang="zh-CN" sz="2400" smtClean="0">
                <a:solidFill>
                  <a:schemeClr val="tx1"/>
                </a:solidFill>
              </a:rPr>
              <a:t>;		//</a:t>
            </a:r>
            <a:r>
              <a:rPr lang="zh-CN" altLang="en-US" sz="2400">
                <a:solidFill>
                  <a:schemeClr val="tx1"/>
                </a:solidFill>
              </a:rPr>
              <a:t>自动变量，在函数内</a:t>
            </a:r>
            <a:r>
              <a:rPr lang="zh-CN" altLang="en-US" sz="2400" smtClean="0">
                <a:solidFill>
                  <a:schemeClr val="tx1"/>
                </a:solidFill>
              </a:rPr>
              <a:t>定义</a:t>
            </a:r>
            <a:endParaRPr lang="zh-CN" altLang="en-US" sz="2400">
              <a:solidFill>
                <a:schemeClr val="tx1"/>
              </a:solidFill>
            </a:endParaRPr>
          </a:p>
          <a:p>
            <a:pPr defTabSz="363538">
              <a:lnSpc>
                <a:spcPct val="120000"/>
              </a:lnSpc>
            </a:pPr>
            <a:r>
              <a:rPr lang="en-US" altLang="zh-CN" sz="2400">
                <a:solidFill>
                  <a:schemeClr val="tx1"/>
                </a:solidFill>
              </a:rPr>
              <a:t>register int d</a:t>
            </a:r>
            <a:r>
              <a:rPr lang="en-US" altLang="zh-CN" sz="2400" smtClean="0">
                <a:solidFill>
                  <a:schemeClr val="tx1"/>
                </a:solidFill>
              </a:rPr>
              <a:t>;	//</a:t>
            </a:r>
            <a:r>
              <a:rPr lang="zh-CN" altLang="en-US" sz="2400">
                <a:solidFill>
                  <a:schemeClr val="tx1"/>
                </a:solidFill>
              </a:rPr>
              <a:t>寄存器变量，在函数内定义 </a:t>
            </a:r>
            <a:endParaRPr lang="en-US" altLang="zh-CN" sz="2400" dirty="0">
              <a:solidFill>
                <a:schemeClr val="tx1"/>
              </a:solidFill>
            </a:endParaRPr>
          </a:p>
        </p:txBody>
      </p:sp>
      <p:sp>
        <p:nvSpPr>
          <p:cNvPr id="14" name="圆角矩形 13">
            <a:extLst>
              <a:ext uri="{FF2B5EF4-FFF2-40B4-BE49-F238E27FC236}">
                <a16:creationId xmlns:a16="http://schemas.microsoft.com/office/drawing/2014/main" xmlns="" id="{81B73C8E-79CB-4F4E-829B-E13EEDDD322F}"/>
              </a:ext>
            </a:extLst>
          </p:cNvPr>
          <p:cNvSpPr/>
          <p:nvPr/>
        </p:nvSpPr>
        <p:spPr>
          <a:xfrm>
            <a:off x="2772698" y="4714697"/>
            <a:ext cx="8436076" cy="403226"/>
          </a:xfrm>
          <a:prstGeom prst="roundRect">
            <a:avLst>
              <a:gd name="adj" fmla="val 987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solidFill>
                  <a:schemeClr val="tx1"/>
                </a:solidFill>
              </a:rPr>
              <a:t>extern </a:t>
            </a:r>
            <a:r>
              <a:rPr lang="en-US" altLang="zh-CN" sz="2400" smtClean="0">
                <a:solidFill>
                  <a:schemeClr val="tx1"/>
                </a:solidFill>
              </a:rPr>
              <a:t>b;		//</a:t>
            </a:r>
            <a:r>
              <a:rPr lang="zh-CN" altLang="en-US" sz="2400">
                <a:solidFill>
                  <a:schemeClr val="tx1"/>
                </a:solidFill>
              </a:rPr>
              <a:t>将已定义的外部变量</a:t>
            </a:r>
            <a:r>
              <a:rPr lang="en-US" altLang="zh-CN" sz="2400">
                <a:solidFill>
                  <a:schemeClr val="tx1"/>
                </a:solidFill>
              </a:rPr>
              <a:t>b</a:t>
            </a:r>
            <a:r>
              <a:rPr lang="zh-CN" altLang="en-US" sz="2400">
                <a:solidFill>
                  <a:schemeClr val="tx1"/>
                </a:solidFill>
              </a:rPr>
              <a:t>的作用域扩展至此</a:t>
            </a:r>
            <a:endParaRPr lang="en-US" altLang="zh-CN" sz="2400" dirty="0">
              <a:solidFill>
                <a:schemeClr val="tx1"/>
              </a:solidFill>
            </a:endParaRPr>
          </a:p>
        </p:txBody>
      </p:sp>
    </p:spTree>
    <p:custDataLst>
      <p:tags r:id="rId1"/>
    </p:custDataLst>
    <p:extLst>
      <p:ext uri="{BB962C8B-B14F-4D97-AF65-F5344CB8AC3E}">
        <p14:creationId xmlns:p14="http://schemas.microsoft.com/office/powerpoint/2010/main" val="825886336"/>
      </p:ext>
    </p:extLst>
  </p:cSld>
  <p:clrMapOvr>
    <a:masterClrMapping/>
  </p:clrMapOvr>
  <p:transition spd="slow"/>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8"/>
            <a:ext cx="10999304" cy="4608513"/>
          </a:xfrm>
          <a:prstGeom prst="rect">
            <a:avLst/>
          </a:prstGeom>
          <a:solidFill>
            <a:schemeClr val="bg1"/>
          </a:solidFill>
          <a:ln>
            <a:noFill/>
          </a:ln>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smtClean="0">
                <a:latin typeface="+mn-ea"/>
                <a:ea typeface="+mn-ea"/>
              </a:rPr>
              <a:t>(</a:t>
            </a:r>
            <a:r>
              <a:rPr lang="en-US" altLang="zh-CN" sz="2400">
                <a:latin typeface="+mn-ea"/>
                <a:ea typeface="+mn-ea"/>
              </a:rPr>
              <a:t>1) </a:t>
            </a:r>
            <a:r>
              <a:rPr lang="zh-CN" altLang="en-US" sz="2400">
                <a:latin typeface="+mn-ea"/>
                <a:ea typeface="+mn-ea"/>
              </a:rPr>
              <a:t>从作用域角度分，有局部变量和全局变量。它们采用的存储类别如下</a:t>
            </a:r>
            <a:r>
              <a:rPr lang="en-US" altLang="zh-CN" sz="2400">
                <a:latin typeface="+mn-ea"/>
                <a:ea typeface="+mn-ea"/>
              </a:rPr>
              <a:t>: </a:t>
            </a:r>
          </a:p>
          <a:p>
            <a:pPr>
              <a:lnSpc>
                <a:spcPct val="150000"/>
              </a:lnSpc>
              <a:spcBef>
                <a:spcPct val="0"/>
              </a:spcBef>
              <a:buNone/>
            </a:pPr>
            <a:endParaRPr lang="en-US" altLang="zh-CN" sz="1800">
              <a:latin typeface="+mn-ea"/>
              <a:ea typeface="+mn-ea"/>
            </a:endParaRPr>
          </a:p>
          <a:p>
            <a:pPr>
              <a:lnSpc>
                <a:spcPct val="150000"/>
              </a:lnSpc>
              <a:spcBef>
                <a:spcPct val="0"/>
              </a:spcBef>
              <a:buNone/>
            </a:pPr>
            <a:endParaRPr lang="en-US" altLang="zh-CN" sz="1800" smtClean="0">
              <a:latin typeface="+mn-ea"/>
              <a:ea typeface="+mn-ea"/>
            </a:endParaRPr>
          </a:p>
        </p:txBody>
      </p:sp>
      <p:sp>
        <p:nvSpPr>
          <p:cNvPr id="3078" name="MH_SubTitle_1"/>
          <p:cNvSpPr txBox="1">
            <a:spLocks noChangeArrowheads="1"/>
          </p:cNvSpPr>
          <p:nvPr>
            <p:custDataLst>
              <p:tags r:id="rId4"/>
            </p:custDataLst>
          </p:nvPr>
        </p:nvSpPr>
        <p:spPr bwMode="auto">
          <a:xfrm>
            <a:off x="1100958" y="485468"/>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smtClean="0">
                <a:latin typeface="+mn-lt"/>
                <a:ea typeface="+mn-ea"/>
              </a:rPr>
              <a:t>存储类别小结</a:t>
            </a:r>
            <a:endParaRPr lang="zh-CN" altLang="en-US" sz="3600" b="1">
              <a:latin typeface="+mn-lt"/>
              <a:ea typeface="+mn-ea"/>
            </a:endParaRPr>
          </a:p>
        </p:txBody>
      </p:sp>
      <p:grpSp>
        <p:nvGrpSpPr>
          <p:cNvPr id="3" name="组合 2"/>
          <p:cNvGrpSpPr/>
          <p:nvPr/>
        </p:nvGrpSpPr>
        <p:grpSpPr>
          <a:xfrm>
            <a:off x="537816" y="689771"/>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6" name="图示 5"/>
          <p:cNvGraphicFramePr/>
          <p:nvPr>
            <p:extLst>
              <p:ext uri="{D42A27DB-BD31-4B8C-83A1-F6EECF244321}">
                <p14:modId xmlns:p14="http://schemas.microsoft.com/office/powerpoint/2010/main" val="3644850240"/>
              </p:ext>
            </p:extLst>
          </p:nvPr>
        </p:nvGraphicFramePr>
        <p:xfrm>
          <a:off x="158812" y="2268729"/>
          <a:ext cx="11956026" cy="396856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4" name="左大括号 3"/>
          <p:cNvSpPr/>
          <p:nvPr/>
        </p:nvSpPr>
        <p:spPr>
          <a:xfrm>
            <a:off x="4350774" y="3023419"/>
            <a:ext cx="324465" cy="1548581"/>
          </a:xfrm>
          <a:prstGeom prst="leftBrace">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左大括号 4"/>
          <p:cNvSpPr/>
          <p:nvPr/>
        </p:nvSpPr>
        <p:spPr>
          <a:xfrm>
            <a:off x="4350775" y="5058697"/>
            <a:ext cx="370184" cy="840658"/>
          </a:xfrm>
          <a:prstGeom prst="leftBrace">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28224119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MH_Other_3"/>
          <p:cNvSpPr>
            <a:spLocks noChangeArrowheads="1"/>
          </p:cNvSpPr>
          <p:nvPr>
            <p:custDataLst>
              <p:tags r:id="rId2"/>
            </p:custDataLst>
          </p:nvPr>
        </p:nvSpPr>
        <p:spPr bwMode="auto">
          <a:xfrm>
            <a:off x="1192696" y="841842"/>
            <a:ext cx="10999304" cy="5395450"/>
          </a:xfrm>
          <a:prstGeom prst="rect">
            <a:avLst/>
          </a:prstGeom>
          <a:solidFill>
            <a:schemeClr val="bg1"/>
          </a:solidFill>
          <a:ln>
            <a:noFill/>
          </a:ln>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2400" smtClean="0">
                <a:latin typeface="+mn-ea"/>
                <a:ea typeface="+mn-ea"/>
              </a:rPr>
              <a:t>(2)</a:t>
            </a:r>
            <a:r>
              <a:rPr lang="zh-CN" altLang="en-US" sz="2400">
                <a:latin typeface="+mn-ea"/>
                <a:ea typeface="+mn-ea"/>
              </a:rPr>
              <a:t>从变量存在的时间</a:t>
            </a:r>
            <a:r>
              <a:rPr lang="en-US" altLang="zh-CN" sz="2400">
                <a:latin typeface="+mn-ea"/>
                <a:ea typeface="+mn-ea"/>
              </a:rPr>
              <a:t>(</a:t>
            </a:r>
            <a:r>
              <a:rPr lang="zh-CN" altLang="en-US" sz="2400">
                <a:latin typeface="+mn-ea"/>
                <a:ea typeface="+mn-ea"/>
              </a:rPr>
              <a:t>生存期</a:t>
            </a:r>
            <a:r>
              <a:rPr lang="en-US" altLang="zh-CN" sz="2400">
                <a:latin typeface="+mn-ea"/>
                <a:ea typeface="+mn-ea"/>
              </a:rPr>
              <a:t>)</a:t>
            </a:r>
            <a:r>
              <a:rPr lang="zh-CN" altLang="en-US" sz="2400">
                <a:latin typeface="+mn-ea"/>
                <a:ea typeface="+mn-ea"/>
              </a:rPr>
              <a:t>来区分</a:t>
            </a:r>
            <a:r>
              <a:rPr lang="en-US" altLang="zh-CN" sz="2400">
                <a:latin typeface="+mn-ea"/>
                <a:ea typeface="+mn-ea"/>
              </a:rPr>
              <a:t>,</a:t>
            </a:r>
            <a:r>
              <a:rPr lang="zh-CN" altLang="en-US" sz="2400">
                <a:latin typeface="+mn-ea"/>
                <a:ea typeface="+mn-ea"/>
              </a:rPr>
              <a:t>有动态存储和静态存储两种类型。静态存储是程序整个运行时间都存在</a:t>
            </a:r>
            <a:r>
              <a:rPr lang="en-US" altLang="zh-CN" sz="2400">
                <a:latin typeface="+mn-ea"/>
                <a:ea typeface="+mn-ea"/>
              </a:rPr>
              <a:t>,</a:t>
            </a:r>
            <a:r>
              <a:rPr lang="zh-CN" altLang="en-US" sz="2400">
                <a:latin typeface="+mn-ea"/>
                <a:ea typeface="+mn-ea"/>
              </a:rPr>
              <a:t>而动态存储则是在调用函数时临时分配单元。</a:t>
            </a:r>
            <a:endParaRPr lang="en-US" altLang="zh-CN" sz="2400">
              <a:latin typeface="+mn-ea"/>
              <a:ea typeface="+mn-ea"/>
            </a:endParaRPr>
          </a:p>
          <a:p>
            <a:pPr>
              <a:lnSpc>
                <a:spcPct val="150000"/>
              </a:lnSpc>
              <a:spcBef>
                <a:spcPct val="0"/>
              </a:spcBef>
              <a:buNone/>
            </a:pPr>
            <a:endParaRPr lang="en-US" altLang="zh-CN" sz="2400" smtClean="0">
              <a:latin typeface="+mn-ea"/>
              <a:ea typeface="+mn-ea"/>
            </a:endParaRPr>
          </a:p>
        </p:txBody>
      </p:sp>
      <p:sp>
        <p:nvSpPr>
          <p:cNvPr id="3078" name="MH_SubTitle_1"/>
          <p:cNvSpPr txBox="1">
            <a:spLocks noChangeArrowheads="1"/>
          </p:cNvSpPr>
          <p:nvPr>
            <p:custDataLst>
              <p:tags r:id="rId3"/>
            </p:custDataLst>
          </p:nvPr>
        </p:nvSpPr>
        <p:spPr bwMode="auto">
          <a:xfrm>
            <a:off x="1100958" y="139419"/>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smtClean="0">
                <a:latin typeface="+mn-lt"/>
                <a:ea typeface="+mn-ea"/>
              </a:rPr>
              <a:t>存储类别小结</a:t>
            </a:r>
            <a:endParaRPr lang="zh-CN" altLang="en-US" sz="3600" b="1">
              <a:latin typeface="+mn-lt"/>
              <a:ea typeface="+mn-ea"/>
            </a:endParaRPr>
          </a:p>
        </p:txBody>
      </p:sp>
      <p:grpSp>
        <p:nvGrpSpPr>
          <p:cNvPr id="3" name="组合 2"/>
          <p:cNvGrpSpPr/>
          <p:nvPr/>
        </p:nvGrpSpPr>
        <p:grpSpPr>
          <a:xfrm>
            <a:off x="537816" y="689771"/>
            <a:ext cx="563141" cy="304143"/>
            <a:chOff x="537817" y="689770"/>
            <a:chExt cx="376238" cy="203200"/>
          </a:xfrm>
        </p:grpSpPr>
        <p:sp>
          <p:nvSpPr>
            <p:cNvPr id="2" name="MH_Other_1"/>
            <p:cNvSpPr/>
            <p:nvPr>
              <p:custDataLst>
                <p:tags r:id="rId4"/>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5"/>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6" name="图示 5"/>
          <p:cNvGraphicFramePr/>
          <p:nvPr>
            <p:extLst>
              <p:ext uri="{D42A27DB-BD31-4B8C-83A1-F6EECF244321}">
                <p14:modId xmlns:p14="http://schemas.microsoft.com/office/powerpoint/2010/main" val="2609129339"/>
              </p:ext>
            </p:extLst>
          </p:nvPr>
        </p:nvGraphicFramePr>
        <p:xfrm>
          <a:off x="1831039" y="1421425"/>
          <a:ext cx="9722619"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左大括号 3"/>
          <p:cNvSpPr/>
          <p:nvPr/>
        </p:nvSpPr>
        <p:spPr>
          <a:xfrm>
            <a:off x="3406878" y="3229897"/>
            <a:ext cx="899652" cy="1946787"/>
          </a:xfrm>
          <a:prstGeom prst="leftBrace">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左大括号 4"/>
          <p:cNvSpPr/>
          <p:nvPr/>
        </p:nvSpPr>
        <p:spPr>
          <a:xfrm>
            <a:off x="5869858" y="2625213"/>
            <a:ext cx="663525" cy="1224116"/>
          </a:xfrm>
          <a:prstGeom prst="leftBrace">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左大括号 6"/>
          <p:cNvSpPr/>
          <p:nvPr/>
        </p:nvSpPr>
        <p:spPr>
          <a:xfrm>
            <a:off x="5869858" y="4380271"/>
            <a:ext cx="530942" cy="1430594"/>
          </a:xfrm>
          <a:prstGeom prst="leftBrace">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182018003"/>
      </p:ext>
    </p:extLst>
  </p:cSld>
  <p:clrMapOvr>
    <a:masterClrMapping/>
  </p:clrMapOvr>
  <p:transition spd="slow"/>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8"/>
            <a:ext cx="10999304" cy="4608513"/>
          </a:xfrm>
          <a:prstGeom prst="rect">
            <a:avLst/>
          </a:prstGeom>
          <a:solidFill>
            <a:schemeClr val="bg1"/>
          </a:solidFill>
          <a:ln>
            <a:noFill/>
          </a:ln>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2400" smtClean="0">
                <a:latin typeface="+mn-ea"/>
                <a:ea typeface="+mn-ea"/>
              </a:rPr>
              <a:t>(3)</a:t>
            </a:r>
            <a:r>
              <a:rPr lang="zh-CN" altLang="en-US" sz="2400">
                <a:latin typeface="+mn-ea"/>
                <a:ea typeface="+mn-ea"/>
              </a:rPr>
              <a:t>从变量值存放的位置来区分</a:t>
            </a:r>
            <a:r>
              <a:rPr lang="en-US" altLang="zh-CN" sz="2400">
                <a:latin typeface="+mn-ea"/>
                <a:ea typeface="+mn-ea"/>
              </a:rPr>
              <a:t>,</a:t>
            </a:r>
            <a:r>
              <a:rPr lang="zh-CN" altLang="en-US" sz="2400">
                <a:latin typeface="+mn-ea"/>
                <a:ea typeface="+mn-ea"/>
              </a:rPr>
              <a:t>可分为</a:t>
            </a:r>
            <a:r>
              <a:rPr lang="en-US" altLang="zh-CN" sz="2400">
                <a:latin typeface="+mn-ea"/>
                <a:ea typeface="+mn-ea"/>
              </a:rPr>
              <a:t>:</a:t>
            </a:r>
          </a:p>
        </p:txBody>
      </p:sp>
      <p:sp>
        <p:nvSpPr>
          <p:cNvPr id="3078" name="MH_SubTitle_1"/>
          <p:cNvSpPr txBox="1">
            <a:spLocks noChangeArrowheads="1"/>
          </p:cNvSpPr>
          <p:nvPr>
            <p:custDataLst>
              <p:tags r:id="rId4"/>
            </p:custDataLst>
          </p:nvPr>
        </p:nvSpPr>
        <p:spPr bwMode="auto">
          <a:xfrm>
            <a:off x="1100958" y="485468"/>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smtClean="0">
                <a:latin typeface="+mn-lt"/>
                <a:ea typeface="+mn-ea"/>
              </a:rPr>
              <a:t>存储类别小结</a:t>
            </a:r>
            <a:endParaRPr lang="zh-CN" altLang="en-US" sz="3600" b="1">
              <a:latin typeface="+mn-lt"/>
              <a:ea typeface="+mn-ea"/>
            </a:endParaRPr>
          </a:p>
        </p:txBody>
      </p:sp>
      <p:grpSp>
        <p:nvGrpSpPr>
          <p:cNvPr id="3" name="组合 2"/>
          <p:cNvGrpSpPr/>
          <p:nvPr/>
        </p:nvGrpSpPr>
        <p:grpSpPr>
          <a:xfrm>
            <a:off x="537816" y="689771"/>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6" name="图示 5"/>
          <p:cNvGraphicFramePr/>
          <p:nvPr>
            <p:extLst>
              <p:ext uri="{D42A27DB-BD31-4B8C-83A1-F6EECF244321}">
                <p14:modId xmlns:p14="http://schemas.microsoft.com/office/powerpoint/2010/main" val="354779329"/>
              </p:ext>
            </p:extLst>
          </p:nvPr>
        </p:nvGraphicFramePr>
        <p:xfrm>
          <a:off x="689887" y="2168013"/>
          <a:ext cx="11330048" cy="409249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4" name="左大括号 3"/>
          <p:cNvSpPr/>
          <p:nvPr/>
        </p:nvSpPr>
        <p:spPr>
          <a:xfrm>
            <a:off x="3185652" y="3288890"/>
            <a:ext cx="870154" cy="2448233"/>
          </a:xfrm>
          <a:prstGeom prst="leftBrace">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左大括号 4"/>
          <p:cNvSpPr/>
          <p:nvPr/>
        </p:nvSpPr>
        <p:spPr>
          <a:xfrm>
            <a:off x="6961239" y="2816942"/>
            <a:ext cx="575187" cy="1312606"/>
          </a:xfrm>
          <a:prstGeom prst="leftBrace">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767724114"/>
      </p:ext>
    </p:extLst>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0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02.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1"/>
</p:tagLst>
</file>

<file path=ppt/tags/tag103.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Text"/>
  <p:tag name="MH_ORDER" val="1"/>
</p:tagLst>
</file>

<file path=ppt/tags/tag104.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2"/>
</p:tagLst>
</file>

<file path=ppt/tags/tag105.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SubTitle"/>
  <p:tag name="MH_ORDER" val="1"/>
</p:tagLst>
</file>

<file path=ppt/tags/tag106.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4"/>
</p:tagLst>
</file>

<file path=ppt/tags/tag107.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5"/>
</p:tagLst>
</file>

<file path=ppt/tags/tag10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0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1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1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1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1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1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1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1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1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1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2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2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2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2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2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2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2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3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34.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35.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36.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3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3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4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42.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4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4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4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46.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5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60.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6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6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6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6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6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6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6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6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6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7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7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7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7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74.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75.xml><?xml version="1.0" encoding="utf-8"?>
<p:tagLst xmlns:a="http://schemas.openxmlformats.org/drawingml/2006/main" xmlns:r="http://schemas.openxmlformats.org/officeDocument/2006/relationships" xmlns:p="http://schemas.openxmlformats.org/presentationml/2006/main">
  <p:tag name="MH" val="20170828125919"/>
  <p:tag name="MH_LIBRARY" val="GRAPHIC"/>
  <p:tag name="MH_ORDER" val="Rounded Rectangle 19"/>
</p:tagLst>
</file>

<file path=ppt/tags/tag176.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77.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78.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7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8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8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8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8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8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8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8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8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88.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8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90.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91.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92.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19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19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19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19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19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19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19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20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0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0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0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04.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0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0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0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0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09.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21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1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1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1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1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15.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1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1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1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19.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22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2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2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2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2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2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2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2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22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2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23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3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3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3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3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3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3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3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3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3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4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4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4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5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6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6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6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6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6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7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7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7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7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7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7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7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7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7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8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8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8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8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8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8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8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9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9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9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9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9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9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9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9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9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tailEnd type="triangle" w="lg" len="lg"/>
        </a:ln>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400" smtClean="0"/>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Bold Stripes">
  <a:themeElements>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fontScheme name="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狂热型模板">
  <a:themeElements>
    <a:clrScheme name="狂热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fontScheme name="狂热型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12700"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狂热型模板 1">
        <a:dk1>
          <a:srgbClr val="5F5F5F"/>
        </a:dk1>
        <a:lt1>
          <a:srgbClr val="FFFFCC"/>
        </a:lt1>
        <a:dk2>
          <a:srgbClr val="000000"/>
        </a:dk2>
        <a:lt2>
          <a:srgbClr val="FFCC00"/>
        </a:lt2>
        <a:accent1>
          <a:srgbClr val="FF7C80"/>
        </a:accent1>
        <a:accent2>
          <a:srgbClr val="990099"/>
        </a:accent2>
        <a:accent3>
          <a:srgbClr val="AAAAAA"/>
        </a:accent3>
        <a:accent4>
          <a:srgbClr val="DADAAE"/>
        </a:accent4>
        <a:accent5>
          <a:srgbClr val="FFBFC0"/>
        </a:accent5>
        <a:accent6>
          <a:srgbClr val="8A008A"/>
        </a:accent6>
        <a:hlink>
          <a:srgbClr val="FF3399"/>
        </a:hlink>
        <a:folHlink>
          <a:srgbClr val="9933FF"/>
        </a:folHlink>
      </a:clrScheme>
      <a:clrMap bg1="dk2" tx1="lt1" bg2="dk1" tx2="lt2" accent1="accent1" accent2="accent2" accent3="accent3" accent4="accent4" accent5="accent5" accent6="accent6" hlink="hlink" folHlink="folHlink"/>
    </a:extraClrScheme>
    <a:extraClrScheme>
      <a:clrScheme name="狂热型模板 2">
        <a:dk1>
          <a:srgbClr val="000000"/>
        </a:dk1>
        <a:lt1>
          <a:srgbClr val="FFFFFF"/>
        </a:lt1>
        <a:dk2>
          <a:srgbClr val="000066"/>
        </a:dk2>
        <a:lt2>
          <a:srgbClr val="969696"/>
        </a:lt2>
        <a:accent1>
          <a:srgbClr val="0000CC"/>
        </a:accent1>
        <a:accent2>
          <a:srgbClr val="FFFFFF"/>
        </a:accent2>
        <a:accent3>
          <a:srgbClr val="FFFFFF"/>
        </a:accent3>
        <a:accent4>
          <a:srgbClr val="000000"/>
        </a:accent4>
        <a:accent5>
          <a:srgbClr val="AAAAE2"/>
        </a:accent5>
        <a:accent6>
          <a:srgbClr val="E7E7E7"/>
        </a:accent6>
        <a:hlink>
          <a:srgbClr val="000080"/>
        </a:hlink>
        <a:folHlink>
          <a:srgbClr val="FF0033"/>
        </a:folHlink>
      </a:clrScheme>
      <a:clrMap bg1="lt1" tx1="dk1" bg2="lt2" tx2="dk2" accent1="accent1" accent2="accent2" accent3="accent3" accent4="accent4" accent5="accent5" accent6="accent6" hlink="hlink" folHlink="folHlink"/>
    </a:extraClrScheme>
    <a:extraClrScheme>
      <a:clrScheme name="狂热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狂热型模板 4">
        <a:dk1>
          <a:srgbClr val="000000"/>
        </a:dk1>
        <a:lt1>
          <a:srgbClr val="FFFFFF"/>
        </a:lt1>
        <a:dk2>
          <a:srgbClr val="006633"/>
        </a:dk2>
        <a:lt2>
          <a:srgbClr val="969696"/>
        </a:lt2>
        <a:accent1>
          <a:srgbClr val="009900"/>
        </a:accent1>
        <a:accent2>
          <a:srgbClr val="FFFFFF"/>
        </a:accent2>
        <a:accent3>
          <a:srgbClr val="FFFFFF"/>
        </a:accent3>
        <a:accent4>
          <a:srgbClr val="000000"/>
        </a:accent4>
        <a:accent5>
          <a:srgbClr val="AACAAA"/>
        </a:accent5>
        <a:accent6>
          <a:srgbClr val="E7E7E7"/>
        </a:accent6>
        <a:hlink>
          <a:srgbClr val="003300"/>
        </a:hlink>
        <a:folHlink>
          <a:srgbClr val="FF0033"/>
        </a:folHlink>
      </a:clrScheme>
      <a:clrMap bg1="lt1" tx1="dk1" bg2="lt2" tx2="dk2" accent1="accent1" accent2="accent2" accent3="accent3" accent4="accent4" accent5="accent5" accent6="accent6" hlink="hlink" folHlink="folHlink"/>
    </a:extraClrScheme>
    <a:extraClrScheme>
      <a:clrScheme name="狂热型模板 5">
        <a:dk1>
          <a:srgbClr val="000000"/>
        </a:dk1>
        <a:lt1>
          <a:srgbClr val="FFFFCC"/>
        </a:lt1>
        <a:dk2>
          <a:srgbClr val="CC0000"/>
        </a:dk2>
        <a:lt2>
          <a:srgbClr val="808000"/>
        </a:lt2>
        <a:accent1>
          <a:srgbClr val="CC9900"/>
        </a:accent1>
        <a:accent2>
          <a:srgbClr val="800000"/>
        </a:accent2>
        <a:accent3>
          <a:srgbClr val="FFFFE2"/>
        </a:accent3>
        <a:accent4>
          <a:srgbClr val="000000"/>
        </a:accent4>
        <a:accent5>
          <a:srgbClr val="E2CAAA"/>
        </a:accent5>
        <a:accent6>
          <a:srgbClr val="730000"/>
        </a:accent6>
        <a:hlink>
          <a:srgbClr val="FF6633"/>
        </a:hlink>
        <a:folHlink>
          <a:srgbClr val="FFCC66"/>
        </a:folHlink>
      </a:clrScheme>
      <a:clrMap bg1="lt1" tx1="dk1" bg2="lt2" tx2="dk2" accent1="accent1" accent2="accent2" accent3="accent3" accent4="accent4" accent5="accent5" accent6="accent6" hlink="hlink" folHlink="folHlink"/>
    </a:extraClrScheme>
    <a:extraClrScheme>
      <a:clrScheme name="狂热型模板 6">
        <a:dk1>
          <a:srgbClr val="000000"/>
        </a:dk1>
        <a:lt1>
          <a:srgbClr val="FFFFFF"/>
        </a:lt1>
        <a:dk2>
          <a:srgbClr val="336699"/>
        </a:dk2>
        <a:lt2>
          <a:srgbClr val="969696"/>
        </a:lt2>
        <a:accent1>
          <a:srgbClr val="99FFCC"/>
        </a:accent1>
        <a:accent2>
          <a:srgbClr val="66CCFF"/>
        </a:accent2>
        <a:accent3>
          <a:srgbClr val="FFFFFF"/>
        </a:accent3>
        <a:accent4>
          <a:srgbClr val="000000"/>
        </a:accent4>
        <a:accent5>
          <a:srgbClr val="CAFFE2"/>
        </a:accent5>
        <a:accent6>
          <a:srgbClr val="5CB9E7"/>
        </a:accent6>
        <a:hlink>
          <a:srgbClr val="CCCCFF"/>
        </a:hlink>
        <a:folHlink>
          <a:srgbClr val="99FFFF"/>
        </a:folHlink>
      </a:clrScheme>
      <a:clrMap bg1="lt1" tx1="dk1" bg2="lt2" tx2="dk2" accent1="accent1" accent2="accent2" accent3="accent3" accent4="accent4" accent5="accent5" accent6="accent6" hlink="hlink" folHlink="folHlink"/>
    </a:extraClrScheme>
    <a:extraClrScheme>
      <a:clrScheme name="狂热型模板 7">
        <a:dk1>
          <a:srgbClr val="49764A"/>
        </a:dk1>
        <a:lt1>
          <a:srgbClr val="CCFFCC"/>
        </a:lt1>
        <a:dk2>
          <a:srgbClr val="001800"/>
        </a:dk2>
        <a:lt2>
          <a:srgbClr val="FFFFFF"/>
        </a:lt2>
        <a:accent1>
          <a:srgbClr val="66CCFF"/>
        </a:accent1>
        <a:accent2>
          <a:srgbClr val="00FFFF"/>
        </a:accent2>
        <a:accent3>
          <a:srgbClr val="AAABAA"/>
        </a:accent3>
        <a:accent4>
          <a:srgbClr val="AEDAAE"/>
        </a:accent4>
        <a:accent5>
          <a:srgbClr val="B8E2FF"/>
        </a:accent5>
        <a:accent6>
          <a:srgbClr val="00E7E7"/>
        </a:accent6>
        <a:hlink>
          <a:srgbClr val="009999"/>
        </a:hlink>
        <a:folHlink>
          <a:srgbClr val="0099CC"/>
        </a:folHlink>
      </a:clrScheme>
      <a:clrMap bg1="dk2" tx1="lt1" bg2="dk1" tx2="lt2" accent1="accent1" accent2="accent2" accent3="accent3" accent4="accent4" accent5="accent5" accent6="accent6" hlink="hlink" folHlink="folHlink"/>
    </a:extraClrScheme>
    <a:extraClrScheme>
      <a:clrScheme name="狂热型模板 8">
        <a:dk1>
          <a:srgbClr val="A05F8B"/>
        </a:dk1>
        <a:lt1>
          <a:srgbClr val="FFE4FF"/>
        </a:lt1>
        <a:dk2>
          <a:srgbClr val="280028"/>
        </a:dk2>
        <a:lt2>
          <a:srgbClr val="FFFFFF"/>
        </a:lt2>
        <a:accent1>
          <a:srgbClr val="FF33CC"/>
        </a:accent1>
        <a:accent2>
          <a:srgbClr val="CC0099"/>
        </a:accent2>
        <a:accent3>
          <a:srgbClr val="ACAAAC"/>
        </a:accent3>
        <a:accent4>
          <a:srgbClr val="DAC3DA"/>
        </a:accent4>
        <a:accent5>
          <a:srgbClr val="FFADE2"/>
        </a:accent5>
        <a:accent6>
          <a:srgbClr val="B9008A"/>
        </a:accent6>
        <a:hlink>
          <a:srgbClr val="990099"/>
        </a:hlink>
        <a:folHlink>
          <a:srgbClr val="FF6699"/>
        </a:folHlink>
      </a:clrScheme>
      <a:clrMap bg1="dk2" tx1="lt1" bg2="dk1" tx2="lt2" accent1="accent1" accent2="accent2" accent3="accent3" accent4="accent4" accent5="accent5" accent6="accent6" hlink="hlink" folHlink="folHlink"/>
    </a:extraClrScheme>
    <a:extraClrScheme>
      <a:clrScheme name="狂热型模板 9">
        <a:dk1>
          <a:srgbClr val="4D4D93"/>
        </a:dk1>
        <a:lt1>
          <a:srgbClr val="CCECFF"/>
        </a:lt1>
        <a:dk2>
          <a:srgbClr val="00003E"/>
        </a:dk2>
        <a:lt2>
          <a:srgbClr val="FFFFFF"/>
        </a:lt2>
        <a:accent1>
          <a:srgbClr val="66CCFF"/>
        </a:accent1>
        <a:accent2>
          <a:srgbClr val="00FFFF"/>
        </a:accent2>
        <a:accent3>
          <a:srgbClr val="AAAAAF"/>
        </a:accent3>
        <a:accent4>
          <a:srgbClr val="AEC9DA"/>
        </a:accent4>
        <a:accent5>
          <a:srgbClr val="B8E2FF"/>
        </a:accent5>
        <a:accent6>
          <a:srgbClr val="00E7E7"/>
        </a:accent6>
        <a:hlink>
          <a:srgbClr val="6699FF"/>
        </a:hlink>
        <a:folHlink>
          <a:srgbClr val="9999FF"/>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Bold Stripes">
  <a:themeElements>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fontScheme name="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themeOverride>
</file>

<file path=ppt/theme/themeOverride2.xml><?xml version="1.0" encoding="utf-8"?>
<a:themeOverride xmlns:a="http://schemas.openxmlformats.org/drawingml/2006/main">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themeOverride>
</file>

<file path=ppt/theme/themeOverride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5.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6.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7.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8.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6824</TotalTime>
  <Words>7554</Words>
  <Application>Microsoft Office PowerPoint</Application>
  <PresentationFormat>自定义</PresentationFormat>
  <Paragraphs>1458</Paragraphs>
  <Slides>140</Slides>
  <Notes>59</Notes>
  <HiddenSlides>0</HiddenSlides>
  <MMClips>0</MMClips>
  <ScaleCrop>false</ScaleCrop>
  <HeadingPairs>
    <vt:vector size="6" baseType="variant">
      <vt:variant>
        <vt:lpstr>主题</vt:lpstr>
      </vt:variant>
      <vt:variant>
        <vt:i4>4</vt:i4>
      </vt:variant>
      <vt:variant>
        <vt:lpstr>嵌入 OLE 服务器</vt:lpstr>
      </vt:variant>
      <vt:variant>
        <vt:i4>1</vt:i4>
      </vt:variant>
      <vt:variant>
        <vt:lpstr>幻灯片标题</vt:lpstr>
      </vt:variant>
      <vt:variant>
        <vt:i4>140</vt:i4>
      </vt:variant>
    </vt:vector>
  </HeadingPairs>
  <TitlesOfParts>
    <vt:vector size="145" baseType="lpstr">
      <vt:lpstr>Office 主题​​</vt:lpstr>
      <vt:lpstr>Bold Stripes</vt:lpstr>
      <vt:lpstr>狂热型模板</vt:lpstr>
      <vt:lpstr>1_Bold Stripes</vt:lpstr>
      <vt:lpstr>公式</vt:lpstr>
      <vt:lpstr>PowerPoint 演示文稿</vt:lpstr>
      <vt:lpstr>为什么要用函数</vt:lpstr>
      <vt:lpstr>为什么要用函数</vt:lpstr>
      <vt:lpstr>为什么要用函数</vt:lpstr>
      <vt:lpstr>PowerPoint 演示文稿</vt:lpstr>
      <vt:lpstr>PowerPoint 演示文稿</vt:lpstr>
      <vt:lpstr>实参和形参间的数据传递</vt:lpstr>
      <vt:lpstr>PowerPoint 演示文稿</vt:lpstr>
      <vt:lpstr>定义函数</vt:lpstr>
      <vt:lpstr>PowerPoint 演示文稿</vt:lpstr>
      <vt:lpstr>怎样定义函数</vt:lpstr>
      <vt:lpstr>PowerPoint 演示文稿</vt:lpstr>
      <vt:lpstr>PowerPoint 演示文稿</vt:lpstr>
      <vt:lpstr>定义函数的方法</vt:lpstr>
      <vt:lpstr>定义函数的方法</vt:lpstr>
      <vt:lpstr>定义函数的方法</vt:lpstr>
      <vt:lpstr>PowerPoint 演示文稿</vt:lpstr>
      <vt:lpstr>PowerPoint 演示文稿</vt:lpstr>
      <vt:lpstr>PowerPoint 演示文稿</vt:lpstr>
      <vt:lpstr>PowerPoint 演示文稿</vt:lpstr>
      <vt:lpstr>PowerPoint 演示文稿</vt:lpstr>
      <vt:lpstr>调用函数</vt:lpstr>
      <vt:lpstr>函数调用的形式</vt:lpstr>
      <vt:lpstr>形式参数和实际参数</vt:lpstr>
      <vt:lpstr>7.3.2 函数调用时的数据传递</vt:lpstr>
      <vt:lpstr>实参和形参间的数据传递</vt:lpstr>
      <vt:lpstr>7.3.2 函数调用时的数据传递</vt:lpstr>
      <vt:lpstr>函数调用的过程</vt:lpstr>
      <vt:lpstr>函数调用的过程</vt:lpstr>
      <vt:lpstr>函数的返回值</vt:lpstr>
      <vt:lpstr>函数的返回值</vt:lpstr>
      <vt:lpstr>函数的返回值</vt:lpstr>
      <vt:lpstr>对被调用函数的声明和函数原型</vt:lpstr>
      <vt:lpstr>对被调用函数的声明和函数原型</vt:lpstr>
      <vt:lpstr>函数的返回值</vt:lpstr>
      <vt:lpstr>对被调用函数的声明和函数原型</vt:lpstr>
      <vt:lpstr>对被调用函数的声明和函数原型</vt:lpstr>
      <vt:lpstr>对被调用函数的声明和函数原型</vt:lpstr>
      <vt:lpstr>函数的嵌套调用</vt:lpstr>
      <vt:lpstr>PowerPoint 演示文稿</vt:lpstr>
      <vt:lpstr>函数的递归调用</vt:lpstr>
      <vt:lpstr>函数的递归调用</vt:lpstr>
      <vt:lpstr>函数的递归调用</vt:lpstr>
      <vt:lpstr>7.6 函数的递归调用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函数的递归调用</vt:lpstr>
      <vt:lpstr>PowerPoint 演示文稿</vt:lpstr>
      <vt:lpstr>PowerPoint 演示文稿</vt:lpstr>
      <vt:lpstr>数组作为函数参数</vt:lpstr>
      <vt:lpstr>PowerPoint 演示文稿</vt:lpstr>
      <vt:lpstr>数组元素作为函数实参</vt:lpstr>
      <vt:lpstr>数组元素作函数实参</vt:lpstr>
      <vt:lpstr>一维数组名作函数参数</vt:lpstr>
      <vt:lpstr>一维数组名作函数参数</vt:lpstr>
      <vt:lpstr>PowerPoint 演示文稿</vt:lpstr>
      <vt:lpstr>多维数组名作函数参数</vt:lpstr>
      <vt:lpstr>多维数组名作函数参数</vt:lpstr>
      <vt:lpstr>多维数组名作函数参数</vt:lpstr>
      <vt:lpstr>局部变量和全局变量</vt:lpstr>
      <vt:lpstr>PowerPoint 演示文稿</vt:lpstr>
      <vt:lpstr>PowerPoint 演示文稿</vt:lpstr>
      <vt:lpstr>PowerPoint 演示文稿</vt:lpstr>
      <vt:lpstr>PowerPoint 演示文稿</vt:lpstr>
      <vt:lpstr>PowerPoint 演示文稿</vt:lpstr>
      <vt:lpstr>PowerPoint 演示文稿</vt:lpstr>
      <vt:lpstr>全局变量</vt:lpstr>
      <vt:lpstr>PowerPoint 演示文稿</vt:lpstr>
      <vt:lpstr>全局变量</vt:lpstr>
      <vt:lpstr>变量的存储方式和生存期</vt:lpstr>
      <vt:lpstr>动态存储方式与静态存储方式</vt:lpstr>
      <vt:lpstr>动态存储方式与静态存储方式</vt:lpstr>
      <vt:lpstr>存储类别</vt:lpstr>
      <vt:lpstr>局部变量的存储类别</vt:lpstr>
      <vt:lpstr>PowerPoint 演示文稿</vt:lpstr>
      <vt:lpstr>局部变量的存储类别</vt:lpstr>
      <vt:lpstr>局部变量的存储类别</vt:lpstr>
      <vt:lpstr>局部变量的存储类别</vt:lpstr>
      <vt:lpstr>局部变量的存储类别</vt:lpstr>
      <vt:lpstr>局部变量的存储类别</vt:lpstr>
      <vt:lpstr>全局变量的存储类别</vt:lpstr>
      <vt:lpstr>全局变量的存储类别</vt:lpstr>
      <vt:lpstr>全局变量的存储类别</vt:lpstr>
      <vt:lpstr>全局变量的存储类别</vt:lpstr>
      <vt:lpstr>全局变量的存储类别</vt:lpstr>
      <vt:lpstr>全局变量的存储类别</vt:lpstr>
      <vt:lpstr>全局变量的存储类别</vt:lpstr>
      <vt:lpstr>PowerPoint 演示文稿</vt:lpstr>
      <vt:lpstr>PowerPoint 演示文稿</vt:lpstr>
      <vt:lpstr>PowerPoint 演示文稿</vt:lpstr>
      <vt:lpstr>PowerPoint 演示文稿</vt:lpstr>
      <vt:lpstr>PowerPoint 演示文稿</vt:lpstr>
      <vt:lpstr>PowerPoint 演示文稿</vt:lpstr>
      <vt:lpstr>关于变量的声明和定义</vt:lpstr>
      <vt:lpstr>内部函数和外部函数</vt:lpstr>
      <vt:lpstr>内部函数</vt:lpstr>
      <vt:lpstr>外部函数</vt:lpstr>
      <vt:lpstr>外部函数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AAA</cp:lastModifiedBy>
  <cp:revision>486</cp:revision>
  <dcterms:created xsi:type="dcterms:W3CDTF">2017-08-03T06:51:45Z</dcterms:created>
  <dcterms:modified xsi:type="dcterms:W3CDTF">2020-05-17T23:21:45Z</dcterms:modified>
</cp:coreProperties>
</file>