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5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95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234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42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60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62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102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197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6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4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9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64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4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47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52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3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79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2E8D445-0AD0-47B7-8483-112ED0D9DEFD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063280-613A-49A9-81D4-D503C4C67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1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ridibeshdebnath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9F86D7A-F084-8AC4-D569-9309A1EC97C8}"/>
              </a:ext>
            </a:extLst>
          </p:cNvPr>
          <p:cNvSpPr txBox="1">
            <a:spLocks/>
          </p:cNvSpPr>
          <p:nvPr/>
        </p:nvSpPr>
        <p:spPr>
          <a:xfrm>
            <a:off x="1156607" y="3429000"/>
            <a:ext cx="10395858" cy="31242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/>
              <a:t>Objective</a:t>
            </a:r>
          </a:p>
          <a:p>
            <a:pPr marL="0" indent="0" algn="ctr">
              <a:buNone/>
            </a:pPr>
            <a:r>
              <a:rPr lang="en-IN" dirty="0"/>
              <a:t>Stylize a content image using the style of another image</a:t>
            </a:r>
          </a:p>
          <a:p>
            <a:pPr marL="0" indent="0" algn="ctr">
              <a:buNone/>
            </a:pPr>
            <a:r>
              <a:rPr lang="en-IN" b="1" dirty="0"/>
              <a:t>Tools Used</a:t>
            </a:r>
          </a:p>
          <a:p>
            <a:pPr marL="0" indent="0" algn="ctr">
              <a:buNone/>
            </a:pPr>
            <a:r>
              <a:rPr lang="en-IN" dirty="0"/>
              <a:t> Python, TensorFlow, </a:t>
            </a:r>
            <a:r>
              <a:rPr lang="en-IN" dirty="0" err="1"/>
              <a:t>Keras</a:t>
            </a:r>
            <a:r>
              <a:rPr lang="en-IN" dirty="0"/>
              <a:t>, VGG19, Matplotlib, PIL</a:t>
            </a:r>
          </a:p>
          <a:p>
            <a:pPr marL="0" indent="0" algn="ctr">
              <a:buNone/>
            </a:pPr>
            <a:r>
              <a:rPr lang="en-IN" b="1" dirty="0"/>
              <a:t>Applications</a:t>
            </a:r>
          </a:p>
          <a:p>
            <a:pPr marL="0" indent="0" algn="ctr">
              <a:buNone/>
            </a:pPr>
            <a:r>
              <a:rPr lang="en-IN" dirty="0"/>
              <a:t>Art generation, creative filters, and photo editing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D612F-447B-BF34-FCA9-A782DAEC3B1A}"/>
              </a:ext>
            </a:extLst>
          </p:cNvPr>
          <p:cNvSpPr txBox="1"/>
          <p:nvPr/>
        </p:nvSpPr>
        <p:spPr>
          <a:xfrm>
            <a:off x="2009775" y="160928"/>
            <a:ext cx="868952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3600" b="1" u="sng" dirty="0"/>
              <a:t>Project Title: Neural Style Transfer</a:t>
            </a:r>
          </a:p>
          <a:p>
            <a:pPr marL="0" indent="0">
              <a:buNone/>
            </a:pPr>
            <a:endParaRPr lang="en-IN" sz="3600" b="1" u="sng" dirty="0"/>
          </a:p>
          <a:p>
            <a:pPr marL="0" indent="0" algn="ctr">
              <a:buNone/>
            </a:pPr>
            <a:r>
              <a:rPr lang="en-IN" sz="3200" b="1" dirty="0"/>
              <a:t>By</a:t>
            </a:r>
            <a:r>
              <a:rPr lang="en-IN" sz="3200" b="1" u="sng" dirty="0"/>
              <a:t> </a:t>
            </a:r>
          </a:p>
          <a:p>
            <a:pPr marL="0" indent="0" algn="ctr">
              <a:buNone/>
            </a:pPr>
            <a:r>
              <a:rPr lang="en-IN" sz="3200" b="1" dirty="0"/>
              <a:t>Tridibesh Debnath</a:t>
            </a:r>
          </a:p>
          <a:p>
            <a:pPr marL="0" indent="0" algn="ctr">
              <a:buNone/>
            </a:pPr>
            <a:r>
              <a:rPr lang="en-IN" sz="3200" b="1" dirty="0"/>
              <a:t>Email id: </a:t>
            </a:r>
            <a:r>
              <a:rPr lang="en-IN" sz="3200" b="1" dirty="0">
                <a:hlinkClick r:id="rId2"/>
              </a:rPr>
              <a:t>tridibeshdebnath@gmail.com</a:t>
            </a:r>
            <a:endParaRPr lang="en-IN" sz="3200" b="1" dirty="0"/>
          </a:p>
          <a:p>
            <a:pPr marL="0" indent="0" algn="ctr">
              <a:buNone/>
            </a:pPr>
            <a:r>
              <a:rPr lang="en-IN" sz="3200" b="1" dirty="0"/>
              <a:t>Brainware University</a:t>
            </a:r>
          </a:p>
        </p:txBody>
      </p:sp>
    </p:spTree>
    <p:extLst>
      <p:ext uri="{BB962C8B-B14F-4D97-AF65-F5344CB8AC3E}">
        <p14:creationId xmlns:p14="http://schemas.microsoft.com/office/powerpoint/2010/main" val="28527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3BB8FD-1BB5-55CF-89B3-5AA876FEE105}"/>
              </a:ext>
            </a:extLst>
          </p:cNvPr>
          <p:cNvSpPr txBox="1"/>
          <p:nvPr/>
        </p:nvSpPr>
        <p:spPr>
          <a:xfrm>
            <a:off x="2683329" y="365063"/>
            <a:ext cx="7369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Method 1 – Basic Style Transfer</a:t>
            </a:r>
            <a:endParaRPr lang="en-IN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E1F1E7-A26C-893C-826B-63D6D96F5B1A}"/>
              </a:ext>
            </a:extLst>
          </p:cNvPr>
          <p:cNvSpPr txBox="1">
            <a:spLocks/>
          </p:cNvSpPr>
          <p:nvPr/>
        </p:nvSpPr>
        <p:spPr>
          <a:xfrm>
            <a:off x="1632858" y="1235137"/>
            <a:ext cx="10123713" cy="5257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Approach: </a:t>
            </a:r>
            <a:r>
              <a:rPr lang="en-US" sz="2800" dirty="0"/>
              <a:t>Use VGG19 to extract features and optimize output image</a:t>
            </a:r>
          </a:p>
          <a:p>
            <a:r>
              <a:rPr lang="en-US" sz="2800" b="1" dirty="0"/>
              <a:t>Steps:</a:t>
            </a:r>
          </a:p>
          <a:p>
            <a:r>
              <a:rPr lang="en-US" sz="2800" dirty="0"/>
              <a:t>1. Load and preprocess content &amp; style images</a:t>
            </a:r>
          </a:p>
          <a:p>
            <a:r>
              <a:rPr lang="en-US" sz="2800" dirty="0"/>
              <a:t>2. Extract features from VGG19 layers</a:t>
            </a:r>
          </a:p>
          <a:p>
            <a:r>
              <a:rPr lang="en-US" sz="2800" dirty="0"/>
              <a:t>3. Compute content and style losses</a:t>
            </a:r>
          </a:p>
          <a:p>
            <a:r>
              <a:rPr lang="en-US" sz="2800" dirty="0"/>
              <a:t>4. Optimize image using gradient descent</a:t>
            </a:r>
          </a:p>
          <a:p>
            <a:r>
              <a:rPr lang="en-US" sz="2800" dirty="0"/>
              <a:t>Pros: High quality output</a:t>
            </a:r>
          </a:p>
          <a:p>
            <a:r>
              <a:rPr lang="en-US" sz="2800" dirty="0"/>
              <a:t>Cons: Slow (1000+ steps)</a:t>
            </a:r>
          </a:p>
        </p:txBody>
      </p:sp>
    </p:spTree>
    <p:extLst>
      <p:ext uri="{BB962C8B-B14F-4D97-AF65-F5344CB8AC3E}">
        <p14:creationId xmlns:p14="http://schemas.microsoft.com/office/powerpoint/2010/main" val="11853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0FFF7-0C50-D48C-1FD1-2F21DF9A5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42" y="364562"/>
            <a:ext cx="3782786" cy="25218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BC88CC-BE78-E40E-C246-8643AEE5B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8" y="400152"/>
            <a:ext cx="3782786" cy="2521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2CBFC-701D-7F56-2972-B32A839E4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428" y="3485325"/>
            <a:ext cx="4463143" cy="2972523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BAC85ED0-7944-7663-1E0C-EDF1ABD041AD}"/>
              </a:ext>
            </a:extLst>
          </p:cNvPr>
          <p:cNvSpPr/>
          <p:nvPr/>
        </p:nvSpPr>
        <p:spPr>
          <a:xfrm>
            <a:off x="5393872" y="1073251"/>
            <a:ext cx="1110342" cy="117565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77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2C302DA-639D-5FD0-5D3F-F7EE85A6E471}"/>
              </a:ext>
            </a:extLst>
          </p:cNvPr>
          <p:cNvSpPr txBox="1">
            <a:spLocks/>
          </p:cNvSpPr>
          <p:nvPr/>
        </p:nvSpPr>
        <p:spPr>
          <a:xfrm>
            <a:off x="1905000" y="2100944"/>
            <a:ext cx="8229600" cy="366848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Approach: </a:t>
            </a:r>
            <a:r>
              <a:rPr lang="en-US" sz="2800" dirty="0"/>
              <a:t>Train a feed-forward CNN for one specific style</a:t>
            </a:r>
          </a:p>
          <a:p>
            <a:r>
              <a:rPr lang="en-US" sz="2800" b="1" dirty="0"/>
              <a:t>Differences:</a:t>
            </a:r>
          </a:p>
          <a:p>
            <a:r>
              <a:rPr lang="en-US" sz="2800" dirty="0"/>
              <a:t>- Trains once, then fast inference</a:t>
            </a:r>
          </a:p>
          <a:p>
            <a:r>
              <a:rPr lang="en-US" sz="2800" dirty="0"/>
              <a:t>- Uses VGG19 only for computing loss during training</a:t>
            </a:r>
          </a:p>
          <a:p>
            <a:r>
              <a:rPr lang="en-US" sz="2800" dirty="0"/>
              <a:t>Pros: Real-time results after training</a:t>
            </a:r>
          </a:p>
          <a:p>
            <a:r>
              <a:rPr lang="en-US" sz="2800" dirty="0"/>
              <a:t>Cons: One model per style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26AC0C-4BAF-55FC-3B69-9982E202B0D9}"/>
              </a:ext>
            </a:extLst>
          </p:cNvPr>
          <p:cNvSpPr txBox="1">
            <a:spLocks/>
          </p:cNvSpPr>
          <p:nvPr/>
        </p:nvSpPr>
        <p:spPr>
          <a:xfrm>
            <a:off x="1905000" y="517071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b="1" dirty="0">
                <a:solidFill>
                  <a:schemeClr val="tx1"/>
                </a:solidFill>
              </a:rPr>
              <a:t>Method 2 – Fast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3400928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2252A2-08EB-9635-317E-BE1C562EB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4" y="3402587"/>
            <a:ext cx="4582892" cy="30552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888EEE4-9232-5C53-0DDD-4F8BD20A6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242" y="364562"/>
            <a:ext cx="3782786" cy="25218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05011C-0621-A6A3-5DF3-9F7ADDADF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058" y="400152"/>
            <a:ext cx="3782786" cy="2521857"/>
          </a:xfrm>
          <a:prstGeom prst="rect">
            <a:avLst/>
          </a:prstGeom>
        </p:spPr>
      </p:pic>
      <p:sp>
        <p:nvSpPr>
          <p:cNvPr id="4" name="Plus Sign 3">
            <a:extLst>
              <a:ext uri="{FF2B5EF4-FFF2-40B4-BE49-F238E27FC236}">
                <a16:creationId xmlns:a16="http://schemas.microsoft.com/office/drawing/2014/main" id="{B055150F-B853-1384-F364-0F38CCACCF7F}"/>
              </a:ext>
            </a:extLst>
          </p:cNvPr>
          <p:cNvSpPr/>
          <p:nvPr/>
        </p:nvSpPr>
        <p:spPr>
          <a:xfrm>
            <a:off x="5393872" y="1073251"/>
            <a:ext cx="1110342" cy="117565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6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C143B4-C001-1707-1762-BB2A6EA0C44A}"/>
              </a:ext>
            </a:extLst>
          </p:cNvPr>
          <p:cNvSpPr txBox="1">
            <a:spLocks/>
          </p:cNvSpPr>
          <p:nvPr/>
        </p:nvSpPr>
        <p:spPr>
          <a:xfrm>
            <a:off x="1529443" y="1709058"/>
            <a:ext cx="9133114" cy="435428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/>
              <a:t>Output: </a:t>
            </a:r>
            <a:r>
              <a:rPr lang="en-IN" sz="2800" dirty="0"/>
              <a:t>Stylized image of Virat Kohli using landscape style</a:t>
            </a:r>
          </a:p>
          <a:p>
            <a:r>
              <a:rPr lang="en-IN" sz="2800" b="1" dirty="0"/>
              <a:t>Experiments: </a:t>
            </a:r>
            <a:r>
              <a:rPr lang="en-IN" sz="2800" dirty="0"/>
              <a:t>Various content-style combinations</a:t>
            </a:r>
          </a:p>
          <a:p>
            <a:r>
              <a:rPr lang="en-IN" sz="2800" b="1" dirty="0"/>
              <a:t>Challenges:</a:t>
            </a:r>
          </a:p>
          <a:p>
            <a:r>
              <a:rPr lang="en-IN" sz="2800" dirty="0"/>
              <a:t>- </a:t>
            </a:r>
            <a:r>
              <a:rPr lang="en-IN" sz="2800" dirty="0" err="1"/>
              <a:t>Color</a:t>
            </a:r>
            <a:r>
              <a:rPr lang="en-IN" sz="2800" dirty="0"/>
              <a:t> distortion due to incorrect preprocessing</a:t>
            </a:r>
          </a:p>
          <a:p>
            <a:r>
              <a:rPr lang="en-IN" sz="2800" dirty="0"/>
              <a:t>- Display issues in Kaggle</a:t>
            </a:r>
          </a:p>
          <a:p>
            <a:r>
              <a:rPr lang="en-IN" sz="2800" b="1" dirty="0"/>
              <a:t>Learnings:</a:t>
            </a:r>
          </a:p>
          <a:p>
            <a:r>
              <a:rPr lang="en-IN" sz="2800" dirty="0"/>
              <a:t>- How style is encoded via Gram matrices</a:t>
            </a:r>
          </a:p>
          <a:p>
            <a:r>
              <a:rPr lang="en-IN" sz="2800" dirty="0"/>
              <a:t>- Difference between optimization and feed-forward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1B1AD-4069-757D-7604-243AAB5F8C8E}"/>
              </a:ext>
            </a:extLst>
          </p:cNvPr>
          <p:cNvSpPr txBox="1"/>
          <p:nvPr/>
        </p:nvSpPr>
        <p:spPr>
          <a:xfrm>
            <a:off x="3048000" y="38139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Results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347662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</TotalTime>
  <Words>211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TRIDIBESH DEBNATH</dc:creator>
  <cp:lastModifiedBy>TRIDIBESH DEBNATH</cp:lastModifiedBy>
  <cp:revision>1</cp:revision>
  <dcterms:created xsi:type="dcterms:W3CDTF">2025-05-21T17:30:01Z</dcterms:created>
  <dcterms:modified xsi:type="dcterms:W3CDTF">2025-05-21T18:02:51Z</dcterms:modified>
</cp:coreProperties>
</file>