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3" r:id="rId6"/>
    <p:sldId id="259" r:id="rId7"/>
    <p:sldId id="261" r:id="rId8"/>
    <p:sldId id="262" r:id="rId9"/>
    <p:sldId id="264" r:id="rId10"/>
    <p:sldId id="265" r:id="rId11"/>
    <p:sldId id="270" r:id="rId12"/>
    <p:sldId id="266" r:id="rId13"/>
    <p:sldId id="269" r:id="rId14"/>
    <p:sldId id="271" r:id="rId15"/>
    <p:sldId id="272" r:id="rId16"/>
    <p:sldId id="273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8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94B187-D61C-1F49-90D5-316A954F9654}" type="doc">
      <dgm:prSet loTypeId="urn:microsoft.com/office/officeart/2005/8/layout/hierarchy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A4F7E52-D5E1-3749-A4EF-2344285FB157}">
      <dgm:prSet phldrT="[文本]"/>
      <dgm:spPr/>
      <dgm:t>
        <a:bodyPr/>
        <a:lstStyle/>
        <a:p>
          <a:r>
            <a:rPr lang="en-US" altLang="zh-CN" dirty="0" smtClean="0"/>
            <a:t>3D</a:t>
          </a:r>
          <a:r>
            <a:rPr lang="zh-CN" altLang="en-US" dirty="0" smtClean="0"/>
            <a:t>模型分享展示平台</a:t>
          </a:r>
          <a:endParaRPr lang="zh-CN" altLang="en-US" dirty="0"/>
        </a:p>
      </dgm:t>
    </dgm:pt>
    <dgm:pt modelId="{730BE825-48CE-BB4E-8A5B-5CE32EEF3E8F}" type="parTrans" cxnId="{C72BF64F-D365-144C-B059-0CC1C9A95FC7}">
      <dgm:prSet/>
      <dgm:spPr/>
      <dgm:t>
        <a:bodyPr/>
        <a:lstStyle/>
        <a:p>
          <a:endParaRPr lang="zh-CN" altLang="en-US"/>
        </a:p>
      </dgm:t>
    </dgm:pt>
    <dgm:pt modelId="{7F7A412C-9B8C-6744-B02A-A7480A9474F3}" type="sibTrans" cxnId="{C72BF64F-D365-144C-B059-0CC1C9A95FC7}">
      <dgm:prSet/>
      <dgm:spPr/>
      <dgm:t>
        <a:bodyPr/>
        <a:lstStyle/>
        <a:p>
          <a:endParaRPr lang="zh-CN" altLang="en-US"/>
        </a:p>
      </dgm:t>
    </dgm:pt>
    <dgm:pt modelId="{6078FF7A-3CF3-084A-A761-4BCEB846C9DF}">
      <dgm:prSet phldrT="[文本]"/>
      <dgm:spPr/>
      <dgm:t>
        <a:bodyPr/>
        <a:lstStyle/>
        <a:p>
          <a:r>
            <a:rPr lang="en-US" altLang="zh-CN" dirty="0" smtClean="0"/>
            <a:t>3D</a:t>
          </a:r>
          <a:r>
            <a:rPr lang="zh-CN" altLang="en-US" dirty="0" smtClean="0"/>
            <a:t>模型云编辑处理</a:t>
          </a:r>
          <a:endParaRPr lang="zh-CN" altLang="en-US" dirty="0"/>
        </a:p>
      </dgm:t>
    </dgm:pt>
    <dgm:pt modelId="{112B920A-0680-7548-BECC-621D65695518}" type="parTrans" cxnId="{FEB36677-EC18-284A-966A-49B62F1BEA66}">
      <dgm:prSet/>
      <dgm:spPr/>
      <dgm:t>
        <a:bodyPr/>
        <a:lstStyle/>
        <a:p>
          <a:endParaRPr lang="zh-CN" altLang="en-US"/>
        </a:p>
      </dgm:t>
    </dgm:pt>
    <dgm:pt modelId="{87324359-AFB2-FD45-876A-52C9DF61ADCA}" type="sibTrans" cxnId="{FEB36677-EC18-284A-966A-49B62F1BEA66}">
      <dgm:prSet/>
      <dgm:spPr/>
      <dgm:t>
        <a:bodyPr/>
        <a:lstStyle/>
        <a:p>
          <a:endParaRPr lang="zh-CN" altLang="en-US"/>
        </a:p>
      </dgm:t>
    </dgm:pt>
    <dgm:pt modelId="{F823B21A-75A8-0E4B-B7AD-E8936B2C1C59}">
      <dgm:prSet phldrT="[文本]"/>
      <dgm:spPr/>
      <dgm:t>
        <a:bodyPr/>
        <a:lstStyle/>
        <a:p>
          <a:r>
            <a:rPr lang="zh-CN" altLang="en-US" dirty="0" smtClean="0"/>
            <a:t>普通用户</a:t>
          </a:r>
          <a:endParaRPr lang="zh-CN" altLang="en-US" dirty="0"/>
        </a:p>
      </dgm:t>
    </dgm:pt>
    <dgm:pt modelId="{4893833A-CB3C-F04D-8A1A-DD91DD00E0CF}" type="parTrans" cxnId="{D29E1DD7-7C05-8240-922C-5CB193B8DD1A}">
      <dgm:prSet/>
      <dgm:spPr/>
      <dgm:t>
        <a:bodyPr/>
        <a:lstStyle/>
        <a:p>
          <a:endParaRPr lang="zh-CN" altLang="en-US"/>
        </a:p>
      </dgm:t>
    </dgm:pt>
    <dgm:pt modelId="{5E43F9A9-A48D-5E45-B06A-9C2DE35F13AA}" type="sibTrans" cxnId="{D29E1DD7-7C05-8240-922C-5CB193B8DD1A}">
      <dgm:prSet/>
      <dgm:spPr/>
      <dgm:t>
        <a:bodyPr/>
        <a:lstStyle/>
        <a:p>
          <a:endParaRPr lang="zh-CN" altLang="en-US"/>
        </a:p>
      </dgm:t>
    </dgm:pt>
    <dgm:pt modelId="{D6347230-6AD6-9747-A069-4BA6F1AD15D2}">
      <dgm:prSet phldrT="[文本]"/>
      <dgm:spPr/>
      <dgm:t>
        <a:bodyPr/>
        <a:lstStyle/>
        <a:p>
          <a:r>
            <a:rPr lang="zh-CN" altLang="en-US" dirty="0" smtClean="0"/>
            <a:t>专业、企业用户（付费）</a:t>
          </a:r>
          <a:endParaRPr lang="zh-CN" altLang="en-US" dirty="0"/>
        </a:p>
      </dgm:t>
    </dgm:pt>
    <dgm:pt modelId="{39C4048F-4025-6E41-A00A-266FEAF4CCCF}" type="parTrans" cxnId="{6B37321B-4E09-4746-AF68-0323783E704A}">
      <dgm:prSet/>
      <dgm:spPr/>
      <dgm:t>
        <a:bodyPr/>
        <a:lstStyle/>
        <a:p>
          <a:endParaRPr lang="zh-CN" altLang="en-US"/>
        </a:p>
      </dgm:t>
    </dgm:pt>
    <dgm:pt modelId="{B3DAB9A6-DF01-F940-949C-8151FAB87E42}" type="sibTrans" cxnId="{6B37321B-4E09-4746-AF68-0323783E704A}">
      <dgm:prSet/>
      <dgm:spPr/>
      <dgm:t>
        <a:bodyPr/>
        <a:lstStyle/>
        <a:p>
          <a:endParaRPr lang="zh-CN" altLang="en-US"/>
        </a:p>
      </dgm:t>
    </dgm:pt>
    <dgm:pt modelId="{59F785CD-7B1C-9D4C-9601-CB74D054BF4D}">
      <dgm:prSet phldrT="[文本]"/>
      <dgm:spPr/>
      <dgm:t>
        <a:bodyPr/>
        <a:lstStyle/>
        <a:p>
          <a:r>
            <a:rPr lang="zh-CN" altLang="en-US" dirty="0" smtClean="0"/>
            <a:t>模型商店</a:t>
          </a:r>
          <a:endParaRPr lang="zh-CN" altLang="en-US" dirty="0"/>
        </a:p>
      </dgm:t>
    </dgm:pt>
    <dgm:pt modelId="{D1E84447-CC1C-2746-903D-673A07937ECD}" type="parTrans" cxnId="{116944DE-88E3-9A4B-A1C7-981CD4964E02}">
      <dgm:prSet/>
      <dgm:spPr/>
      <dgm:t>
        <a:bodyPr/>
        <a:lstStyle/>
        <a:p>
          <a:endParaRPr lang="zh-CN" altLang="en-US"/>
        </a:p>
      </dgm:t>
    </dgm:pt>
    <dgm:pt modelId="{D5500388-8A17-854B-BA54-5487EC9C5B13}" type="sibTrans" cxnId="{116944DE-88E3-9A4B-A1C7-981CD4964E02}">
      <dgm:prSet/>
      <dgm:spPr/>
      <dgm:t>
        <a:bodyPr/>
        <a:lstStyle/>
        <a:p>
          <a:endParaRPr lang="zh-CN" altLang="en-US"/>
        </a:p>
      </dgm:t>
    </dgm:pt>
    <dgm:pt modelId="{23839DBD-ED99-B742-A230-B87499F30390}">
      <dgm:prSet phldrT="[文本]"/>
      <dgm:spPr/>
      <dgm:t>
        <a:bodyPr/>
        <a:lstStyle/>
        <a:p>
          <a:r>
            <a:rPr lang="zh-CN" altLang="en-US" dirty="0" smtClean="0"/>
            <a:t>设计者</a:t>
          </a:r>
          <a:endParaRPr lang="zh-CN" altLang="en-US" dirty="0"/>
        </a:p>
      </dgm:t>
    </dgm:pt>
    <dgm:pt modelId="{4FC11BFD-5324-4D4D-B561-BDD289C30EB3}" type="parTrans" cxnId="{9ACBFA3C-38EF-5445-B472-ABE5B79CD394}">
      <dgm:prSet/>
      <dgm:spPr/>
      <dgm:t>
        <a:bodyPr/>
        <a:lstStyle/>
        <a:p>
          <a:endParaRPr lang="zh-CN" altLang="en-US"/>
        </a:p>
      </dgm:t>
    </dgm:pt>
    <dgm:pt modelId="{BCB4F02B-5E81-BA44-9567-982B66099903}" type="sibTrans" cxnId="{9ACBFA3C-38EF-5445-B472-ABE5B79CD394}">
      <dgm:prSet/>
      <dgm:spPr/>
      <dgm:t>
        <a:bodyPr/>
        <a:lstStyle/>
        <a:p>
          <a:endParaRPr lang="zh-CN" altLang="en-US"/>
        </a:p>
      </dgm:t>
    </dgm:pt>
    <dgm:pt modelId="{A088E2CB-88A2-4A4F-8DB6-9730BB9D411B}">
      <dgm:prSet phldrT="[文本]"/>
      <dgm:spPr/>
      <dgm:t>
        <a:bodyPr/>
        <a:lstStyle/>
        <a:p>
          <a:r>
            <a:rPr lang="zh-CN" altLang="en-US" dirty="0" smtClean="0"/>
            <a:t>核心平台</a:t>
          </a:r>
          <a:endParaRPr lang="zh-CN" altLang="en-US" dirty="0"/>
        </a:p>
      </dgm:t>
    </dgm:pt>
    <dgm:pt modelId="{AEF70A92-5EA0-3F4E-BB62-19FEB01734FF}" type="parTrans" cxnId="{A0E448BF-3BBF-3245-9E13-0BA11717E633}">
      <dgm:prSet/>
      <dgm:spPr/>
      <dgm:t>
        <a:bodyPr/>
        <a:lstStyle/>
        <a:p>
          <a:endParaRPr lang="zh-CN" altLang="en-US"/>
        </a:p>
      </dgm:t>
    </dgm:pt>
    <dgm:pt modelId="{EF53EF8D-2C83-7740-B0D9-4F2E9B6D4F4F}" type="sibTrans" cxnId="{A0E448BF-3BBF-3245-9E13-0BA11717E633}">
      <dgm:prSet/>
      <dgm:spPr/>
      <dgm:t>
        <a:bodyPr/>
        <a:lstStyle/>
        <a:p>
          <a:endParaRPr lang="zh-CN" altLang="en-US"/>
        </a:p>
      </dgm:t>
    </dgm:pt>
    <dgm:pt modelId="{632958B0-972F-F646-B7D6-EB0D6844453D}">
      <dgm:prSet phldrT="[文本]"/>
      <dgm:spPr/>
      <dgm:t>
        <a:bodyPr/>
        <a:lstStyle/>
        <a:p>
          <a:r>
            <a:rPr lang="zh-CN" altLang="en-US" dirty="0" smtClean="0"/>
            <a:t>服务</a:t>
          </a:r>
          <a:endParaRPr lang="zh-CN" altLang="en-US" dirty="0"/>
        </a:p>
      </dgm:t>
    </dgm:pt>
    <dgm:pt modelId="{0B03BAF3-B080-7A43-8EE0-3ADD81420539}" type="parTrans" cxnId="{135EEC45-6270-FE46-A670-673C2B1A8433}">
      <dgm:prSet/>
      <dgm:spPr/>
      <dgm:t>
        <a:bodyPr/>
        <a:lstStyle/>
        <a:p>
          <a:endParaRPr lang="zh-CN" altLang="en-US"/>
        </a:p>
      </dgm:t>
    </dgm:pt>
    <dgm:pt modelId="{DACC909E-5411-A041-98F0-B13A01109692}" type="sibTrans" cxnId="{135EEC45-6270-FE46-A670-673C2B1A8433}">
      <dgm:prSet/>
      <dgm:spPr/>
      <dgm:t>
        <a:bodyPr/>
        <a:lstStyle/>
        <a:p>
          <a:endParaRPr lang="zh-CN" altLang="en-US"/>
        </a:p>
      </dgm:t>
    </dgm:pt>
    <dgm:pt modelId="{00134B33-5C4C-244C-8CB7-4BB750E98547}">
      <dgm:prSet phldrT="[文本]"/>
      <dgm:spPr/>
      <dgm:t>
        <a:bodyPr/>
        <a:lstStyle/>
        <a:p>
          <a:r>
            <a:rPr lang="zh-CN" altLang="en-US" dirty="0" smtClean="0"/>
            <a:t>面向群体</a:t>
          </a:r>
          <a:endParaRPr lang="zh-CN" altLang="en-US" dirty="0"/>
        </a:p>
      </dgm:t>
    </dgm:pt>
    <dgm:pt modelId="{63E05F6F-27D0-7B46-8C2F-DA77E4962E47}" type="parTrans" cxnId="{46804C3A-6BCE-FD41-84F7-9120B60E1664}">
      <dgm:prSet/>
      <dgm:spPr/>
      <dgm:t>
        <a:bodyPr/>
        <a:lstStyle/>
        <a:p>
          <a:endParaRPr lang="zh-CN" altLang="en-US"/>
        </a:p>
      </dgm:t>
    </dgm:pt>
    <dgm:pt modelId="{4FBAEDD8-FF27-7849-A9DA-2111A657AF15}" type="sibTrans" cxnId="{46804C3A-6BCE-FD41-84F7-9120B60E1664}">
      <dgm:prSet/>
      <dgm:spPr/>
      <dgm:t>
        <a:bodyPr/>
        <a:lstStyle/>
        <a:p>
          <a:endParaRPr lang="zh-CN" altLang="en-US"/>
        </a:p>
      </dgm:t>
    </dgm:pt>
    <dgm:pt modelId="{BB5E4AC7-508B-F841-AEDB-B2667F9B286B}">
      <dgm:prSet/>
      <dgm:spPr/>
      <dgm:t>
        <a:bodyPr/>
        <a:lstStyle/>
        <a:p>
          <a:r>
            <a:rPr lang="zh-CN" altLang="en-US" dirty="0" smtClean="0"/>
            <a:t>购买者</a:t>
          </a:r>
          <a:endParaRPr lang="zh-CN" altLang="en-US" dirty="0"/>
        </a:p>
      </dgm:t>
    </dgm:pt>
    <dgm:pt modelId="{707CBBAE-251F-B844-95B0-3BCDFF15C15C}" type="parTrans" cxnId="{62AEF645-A423-F34F-B775-118E49ED87BC}">
      <dgm:prSet/>
      <dgm:spPr/>
      <dgm:t>
        <a:bodyPr/>
        <a:lstStyle/>
        <a:p>
          <a:endParaRPr lang="zh-CN" altLang="en-US"/>
        </a:p>
      </dgm:t>
    </dgm:pt>
    <dgm:pt modelId="{30C55B87-B598-064F-A51B-4B37EE712982}" type="sibTrans" cxnId="{62AEF645-A423-F34F-B775-118E49ED87BC}">
      <dgm:prSet/>
      <dgm:spPr/>
      <dgm:t>
        <a:bodyPr/>
        <a:lstStyle/>
        <a:p>
          <a:endParaRPr lang="zh-CN" altLang="en-US"/>
        </a:p>
      </dgm:t>
    </dgm:pt>
    <dgm:pt modelId="{EC60E960-5B67-4E45-898C-D0AA8D3A051A}" type="pres">
      <dgm:prSet presAssocID="{5594B187-D61C-1F49-90D5-316A954F9654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7DEEDD6-D436-9048-BA3D-588117D5DC7E}" type="pres">
      <dgm:prSet presAssocID="{5594B187-D61C-1F49-90D5-316A954F9654}" presName="hierFlow" presStyleCnt="0"/>
      <dgm:spPr/>
    </dgm:pt>
    <dgm:pt modelId="{75070A1E-BBAF-EE4B-B757-11EE0EFC8D87}" type="pres">
      <dgm:prSet presAssocID="{5594B187-D61C-1F49-90D5-316A954F9654}" presName="firstBuf" presStyleCnt="0"/>
      <dgm:spPr/>
    </dgm:pt>
    <dgm:pt modelId="{A6213575-76EB-A54B-A35F-67FA0027DA46}" type="pres">
      <dgm:prSet presAssocID="{5594B187-D61C-1F49-90D5-316A954F9654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DCED5B3-B352-C84B-8ADA-15864C44ECC6}" type="pres">
      <dgm:prSet presAssocID="{5A4F7E52-D5E1-3749-A4EF-2344285FB157}" presName="Name14" presStyleCnt="0"/>
      <dgm:spPr/>
    </dgm:pt>
    <dgm:pt modelId="{24D4AA1B-E736-904B-BFE5-79E15D7A8110}" type="pres">
      <dgm:prSet presAssocID="{5A4F7E52-D5E1-3749-A4EF-2344285FB157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AE50A24-E80F-F445-B191-539BF68DCB9B}" type="pres">
      <dgm:prSet presAssocID="{5A4F7E52-D5E1-3749-A4EF-2344285FB157}" presName="hierChild2" presStyleCnt="0"/>
      <dgm:spPr/>
    </dgm:pt>
    <dgm:pt modelId="{90CF1F0F-3B36-FA46-9AEC-DDEEAC2F22E3}" type="pres">
      <dgm:prSet presAssocID="{112B920A-0680-7548-BECC-621D65695518}" presName="Name19" presStyleLbl="parChTrans1D2" presStyleIdx="0" presStyleCnt="2"/>
      <dgm:spPr/>
      <dgm:t>
        <a:bodyPr/>
        <a:lstStyle/>
        <a:p>
          <a:endParaRPr lang="zh-CN" altLang="en-US"/>
        </a:p>
      </dgm:t>
    </dgm:pt>
    <dgm:pt modelId="{D12E78C5-77FE-3F44-BF1F-B9EC47F630D8}" type="pres">
      <dgm:prSet presAssocID="{6078FF7A-3CF3-084A-A761-4BCEB846C9DF}" presName="Name21" presStyleCnt="0"/>
      <dgm:spPr/>
    </dgm:pt>
    <dgm:pt modelId="{3782E063-27E3-B443-A912-E7AB40BFEFCE}" type="pres">
      <dgm:prSet presAssocID="{6078FF7A-3CF3-084A-A761-4BCEB846C9DF}" presName="level2Shape" presStyleLbl="node2" presStyleIdx="0" presStyleCnt="2"/>
      <dgm:spPr/>
      <dgm:t>
        <a:bodyPr/>
        <a:lstStyle/>
        <a:p>
          <a:endParaRPr lang="zh-CN" altLang="en-US"/>
        </a:p>
      </dgm:t>
    </dgm:pt>
    <dgm:pt modelId="{83C0F6DC-DBDA-2A40-9011-C1BE2C9E618A}" type="pres">
      <dgm:prSet presAssocID="{6078FF7A-3CF3-084A-A761-4BCEB846C9DF}" presName="hierChild3" presStyleCnt="0"/>
      <dgm:spPr/>
    </dgm:pt>
    <dgm:pt modelId="{40C4B2E6-EC97-0D40-8751-9AA34EA17A32}" type="pres">
      <dgm:prSet presAssocID="{4893833A-CB3C-F04D-8A1A-DD91DD00E0CF}" presName="Name19" presStyleLbl="parChTrans1D3" presStyleIdx="0" presStyleCnt="4"/>
      <dgm:spPr/>
      <dgm:t>
        <a:bodyPr/>
        <a:lstStyle/>
        <a:p>
          <a:endParaRPr lang="zh-CN" altLang="en-US"/>
        </a:p>
      </dgm:t>
    </dgm:pt>
    <dgm:pt modelId="{508D9E7B-F526-5F45-A128-ADBC52887E7D}" type="pres">
      <dgm:prSet presAssocID="{F823B21A-75A8-0E4B-B7AD-E8936B2C1C59}" presName="Name21" presStyleCnt="0"/>
      <dgm:spPr/>
    </dgm:pt>
    <dgm:pt modelId="{C39FDD67-3057-F444-B50C-69636DFD05D8}" type="pres">
      <dgm:prSet presAssocID="{F823B21A-75A8-0E4B-B7AD-E8936B2C1C59}" presName="level2Shape" presStyleLbl="node3" presStyleIdx="0" presStyleCnt="4"/>
      <dgm:spPr/>
      <dgm:t>
        <a:bodyPr/>
        <a:lstStyle/>
        <a:p>
          <a:endParaRPr lang="zh-CN" altLang="en-US"/>
        </a:p>
      </dgm:t>
    </dgm:pt>
    <dgm:pt modelId="{B1D738E4-4F0A-FC4D-BC1E-802D907A05FD}" type="pres">
      <dgm:prSet presAssocID="{F823B21A-75A8-0E4B-B7AD-E8936B2C1C59}" presName="hierChild3" presStyleCnt="0"/>
      <dgm:spPr/>
    </dgm:pt>
    <dgm:pt modelId="{3CFE3F12-9D68-7841-A70A-AB845BC5F66F}" type="pres">
      <dgm:prSet presAssocID="{39C4048F-4025-6E41-A00A-266FEAF4CCCF}" presName="Name19" presStyleLbl="parChTrans1D3" presStyleIdx="1" presStyleCnt="4"/>
      <dgm:spPr/>
      <dgm:t>
        <a:bodyPr/>
        <a:lstStyle/>
        <a:p>
          <a:endParaRPr lang="zh-CN" altLang="en-US"/>
        </a:p>
      </dgm:t>
    </dgm:pt>
    <dgm:pt modelId="{91E324CC-9B63-AC4B-8C5A-1BAD10EFC651}" type="pres">
      <dgm:prSet presAssocID="{D6347230-6AD6-9747-A069-4BA6F1AD15D2}" presName="Name21" presStyleCnt="0"/>
      <dgm:spPr/>
    </dgm:pt>
    <dgm:pt modelId="{AB889652-E09B-7842-A88C-2A305A39083D}" type="pres">
      <dgm:prSet presAssocID="{D6347230-6AD6-9747-A069-4BA6F1AD15D2}" presName="level2Shape" presStyleLbl="node3" presStyleIdx="1" presStyleCnt="4"/>
      <dgm:spPr/>
      <dgm:t>
        <a:bodyPr/>
        <a:lstStyle/>
        <a:p>
          <a:endParaRPr lang="zh-CN" altLang="en-US"/>
        </a:p>
      </dgm:t>
    </dgm:pt>
    <dgm:pt modelId="{3C737C4E-CED4-214E-9E04-457FB6205C15}" type="pres">
      <dgm:prSet presAssocID="{D6347230-6AD6-9747-A069-4BA6F1AD15D2}" presName="hierChild3" presStyleCnt="0"/>
      <dgm:spPr/>
    </dgm:pt>
    <dgm:pt modelId="{518BED5E-354C-D748-BADA-BAEDA40D67B0}" type="pres">
      <dgm:prSet presAssocID="{D1E84447-CC1C-2746-903D-673A07937ECD}" presName="Name19" presStyleLbl="parChTrans1D2" presStyleIdx="1" presStyleCnt="2"/>
      <dgm:spPr/>
      <dgm:t>
        <a:bodyPr/>
        <a:lstStyle/>
        <a:p>
          <a:endParaRPr lang="zh-CN" altLang="en-US"/>
        </a:p>
      </dgm:t>
    </dgm:pt>
    <dgm:pt modelId="{FFD49F41-22D9-6849-9B3A-7D695107C93E}" type="pres">
      <dgm:prSet presAssocID="{59F785CD-7B1C-9D4C-9601-CB74D054BF4D}" presName="Name21" presStyleCnt="0"/>
      <dgm:spPr/>
    </dgm:pt>
    <dgm:pt modelId="{0B7BDFAD-8435-3040-8E4D-24D47627A1F4}" type="pres">
      <dgm:prSet presAssocID="{59F785CD-7B1C-9D4C-9601-CB74D054BF4D}" presName="level2Shape" presStyleLbl="node2" presStyleIdx="1" presStyleCnt="2"/>
      <dgm:spPr/>
      <dgm:t>
        <a:bodyPr/>
        <a:lstStyle/>
        <a:p>
          <a:endParaRPr lang="zh-CN" altLang="en-US"/>
        </a:p>
      </dgm:t>
    </dgm:pt>
    <dgm:pt modelId="{24926002-86D6-5343-A308-C3A815F93845}" type="pres">
      <dgm:prSet presAssocID="{59F785CD-7B1C-9D4C-9601-CB74D054BF4D}" presName="hierChild3" presStyleCnt="0"/>
      <dgm:spPr/>
    </dgm:pt>
    <dgm:pt modelId="{011DD9A1-2182-5B4E-BBB5-190E3668A875}" type="pres">
      <dgm:prSet presAssocID="{4FC11BFD-5324-4D4D-B561-BDD289C30EB3}" presName="Name19" presStyleLbl="parChTrans1D3" presStyleIdx="2" presStyleCnt="4"/>
      <dgm:spPr/>
      <dgm:t>
        <a:bodyPr/>
        <a:lstStyle/>
        <a:p>
          <a:endParaRPr lang="zh-CN" altLang="en-US"/>
        </a:p>
      </dgm:t>
    </dgm:pt>
    <dgm:pt modelId="{69820261-1946-CC47-8B7E-6FE7873E7043}" type="pres">
      <dgm:prSet presAssocID="{23839DBD-ED99-B742-A230-B87499F30390}" presName="Name21" presStyleCnt="0"/>
      <dgm:spPr/>
    </dgm:pt>
    <dgm:pt modelId="{A6489C2C-4377-8A45-BF3D-2C66F251B5B0}" type="pres">
      <dgm:prSet presAssocID="{23839DBD-ED99-B742-A230-B87499F30390}" presName="level2Shape" presStyleLbl="node3" presStyleIdx="2" presStyleCnt="4"/>
      <dgm:spPr/>
      <dgm:t>
        <a:bodyPr/>
        <a:lstStyle/>
        <a:p>
          <a:endParaRPr lang="zh-CN" altLang="en-US"/>
        </a:p>
      </dgm:t>
    </dgm:pt>
    <dgm:pt modelId="{F45CCB62-A3B8-4248-BFB5-CBAC37BCBE59}" type="pres">
      <dgm:prSet presAssocID="{23839DBD-ED99-B742-A230-B87499F30390}" presName="hierChild3" presStyleCnt="0"/>
      <dgm:spPr/>
    </dgm:pt>
    <dgm:pt modelId="{21C4260E-86B9-5D47-9064-98A2D248AFB4}" type="pres">
      <dgm:prSet presAssocID="{707CBBAE-251F-B844-95B0-3BCDFF15C15C}" presName="Name19" presStyleLbl="parChTrans1D3" presStyleIdx="3" presStyleCnt="4"/>
      <dgm:spPr/>
      <dgm:t>
        <a:bodyPr/>
        <a:lstStyle/>
        <a:p>
          <a:endParaRPr lang="zh-CN" altLang="en-US"/>
        </a:p>
      </dgm:t>
    </dgm:pt>
    <dgm:pt modelId="{277BD07C-B1EC-BB47-826A-7D6694B42972}" type="pres">
      <dgm:prSet presAssocID="{BB5E4AC7-508B-F841-AEDB-B2667F9B286B}" presName="Name21" presStyleCnt="0"/>
      <dgm:spPr/>
    </dgm:pt>
    <dgm:pt modelId="{48D0B182-6608-374F-AFC9-67BC89D919D4}" type="pres">
      <dgm:prSet presAssocID="{BB5E4AC7-508B-F841-AEDB-B2667F9B286B}" presName="level2Shape" presStyleLbl="node3" presStyleIdx="3" presStyleCnt="4"/>
      <dgm:spPr/>
      <dgm:t>
        <a:bodyPr/>
        <a:lstStyle/>
        <a:p>
          <a:endParaRPr lang="zh-CN" altLang="en-US"/>
        </a:p>
      </dgm:t>
    </dgm:pt>
    <dgm:pt modelId="{22B04C5D-C30B-2F4A-96BA-2C371ABA4414}" type="pres">
      <dgm:prSet presAssocID="{BB5E4AC7-508B-F841-AEDB-B2667F9B286B}" presName="hierChild3" presStyleCnt="0"/>
      <dgm:spPr/>
    </dgm:pt>
    <dgm:pt modelId="{B6CAB96C-9534-DF4A-A8F2-6A80F0BCBB00}" type="pres">
      <dgm:prSet presAssocID="{5594B187-D61C-1F49-90D5-316A954F9654}" presName="bgShapesFlow" presStyleCnt="0"/>
      <dgm:spPr/>
    </dgm:pt>
    <dgm:pt modelId="{17D70A23-C61E-2A41-85A5-64B1809473D9}" type="pres">
      <dgm:prSet presAssocID="{A088E2CB-88A2-4A4F-8DB6-9730BB9D411B}" presName="rectComp" presStyleCnt="0"/>
      <dgm:spPr/>
    </dgm:pt>
    <dgm:pt modelId="{73619FED-7342-AC4B-BE41-3B0C5AD03754}" type="pres">
      <dgm:prSet presAssocID="{A088E2CB-88A2-4A4F-8DB6-9730BB9D411B}" presName="bgRect" presStyleLbl="bgShp" presStyleIdx="0" presStyleCnt="3"/>
      <dgm:spPr/>
      <dgm:t>
        <a:bodyPr/>
        <a:lstStyle/>
        <a:p>
          <a:endParaRPr lang="zh-CN" altLang="en-US"/>
        </a:p>
      </dgm:t>
    </dgm:pt>
    <dgm:pt modelId="{3AC3C377-4FB0-7441-BC8B-526A18DB6B35}" type="pres">
      <dgm:prSet presAssocID="{A088E2CB-88A2-4A4F-8DB6-9730BB9D411B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30CA442-8869-F148-9952-B27F869853D7}" type="pres">
      <dgm:prSet presAssocID="{A088E2CB-88A2-4A4F-8DB6-9730BB9D411B}" presName="spComp" presStyleCnt="0"/>
      <dgm:spPr/>
    </dgm:pt>
    <dgm:pt modelId="{4EAE80AD-239D-2947-BD3D-1B33EF984AC5}" type="pres">
      <dgm:prSet presAssocID="{A088E2CB-88A2-4A4F-8DB6-9730BB9D411B}" presName="vSp" presStyleCnt="0"/>
      <dgm:spPr/>
    </dgm:pt>
    <dgm:pt modelId="{E7D03961-E480-5D43-B038-4751E488170E}" type="pres">
      <dgm:prSet presAssocID="{632958B0-972F-F646-B7D6-EB0D6844453D}" presName="rectComp" presStyleCnt="0"/>
      <dgm:spPr/>
    </dgm:pt>
    <dgm:pt modelId="{A2770ECF-91A0-AA47-A400-E669A1E1BCEB}" type="pres">
      <dgm:prSet presAssocID="{632958B0-972F-F646-B7D6-EB0D6844453D}" presName="bgRect" presStyleLbl="bgShp" presStyleIdx="1" presStyleCnt="3"/>
      <dgm:spPr/>
      <dgm:t>
        <a:bodyPr/>
        <a:lstStyle/>
        <a:p>
          <a:endParaRPr lang="zh-CN" altLang="en-US"/>
        </a:p>
      </dgm:t>
    </dgm:pt>
    <dgm:pt modelId="{CB192038-41C0-FD4A-AF5D-E6B091AEE33E}" type="pres">
      <dgm:prSet presAssocID="{632958B0-972F-F646-B7D6-EB0D6844453D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01385D-4AA1-F44F-AA67-87ED97104F94}" type="pres">
      <dgm:prSet presAssocID="{632958B0-972F-F646-B7D6-EB0D6844453D}" presName="spComp" presStyleCnt="0"/>
      <dgm:spPr/>
    </dgm:pt>
    <dgm:pt modelId="{BC8F00E8-F731-5046-95FA-20444D9C6DB1}" type="pres">
      <dgm:prSet presAssocID="{632958B0-972F-F646-B7D6-EB0D6844453D}" presName="vSp" presStyleCnt="0"/>
      <dgm:spPr/>
    </dgm:pt>
    <dgm:pt modelId="{AEF368F8-3BCF-6F4A-ADF7-733B0F2543FC}" type="pres">
      <dgm:prSet presAssocID="{00134B33-5C4C-244C-8CB7-4BB750E98547}" presName="rectComp" presStyleCnt="0"/>
      <dgm:spPr/>
    </dgm:pt>
    <dgm:pt modelId="{F26903CC-756E-0A45-9707-B0AB87A30DB9}" type="pres">
      <dgm:prSet presAssocID="{00134B33-5C4C-244C-8CB7-4BB750E98547}" presName="bgRect" presStyleLbl="bgShp" presStyleIdx="2" presStyleCnt="3"/>
      <dgm:spPr/>
      <dgm:t>
        <a:bodyPr/>
        <a:lstStyle/>
        <a:p>
          <a:endParaRPr lang="zh-CN" altLang="en-US"/>
        </a:p>
      </dgm:t>
    </dgm:pt>
    <dgm:pt modelId="{A4461492-5E85-CD42-9D15-4E867F82AF3C}" type="pres">
      <dgm:prSet presAssocID="{00134B33-5C4C-244C-8CB7-4BB750E98547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BBEE7A8-E4EE-744B-8BC8-6200A3EE2FE2}" type="presOf" srcId="{F823B21A-75A8-0E4B-B7AD-E8936B2C1C59}" destId="{C39FDD67-3057-F444-B50C-69636DFD05D8}" srcOrd="0" destOrd="0" presId="urn:microsoft.com/office/officeart/2005/8/layout/hierarchy6"/>
    <dgm:cxn modelId="{C72BF64F-D365-144C-B059-0CC1C9A95FC7}" srcId="{5594B187-D61C-1F49-90D5-316A954F9654}" destId="{5A4F7E52-D5E1-3749-A4EF-2344285FB157}" srcOrd="0" destOrd="0" parTransId="{730BE825-48CE-BB4E-8A5B-5CE32EEF3E8F}" sibTransId="{7F7A412C-9B8C-6744-B02A-A7480A9474F3}"/>
    <dgm:cxn modelId="{DDB9A59F-8195-D44A-9D2D-DAE49D79C750}" type="presOf" srcId="{632958B0-972F-F646-B7D6-EB0D6844453D}" destId="{CB192038-41C0-FD4A-AF5D-E6B091AEE33E}" srcOrd="1" destOrd="0" presId="urn:microsoft.com/office/officeart/2005/8/layout/hierarchy6"/>
    <dgm:cxn modelId="{CFC854BE-ACA5-E645-B6BF-4F7B080CBFB4}" type="presOf" srcId="{5A4F7E52-D5E1-3749-A4EF-2344285FB157}" destId="{24D4AA1B-E736-904B-BFE5-79E15D7A8110}" srcOrd="0" destOrd="0" presId="urn:microsoft.com/office/officeart/2005/8/layout/hierarchy6"/>
    <dgm:cxn modelId="{62AEF645-A423-F34F-B775-118E49ED87BC}" srcId="{59F785CD-7B1C-9D4C-9601-CB74D054BF4D}" destId="{BB5E4AC7-508B-F841-AEDB-B2667F9B286B}" srcOrd="1" destOrd="0" parTransId="{707CBBAE-251F-B844-95B0-3BCDFF15C15C}" sibTransId="{30C55B87-B598-064F-A51B-4B37EE712982}"/>
    <dgm:cxn modelId="{A5FE4E83-876C-9946-B52A-0BF22318307D}" type="presOf" srcId="{4893833A-CB3C-F04D-8A1A-DD91DD00E0CF}" destId="{40C4B2E6-EC97-0D40-8751-9AA34EA17A32}" srcOrd="0" destOrd="0" presId="urn:microsoft.com/office/officeart/2005/8/layout/hierarchy6"/>
    <dgm:cxn modelId="{CF118F46-1332-3E4A-A278-798569658E15}" type="presOf" srcId="{707CBBAE-251F-B844-95B0-3BCDFF15C15C}" destId="{21C4260E-86B9-5D47-9064-98A2D248AFB4}" srcOrd="0" destOrd="0" presId="urn:microsoft.com/office/officeart/2005/8/layout/hierarchy6"/>
    <dgm:cxn modelId="{B73FDC02-AEEA-294A-B5BC-BE161A5AAA59}" type="presOf" srcId="{D1E84447-CC1C-2746-903D-673A07937ECD}" destId="{518BED5E-354C-D748-BADA-BAEDA40D67B0}" srcOrd="0" destOrd="0" presId="urn:microsoft.com/office/officeart/2005/8/layout/hierarchy6"/>
    <dgm:cxn modelId="{46804C3A-6BCE-FD41-84F7-9120B60E1664}" srcId="{5594B187-D61C-1F49-90D5-316A954F9654}" destId="{00134B33-5C4C-244C-8CB7-4BB750E98547}" srcOrd="3" destOrd="0" parTransId="{63E05F6F-27D0-7B46-8C2F-DA77E4962E47}" sibTransId="{4FBAEDD8-FF27-7849-A9DA-2111A657AF15}"/>
    <dgm:cxn modelId="{DE0EB8DB-6ED7-1948-AF78-1425F995C22A}" type="presOf" srcId="{D6347230-6AD6-9747-A069-4BA6F1AD15D2}" destId="{AB889652-E09B-7842-A88C-2A305A39083D}" srcOrd="0" destOrd="0" presId="urn:microsoft.com/office/officeart/2005/8/layout/hierarchy6"/>
    <dgm:cxn modelId="{507F3A6B-4AC0-3249-BD92-0E0A9569F12F}" type="presOf" srcId="{59F785CD-7B1C-9D4C-9601-CB74D054BF4D}" destId="{0B7BDFAD-8435-3040-8E4D-24D47627A1F4}" srcOrd="0" destOrd="0" presId="urn:microsoft.com/office/officeart/2005/8/layout/hierarchy6"/>
    <dgm:cxn modelId="{31A5E802-5BAA-864B-92F8-5EE7F39603D1}" type="presOf" srcId="{4FC11BFD-5324-4D4D-B561-BDD289C30EB3}" destId="{011DD9A1-2182-5B4E-BBB5-190E3668A875}" srcOrd="0" destOrd="0" presId="urn:microsoft.com/office/officeart/2005/8/layout/hierarchy6"/>
    <dgm:cxn modelId="{EA59A947-BE64-3347-BC09-1EEB21BE4538}" type="presOf" srcId="{39C4048F-4025-6E41-A00A-266FEAF4CCCF}" destId="{3CFE3F12-9D68-7841-A70A-AB845BC5F66F}" srcOrd="0" destOrd="0" presId="urn:microsoft.com/office/officeart/2005/8/layout/hierarchy6"/>
    <dgm:cxn modelId="{BBBDAC19-056E-4841-8AF1-8263F6ACDC4E}" type="presOf" srcId="{00134B33-5C4C-244C-8CB7-4BB750E98547}" destId="{F26903CC-756E-0A45-9707-B0AB87A30DB9}" srcOrd="0" destOrd="0" presId="urn:microsoft.com/office/officeart/2005/8/layout/hierarchy6"/>
    <dgm:cxn modelId="{D29E1DD7-7C05-8240-922C-5CB193B8DD1A}" srcId="{6078FF7A-3CF3-084A-A761-4BCEB846C9DF}" destId="{F823B21A-75A8-0E4B-B7AD-E8936B2C1C59}" srcOrd="0" destOrd="0" parTransId="{4893833A-CB3C-F04D-8A1A-DD91DD00E0CF}" sibTransId="{5E43F9A9-A48D-5E45-B06A-9C2DE35F13AA}"/>
    <dgm:cxn modelId="{06D52C20-1E02-FE4E-998C-577AEF4032E9}" type="presOf" srcId="{A088E2CB-88A2-4A4F-8DB6-9730BB9D411B}" destId="{73619FED-7342-AC4B-BE41-3B0C5AD03754}" srcOrd="0" destOrd="0" presId="urn:microsoft.com/office/officeart/2005/8/layout/hierarchy6"/>
    <dgm:cxn modelId="{5FB3C3D2-1670-EA42-8BC7-D4E3AFBBB39A}" type="presOf" srcId="{00134B33-5C4C-244C-8CB7-4BB750E98547}" destId="{A4461492-5E85-CD42-9D15-4E867F82AF3C}" srcOrd="1" destOrd="0" presId="urn:microsoft.com/office/officeart/2005/8/layout/hierarchy6"/>
    <dgm:cxn modelId="{FEB36677-EC18-284A-966A-49B62F1BEA66}" srcId="{5A4F7E52-D5E1-3749-A4EF-2344285FB157}" destId="{6078FF7A-3CF3-084A-A761-4BCEB846C9DF}" srcOrd="0" destOrd="0" parTransId="{112B920A-0680-7548-BECC-621D65695518}" sibTransId="{87324359-AFB2-FD45-876A-52C9DF61ADCA}"/>
    <dgm:cxn modelId="{6B37321B-4E09-4746-AF68-0323783E704A}" srcId="{6078FF7A-3CF3-084A-A761-4BCEB846C9DF}" destId="{D6347230-6AD6-9747-A069-4BA6F1AD15D2}" srcOrd="1" destOrd="0" parTransId="{39C4048F-4025-6E41-A00A-266FEAF4CCCF}" sibTransId="{B3DAB9A6-DF01-F940-949C-8151FAB87E42}"/>
    <dgm:cxn modelId="{A0E448BF-3BBF-3245-9E13-0BA11717E633}" srcId="{5594B187-D61C-1F49-90D5-316A954F9654}" destId="{A088E2CB-88A2-4A4F-8DB6-9730BB9D411B}" srcOrd="1" destOrd="0" parTransId="{AEF70A92-5EA0-3F4E-BB62-19FEB01734FF}" sibTransId="{EF53EF8D-2C83-7740-B0D9-4F2E9B6D4F4F}"/>
    <dgm:cxn modelId="{E63D872F-9A0E-B042-9D9F-956F628E69BB}" type="presOf" srcId="{5594B187-D61C-1F49-90D5-316A954F9654}" destId="{EC60E960-5B67-4E45-898C-D0AA8D3A051A}" srcOrd="0" destOrd="0" presId="urn:microsoft.com/office/officeart/2005/8/layout/hierarchy6"/>
    <dgm:cxn modelId="{781F701F-7F03-304C-84C7-D146A912471F}" type="presOf" srcId="{BB5E4AC7-508B-F841-AEDB-B2667F9B286B}" destId="{48D0B182-6608-374F-AFC9-67BC89D919D4}" srcOrd="0" destOrd="0" presId="urn:microsoft.com/office/officeart/2005/8/layout/hierarchy6"/>
    <dgm:cxn modelId="{9ACBFA3C-38EF-5445-B472-ABE5B79CD394}" srcId="{59F785CD-7B1C-9D4C-9601-CB74D054BF4D}" destId="{23839DBD-ED99-B742-A230-B87499F30390}" srcOrd="0" destOrd="0" parTransId="{4FC11BFD-5324-4D4D-B561-BDD289C30EB3}" sibTransId="{BCB4F02B-5E81-BA44-9567-982B66099903}"/>
    <dgm:cxn modelId="{186EC8CD-E60C-F444-908B-9768A02B011C}" type="presOf" srcId="{632958B0-972F-F646-B7D6-EB0D6844453D}" destId="{A2770ECF-91A0-AA47-A400-E669A1E1BCEB}" srcOrd="0" destOrd="0" presId="urn:microsoft.com/office/officeart/2005/8/layout/hierarchy6"/>
    <dgm:cxn modelId="{135EEC45-6270-FE46-A670-673C2B1A8433}" srcId="{5594B187-D61C-1F49-90D5-316A954F9654}" destId="{632958B0-972F-F646-B7D6-EB0D6844453D}" srcOrd="2" destOrd="0" parTransId="{0B03BAF3-B080-7A43-8EE0-3ADD81420539}" sibTransId="{DACC909E-5411-A041-98F0-B13A01109692}"/>
    <dgm:cxn modelId="{5CAE571A-9B92-E54E-A4FF-A380FCDEE5CC}" type="presOf" srcId="{112B920A-0680-7548-BECC-621D65695518}" destId="{90CF1F0F-3B36-FA46-9AEC-DDEEAC2F22E3}" srcOrd="0" destOrd="0" presId="urn:microsoft.com/office/officeart/2005/8/layout/hierarchy6"/>
    <dgm:cxn modelId="{116944DE-88E3-9A4B-A1C7-981CD4964E02}" srcId="{5A4F7E52-D5E1-3749-A4EF-2344285FB157}" destId="{59F785CD-7B1C-9D4C-9601-CB74D054BF4D}" srcOrd="1" destOrd="0" parTransId="{D1E84447-CC1C-2746-903D-673A07937ECD}" sibTransId="{D5500388-8A17-854B-BA54-5487EC9C5B13}"/>
    <dgm:cxn modelId="{13DDB1E9-13D2-804A-9CB0-427966D8A548}" type="presOf" srcId="{23839DBD-ED99-B742-A230-B87499F30390}" destId="{A6489C2C-4377-8A45-BF3D-2C66F251B5B0}" srcOrd="0" destOrd="0" presId="urn:microsoft.com/office/officeart/2005/8/layout/hierarchy6"/>
    <dgm:cxn modelId="{4D272690-D0CD-254B-ABB5-8E95362FFCD3}" type="presOf" srcId="{A088E2CB-88A2-4A4F-8DB6-9730BB9D411B}" destId="{3AC3C377-4FB0-7441-BC8B-526A18DB6B35}" srcOrd="1" destOrd="0" presId="urn:microsoft.com/office/officeart/2005/8/layout/hierarchy6"/>
    <dgm:cxn modelId="{2AD9B7F8-B70F-EE48-B522-06C3E9A119CF}" type="presOf" srcId="{6078FF7A-3CF3-084A-A761-4BCEB846C9DF}" destId="{3782E063-27E3-B443-A912-E7AB40BFEFCE}" srcOrd="0" destOrd="0" presId="urn:microsoft.com/office/officeart/2005/8/layout/hierarchy6"/>
    <dgm:cxn modelId="{D63B283E-D4E8-AC44-8656-D16892A689B2}" type="presParOf" srcId="{EC60E960-5B67-4E45-898C-D0AA8D3A051A}" destId="{47DEEDD6-D436-9048-BA3D-588117D5DC7E}" srcOrd="0" destOrd="0" presId="urn:microsoft.com/office/officeart/2005/8/layout/hierarchy6"/>
    <dgm:cxn modelId="{E5A6C3C7-A725-4943-87C2-1C0AE2359E5A}" type="presParOf" srcId="{47DEEDD6-D436-9048-BA3D-588117D5DC7E}" destId="{75070A1E-BBAF-EE4B-B757-11EE0EFC8D87}" srcOrd="0" destOrd="0" presId="urn:microsoft.com/office/officeart/2005/8/layout/hierarchy6"/>
    <dgm:cxn modelId="{540940CD-7E23-2345-8553-7DA2A02451D1}" type="presParOf" srcId="{47DEEDD6-D436-9048-BA3D-588117D5DC7E}" destId="{A6213575-76EB-A54B-A35F-67FA0027DA46}" srcOrd="1" destOrd="0" presId="urn:microsoft.com/office/officeart/2005/8/layout/hierarchy6"/>
    <dgm:cxn modelId="{F1808B33-7E34-7047-985A-77B8D661E6E7}" type="presParOf" srcId="{A6213575-76EB-A54B-A35F-67FA0027DA46}" destId="{6DCED5B3-B352-C84B-8ADA-15864C44ECC6}" srcOrd="0" destOrd="0" presId="urn:microsoft.com/office/officeart/2005/8/layout/hierarchy6"/>
    <dgm:cxn modelId="{7DCAFF35-F5A0-9F43-A5FB-3D870A0981AE}" type="presParOf" srcId="{6DCED5B3-B352-C84B-8ADA-15864C44ECC6}" destId="{24D4AA1B-E736-904B-BFE5-79E15D7A8110}" srcOrd="0" destOrd="0" presId="urn:microsoft.com/office/officeart/2005/8/layout/hierarchy6"/>
    <dgm:cxn modelId="{A4711D9B-8239-454B-BD5E-F63757CD6134}" type="presParOf" srcId="{6DCED5B3-B352-C84B-8ADA-15864C44ECC6}" destId="{EAE50A24-E80F-F445-B191-539BF68DCB9B}" srcOrd="1" destOrd="0" presId="urn:microsoft.com/office/officeart/2005/8/layout/hierarchy6"/>
    <dgm:cxn modelId="{CAECE0FD-E5BB-E945-9280-802458090D44}" type="presParOf" srcId="{EAE50A24-E80F-F445-B191-539BF68DCB9B}" destId="{90CF1F0F-3B36-FA46-9AEC-DDEEAC2F22E3}" srcOrd="0" destOrd="0" presId="urn:microsoft.com/office/officeart/2005/8/layout/hierarchy6"/>
    <dgm:cxn modelId="{1C44CF8E-50BC-8F43-B717-AC66EC0A846F}" type="presParOf" srcId="{EAE50A24-E80F-F445-B191-539BF68DCB9B}" destId="{D12E78C5-77FE-3F44-BF1F-B9EC47F630D8}" srcOrd="1" destOrd="0" presId="urn:microsoft.com/office/officeart/2005/8/layout/hierarchy6"/>
    <dgm:cxn modelId="{A609AAE9-956D-EB40-B8DA-FA4D3939A2C0}" type="presParOf" srcId="{D12E78C5-77FE-3F44-BF1F-B9EC47F630D8}" destId="{3782E063-27E3-B443-A912-E7AB40BFEFCE}" srcOrd="0" destOrd="0" presId="urn:microsoft.com/office/officeart/2005/8/layout/hierarchy6"/>
    <dgm:cxn modelId="{D79227FE-0CDB-7446-94C1-009E97A6B502}" type="presParOf" srcId="{D12E78C5-77FE-3F44-BF1F-B9EC47F630D8}" destId="{83C0F6DC-DBDA-2A40-9011-C1BE2C9E618A}" srcOrd="1" destOrd="0" presId="urn:microsoft.com/office/officeart/2005/8/layout/hierarchy6"/>
    <dgm:cxn modelId="{04B854D3-C90D-6948-8DBF-4E4336D5B962}" type="presParOf" srcId="{83C0F6DC-DBDA-2A40-9011-C1BE2C9E618A}" destId="{40C4B2E6-EC97-0D40-8751-9AA34EA17A32}" srcOrd="0" destOrd="0" presId="urn:microsoft.com/office/officeart/2005/8/layout/hierarchy6"/>
    <dgm:cxn modelId="{85FCA47D-A50A-7E4D-8FE9-66955C77B856}" type="presParOf" srcId="{83C0F6DC-DBDA-2A40-9011-C1BE2C9E618A}" destId="{508D9E7B-F526-5F45-A128-ADBC52887E7D}" srcOrd="1" destOrd="0" presId="urn:microsoft.com/office/officeart/2005/8/layout/hierarchy6"/>
    <dgm:cxn modelId="{1DAD5689-26D1-C74F-AD2D-25E0322A793C}" type="presParOf" srcId="{508D9E7B-F526-5F45-A128-ADBC52887E7D}" destId="{C39FDD67-3057-F444-B50C-69636DFD05D8}" srcOrd="0" destOrd="0" presId="urn:microsoft.com/office/officeart/2005/8/layout/hierarchy6"/>
    <dgm:cxn modelId="{FE036339-E8EA-A44B-ACB3-086BBBD3C496}" type="presParOf" srcId="{508D9E7B-F526-5F45-A128-ADBC52887E7D}" destId="{B1D738E4-4F0A-FC4D-BC1E-802D907A05FD}" srcOrd="1" destOrd="0" presId="urn:microsoft.com/office/officeart/2005/8/layout/hierarchy6"/>
    <dgm:cxn modelId="{08C98503-71A4-044E-B691-DC836F3451F1}" type="presParOf" srcId="{83C0F6DC-DBDA-2A40-9011-C1BE2C9E618A}" destId="{3CFE3F12-9D68-7841-A70A-AB845BC5F66F}" srcOrd="2" destOrd="0" presId="urn:microsoft.com/office/officeart/2005/8/layout/hierarchy6"/>
    <dgm:cxn modelId="{3F616DC3-8952-DD46-BC3A-61273C485099}" type="presParOf" srcId="{83C0F6DC-DBDA-2A40-9011-C1BE2C9E618A}" destId="{91E324CC-9B63-AC4B-8C5A-1BAD10EFC651}" srcOrd="3" destOrd="0" presId="urn:microsoft.com/office/officeart/2005/8/layout/hierarchy6"/>
    <dgm:cxn modelId="{D599C68A-9B27-E94C-85F2-A17A4A8E22A4}" type="presParOf" srcId="{91E324CC-9B63-AC4B-8C5A-1BAD10EFC651}" destId="{AB889652-E09B-7842-A88C-2A305A39083D}" srcOrd="0" destOrd="0" presId="urn:microsoft.com/office/officeart/2005/8/layout/hierarchy6"/>
    <dgm:cxn modelId="{F1FDF0C6-C0DF-6649-BB71-F93C67225101}" type="presParOf" srcId="{91E324CC-9B63-AC4B-8C5A-1BAD10EFC651}" destId="{3C737C4E-CED4-214E-9E04-457FB6205C15}" srcOrd="1" destOrd="0" presId="urn:microsoft.com/office/officeart/2005/8/layout/hierarchy6"/>
    <dgm:cxn modelId="{5054CD3F-FCAF-8B46-951D-8CEEFD2CCB5D}" type="presParOf" srcId="{EAE50A24-E80F-F445-B191-539BF68DCB9B}" destId="{518BED5E-354C-D748-BADA-BAEDA40D67B0}" srcOrd="2" destOrd="0" presId="urn:microsoft.com/office/officeart/2005/8/layout/hierarchy6"/>
    <dgm:cxn modelId="{DF120EF1-9926-C843-921A-21EBB5B65B64}" type="presParOf" srcId="{EAE50A24-E80F-F445-B191-539BF68DCB9B}" destId="{FFD49F41-22D9-6849-9B3A-7D695107C93E}" srcOrd="3" destOrd="0" presId="urn:microsoft.com/office/officeart/2005/8/layout/hierarchy6"/>
    <dgm:cxn modelId="{F4E290C7-1AD9-DD49-AB52-0BE31BD504C6}" type="presParOf" srcId="{FFD49F41-22D9-6849-9B3A-7D695107C93E}" destId="{0B7BDFAD-8435-3040-8E4D-24D47627A1F4}" srcOrd="0" destOrd="0" presId="urn:microsoft.com/office/officeart/2005/8/layout/hierarchy6"/>
    <dgm:cxn modelId="{B8E79771-0989-9945-A220-D491B9F8475F}" type="presParOf" srcId="{FFD49F41-22D9-6849-9B3A-7D695107C93E}" destId="{24926002-86D6-5343-A308-C3A815F93845}" srcOrd="1" destOrd="0" presId="urn:microsoft.com/office/officeart/2005/8/layout/hierarchy6"/>
    <dgm:cxn modelId="{BD9F76AF-1654-CC4B-AEF1-50F243318C5A}" type="presParOf" srcId="{24926002-86D6-5343-A308-C3A815F93845}" destId="{011DD9A1-2182-5B4E-BBB5-190E3668A875}" srcOrd="0" destOrd="0" presId="urn:microsoft.com/office/officeart/2005/8/layout/hierarchy6"/>
    <dgm:cxn modelId="{A50681A4-B2C1-C94C-B337-5DF09E6D4D59}" type="presParOf" srcId="{24926002-86D6-5343-A308-C3A815F93845}" destId="{69820261-1946-CC47-8B7E-6FE7873E7043}" srcOrd="1" destOrd="0" presId="urn:microsoft.com/office/officeart/2005/8/layout/hierarchy6"/>
    <dgm:cxn modelId="{D104B6AD-7BCD-3443-8574-C5F76DF2A031}" type="presParOf" srcId="{69820261-1946-CC47-8B7E-6FE7873E7043}" destId="{A6489C2C-4377-8A45-BF3D-2C66F251B5B0}" srcOrd="0" destOrd="0" presId="urn:microsoft.com/office/officeart/2005/8/layout/hierarchy6"/>
    <dgm:cxn modelId="{96905EAC-F8C8-1044-BAE7-2C008B5D2909}" type="presParOf" srcId="{69820261-1946-CC47-8B7E-6FE7873E7043}" destId="{F45CCB62-A3B8-4248-BFB5-CBAC37BCBE59}" srcOrd="1" destOrd="0" presId="urn:microsoft.com/office/officeart/2005/8/layout/hierarchy6"/>
    <dgm:cxn modelId="{9047C3D2-3A1E-FC45-B49E-D662D070A343}" type="presParOf" srcId="{24926002-86D6-5343-A308-C3A815F93845}" destId="{21C4260E-86B9-5D47-9064-98A2D248AFB4}" srcOrd="2" destOrd="0" presId="urn:microsoft.com/office/officeart/2005/8/layout/hierarchy6"/>
    <dgm:cxn modelId="{A321DB81-D14E-AF4B-9CFF-9F3503104EF4}" type="presParOf" srcId="{24926002-86D6-5343-A308-C3A815F93845}" destId="{277BD07C-B1EC-BB47-826A-7D6694B42972}" srcOrd="3" destOrd="0" presId="urn:microsoft.com/office/officeart/2005/8/layout/hierarchy6"/>
    <dgm:cxn modelId="{1F4B4FE7-8690-0244-AA30-F3C50B99019A}" type="presParOf" srcId="{277BD07C-B1EC-BB47-826A-7D6694B42972}" destId="{48D0B182-6608-374F-AFC9-67BC89D919D4}" srcOrd="0" destOrd="0" presId="urn:microsoft.com/office/officeart/2005/8/layout/hierarchy6"/>
    <dgm:cxn modelId="{C7E90FB5-F745-0947-8569-AD44D0F6EC3E}" type="presParOf" srcId="{277BD07C-B1EC-BB47-826A-7D6694B42972}" destId="{22B04C5D-C30B-2F4A-96BA-2C371ABA4414}" srcOrd="1" destOrd="0" presId="urn:microsoft.com/office/officeart/2005/8/layout/hierarchy6"/>
    <dgm:cxn modelId="{F3FCD2A5-ACFC-BD45-BC2B-D3D1C2C84895}" type="presParOf" srcId="{EC60E960-5B67-4E45-898C-D0AA8D3A051A}" destId="{B6CAB96C-9534-DF4A-A8F2-6A80F0BCBB00}" srcOrd="1" destOrd="0" presId="urn:microsoft.com/office/officeart/2005/8/layout/hierarchy6"/>
    <dgm:cxn modelId="{6E27E05A-A15D-B748-A62D-1D9E338CEDFB}" type="presParOf" srcId="{B6CAB96C-9534-DF4A-A8F2-6A80F0BCBB00}" destId="{17D70A23-C61E-2A41-85A5-64B1809473D9}" srcOrd="0" destOrd="0" presId="urn:microsoft.com/office/officeart/2005/8/layout/hierarchy6"/>
    <dgm:cxn modelId="{660D16AF-B2DF-884D-8E1F-6210ABEDC1EF}" type="presParOf" srcId="{17D70A23-C61E-2A41-85A5-64B1809473D9}" destId="{73619FED-7342-AC4B-BE41-3B0C5AD03754}" srcOrd="0" destOrd="0" presId="urn:microsoft.com/office/officeart/2005/8/layout/hierarchy6"/>
    <dgm:cxn modelId="{42F57C0B-3B58-AB41-B3C1-E1F3DB5E33FF}" type="presParOf" srcId="{17D70A23-C61E-2A41-85A5-64B1809473D9}" destId="{3AC3C377-4FB0-7441-BC8B-526A18DB6B35}" srcOrd="1" destOrd="0" presId="urn:microsoft.com/office/officeart/2005/8/layout/hierarchy6"/>
    <dgm:cxn modelId="{515ABAD6-81DF-2A40-A0FB-B5EDC02CACE9}" type="presParOf" srcId="{B6CAB96C-9534-DF4A-A8F2-6A80F0BCBB00}" destId="{230CA442-8869-F148-9952-B27F869853D7}" srcOrd="1" destOrd="0" presId="urn:microsoft.com/office/officeart/2005/8/layout/hierarchy6"/>
    <dgm:cxn modelId="{F8AE8767-B14E-3E4C-A95F-58AF064A3046}" type="presParOf" srcId="{230CA442-8869-F148-9952-B27F869853D7}" destId="{4EAE80AD-239D-2947-BD3D-1B33EF984AC5}" srcOrd="0" destOrd="0" presId="urn:microsoft.com/office/officeart/2005/8/layout/hierarchy6"/>
    <dgm:cxn modelId="{AB7486EC-F283-7E41-989E-08EED4BF82B0}" type="presParOf" srcId="{B6CAB96C-9534-DF4A-A8F2-6A80F0BCBB00}" destId="{E7D03961-E480-5D43-B038-4751E488170E}" srcOrd="2" destOrd="0" presId="urn:microsoft.com/office/officeart/2005/8/layout/hierarchy6"/>
    <dgm:cxn modelId="{DD379D57-7E9E-2742-A121-7B998E172226}" type="presParOf" srcId="{E7D03961-E480-5D43-B038-4751E488170E}" destId="{A2770ECF-91A0-AA47-A400-E669A1E1BCEB}" srcOrd="0" destOrd="0" presId="urn:microsoft.com/office/officeart/2005/8/layout/hierarchy6"/>
    <dgm:cxn modelId="{1D20E79C-EFFD-0640-A086-59E439EB4085}" type="presParOf" srcId="{E7D03961-E480-5D43-B038-4751E488170E}" destId="{CB192038-41C0-FD4A-AF5D-E6B091AEE33E}" srcOrd="1" destOrd="0" presId="urn:microsoft.com/office/officeart/2005/8/layout/hierarchy6"/>
    <dgm:cxn modelId="{CD867E28-8128-9742-9CD4-ECBE7E97B815}" type="presParOf" srcId="{B6CAB96C-9534-DF4A-A8F2-6A80F0BCBB00}" destId="{4201385D-4AA1-F44F-AA67-87ED97104F94}" srcOrd="3" destOrd="0" presId="urn:microsoft.com/office/officeart/2005/8/layout/hierarchy6"/>
    <dgm:cxn modelId="{85223A40-85FA-0E41-AB3A-3846696BDAA2}" type="presParOf" srcId="{4201385D-4AA1-F44F-AA67-87ED97104F94}" destId="{BC8F00E8-F731-5046-95FA-20444D9C6DB1}" srcOrd="0" destOrd="0" presId="urn:microsoft.com/office/officeart/2005/8/layout/hierarchy6"/>
    <dgm:cxn modelId="{99EB35B6-35ED-A848-A36D-6341533173D8}" type="presParOf" srcId="{B6CAB96C-9534-DF4A-A8F2-6A80F0BCBB00}" destId="{AEF368F8-3BCF-6F4A-ADF7-733B0F2543FC}" srcOrd="4" destOrd="0" presId="urn:microsoft.com/office/officeart/2005/8/layout/hierarchy6"/>
    <dgm:cxn modelId="{52CE5450-BB97-9C41-B85D-88B629F97996}" type="presParOf" srcId="{AEF368F8-3BCF-6F4A-ADF7-733B0F2543FC}" destId="{F26903CC-756E-0A45-9707-B0AB87A30DB9}" srcOrd="0" destOrd="0" presId="urn:microsoft.com/office/officeart/2005/8/layout/hierarchy6"/>
    <dgm:cxn modelId="{652162B6-5B17-364A-A305-597B965B0B7E}" type="presParOf" srcId="{AEF368F8-3BCF-6F4A-ADF7-733B0F2543FC}" destId="{A4461492-5E85-CD42-9D15-4E867F82AF3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50B2DE-6293-5D47-A419-8FCC6022FFC9}" type="doc">
      <dgm:prSet loTypeId="urn:microsoft.com/office/officeart/2005/8/layout/equation2" loCatId="" qsTypeId="urn:microsoft.com/office/officeart/2005/8/quickstyle/simple4" qsCatId="simple" csTypeId="urn:microsoft.com/office/officeart/2005/8/colors/accent1_2" csCatId="accent1" phldr="1"/>
      <dgm:spPr/>
    </dgm:pt>
    <dgm:pt modelId="{1457655C-BDE1-FA4F-BA35-D3C150BBEE9C}">
      <dgm:prSet phldrT="[文本]"/>
      <dgm:spPr/>
      <dgm:t>
        <a:bodyPr/>
        <a:lstStyle/>
        <a:p>
          <a:r>
            <a:rPr lang="zh-CN" altLang="en-US" dirty="0" smtClean="0"/>
            <a:t>云编辑</a:t>
          </a:r>
          <a:endParaRPr lang="zh-CN" altLang="en-US" dirty="0"/>
        </a:p>
      </dgm:t>
    </dgm:pt>
    <dgm:pt modelId="{A84BA636-84E0-4345-8BFF-CC5473C20FF0}" type="parTrans" cxnId="{5F582DE8-D641-544E-942D-3A6CDCD4150C}">
      <dgm:prSet/>
      <dgm:spPr/>
      <dgm:t>
        <a:bodyPr/>
        <a:lstStyle/>
        <a:p>
          <a:endParaRPr lang="zh-CN" altLang="en-US"/>
        </a:p>
      </dgm:t>
    </dgm:pt>
    <dgm:pt modelId="{18842F45-B8CC-1D4E-99B6-822396362E1B}" type="sibTrans" cxnId="{5F582DE8-D641-544E-942D-3A6CDCD4150C}">
      <dgm:prSet/>
      <dgm:spPr/>
      <dgm:t>
        <a:bodyPr/>
        <a:lstStyle/>
        <a:p>
          <a:endParaRPr lang="zh-CN" altLang="en-US"/>
        </a:p>
      </dgm:t>
    </dgm:pt>
    <dgm:pt modelId="{63DF902E-A039-A743-9FDE-2B87FE229511}">
      <dgm:prSet phldrT="[文本]"/>
      <dgm:spPr/>
      <dgm:t>
        <a:bodyPr/>
        <a:lstStyle/>
        <a:p>
          <a:r>
            <a:rPr lang="zh-CN" altLang="en-US" dirty="0" smtClean="0"/>
            <a:t>模型商店</a:t>
          </a:r>
          <a:endParaRPr lang="zh-CN" altLang="en-US" dirty="0"/>
        </a:p>
      </dgm:t>
    </dgm:pt>
    <dgm:pt modelId="{E1BD64B7-4729-CE46-B98C-A4D1306A61DA}" type="parTrans" cxnId="{42434E25-530E-E449-B630-91CB6478D2AF}">
      <dgm:prSet/>
      <dgm:spPr/>
      <dgm:t>
        <a:bodyPr/>
        <a:lstStyle/>
        <a:p>
          <a:endParaRPr lang="zh-CN" altLang="en-US"/>
        </a:p>
      </dgm:t>
    </dgm:pt>
    <dgm:pt modelId="{17BA967E-61EE-9C45-BFBA-0ABD9EAE97F5}" type="sibTrans" cxnId="{42434E25-530E-E449-B630-91CB6478D2AF}">
      <dgm:prSet/>
      <dgm:spPr/>
      <dgm:t>
        <a:bodyPr/>
        <a:lstStyle/>
        <a:p>
          <a:endParaRPr lang="zh-CN" altLang="en-US"/>
        </a:p>
      </dgm:t>
    </dgm:pt>
    <dgm:pt modelId="{DB871B98-1218-6941-B837-D3FC4B4DC99D}">
      <dgm:prSet phldrT="[文本]"/>
      <dgm:spPr/>
      <dgm:t>
        <a:bodyPr/>
        <a:lstStyle/>
        <a:p>
          <a:r>
            <a:rPr lang="zh-CN" altLang="en-US" dirty="0" smtClean="0"/>
            <a:t>平台特色</a:t>
          </a:r>
          <a:endParaRPr lang="zh-CN" altLang="en-US" dirty="0"/>
        </a:p>
      </dgm:t>
    </dgm:pt>
    <dgm:pt modelId="{FE21C2D9-CF3E-5141-BF7D-656544259290}" type="parTrans" cxnId="{B1CF1CF9-5440-9A48-9BC3-0D7E6EEAF29A}">
      <dgm:prSet/>
      <dgm:spPr/>
      <dgm:t>
        <a:bodyPr/>
        <a:lstStyle/>
        <a:p>
          <a:endParaRPr lang="zh-CN" altLang="en-US"/>
        </a:p>
      </dgm:t>
    </dgm:pt>
    <dgm:pt modelId="{5917CFB8-C2A5-ED4F-B5C3-7417D9C5892F}" type="sibTrans" cxnId="{B1CF1CF9-5440-9A48-9BC3-0D7E6EEAF29A}">
      <dgm:prSet/>
      <dgm:spPr/>
      <dgm:t>
        <a:bodyPr/>
        <a:lstStyle/>
        <a:p>
          <a:endParaRPr lang="zh-CN" altLang="en-US"/>
        </a:p>
      </dgm:t>
    </dgm:pt>
    <dgm:pt modelId="{B965D5CF-8BE6-A84E-9CD8-BC35F64D8374}" type="pres">
      <dgm:prSet presAssocID="{B550B2DE-6293-5D47-A419-8FCC6022FFC9}" presName="Name0" presStyleCnt="0">
        <dgm:presLayoutVars>
          <dgm:dir/>
          <dgm:resizeHandles val="exact"/>
        </dgm:presLayoutVars>
      </dgm:prSet>
      <dgm:spPr/>
    </dgm:pt>
    <dgm:pt modelId="{574D4475-3D96-3A4B-9C47-44D1C951CDC5}" type="pres">
      <dgm:prSet presAssocID="{B550B2DE-6293-5D47-A419-8FCC6022FFC9}" presName="vNodes" presStyleCnt="0"/>
      <dgm:spPr/>
    </dgm:pt>
    <dgm:pt modelId="{42D9D91C-C73C-F545-ADCB-0A441C46A55D}" type="pres">
      <dgm:prSet presAssocID="{1457655C-BDE1-FA4F-BA35-D3C150BBEE9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CFF3CC-8E7D-E445-BE59-618C26E7C8AD}" type="pres">
      <dgm:prSet presAssocID="{18842F45-B8CC-1D4E-99B6-822396362E1B}" presName="spacerT" presStyleCnt="0"/>
      <dgm:spPr/>
    </dgm:pt>
    <dgm:pt modelId="{72D27D1A-7EFB-B241-AB4E-525DE17701FA}" type="pres">
      <dgm:prSet presAssocID="{18842F45-B8CC-1D4E-99B6-822396362E1B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3568291B-40CF-8049-8E93-B440318ADA8C}" type="pres">
      <dgm:prSet presAssocID="{18842F45-B8CC-1D4E-99B6-822396362E1B}" presName="spacerB" presStyleCnt="0"/>
      <dgm:spPr/>
    </dgm:pt>
    <dgm:pt modelId="{4ED4B025-A447-9249-8447-29493695500F}" type="pres">
      <dgm:prSet presAssocID="{63DF902E-A039-A743-9FDE-2B87FE22951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C293BBF-B398-C24A-8AD0-BE5F97EDD8AB}" type="pres">
      <dgm:prSet presAssocID="{B550B2DE-6293-5D47-A419-8FCC6022FFC9}" presName="sibTransLast" presStyleLbl="sibTrans2D1" presStyleIdx="1" presStyleCnt="2"/>
      <dgm:spPr/>
      <dgm:t>
        <a:bodyPr/>
        <a:lstStyle/>
        <a:p>
          <a:endParaRPr lang="zh-CN" altLang="en-US"/>
        </a:p>
      </dgm:t>
    </dgm:pt>
    <dgm:pt modelId="{A2C8B707-4104-CD4B-A24B-9680327B56FD}" type="pres">
      <dgm:prSet presAssocID="{B550B2DE-6293-5D47-A419-8FCC6022FFC9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2C0A2962-3DCA-2C43-836B-33F32FA01786}" type="pres">
      <dgm:prSet presAssocID="{B550B2DE-6293-5D47-A419-8FCC6022FFC9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C318F2F-CA04-9546-815D-6B46B3F19010}" type="presOf" srcId="{B550B2DE-6293-5D47-A419-8FCC6022FFC9}" destId="{B965D5CF-8BE6-A84E-9CD8-BC35F64D8374}" srcOrd="0" destOrd="0" presId="urn:microsoft.com/office/officeart/2005/8/layout/equation2"/>
    <dgm:cxn modelId="{42434E25-530E-E449-B630-91CB6478D2AF}" srcId="{B550B2DE-6293-5D47-A419-8FCC6022FFC9}" destId="{63DF902E-A039-A743-9FDE-2B87FE229511}" srcOrd="1" destOrd="0" parTransId="{E1BD64B7-4729-CE46-B98C-A4D1306A61DA}" sibTransId="{17BA967E-61EE-9C45-BFBA-0ABD9EAE97F5}"/>
    <dgm:cxn modelId="{BADA61AE-1731-B149-B1FD-0666ABB9CC7F}" type="presOf" srcId="{63DF902E-A039-A743-9FDE-2B87FE229511}" destId="{4ED4B025-A447-9249-8447-29493695500F}" srcOrd="0" destOrd="0" presId="urn:microsoft.com/office/officeart/2005/8/layout/equation2"/>
    <dgm:cxn modelId="{3EB6EB23-8473-8C44-AD45-31A17F7805F4}" type="presOf" srcId="{17BA967E-61EE-9C45-BFBA-0ABD9EAE97F5}" destId="{AC293BBF-B398-C24A-8AD0-BE5F97EDD8AB}" srcOrd="0" destOrd="0" presId="urn:microsoft.com/office/officeart/2005/8/layout/equation2"/>
    <dgm:cxn modelId="{9E384255-3418-5C4C-87FF-02F6D1EBB462}" type="presOf" srcId="{17BA967E-61EE-9C45-BFBA-0ABD9EAE97F5}" destId="{A2C8B707-4104-CD4B-A24B-9680327B56FD}" srcOrd="1" destOrd="0" presId="urn:microsoft.com/office/officeart/2005/8/layout/equation2"/>
    <dgm:cxn modelId="{6D99B081-96D8-484F-8961-3E5244357BAD}" type="presOf" srcId="{18842F45-B8CC-1D4E-99B6-822396362E1B}" destId="{72D27D1A-7EFB-B241-AB4E-525DE17701FA}" srcOrd="0" destOrd="0" presId="urn:microsoft.com/office/officeart/2005/8/layout/equation2"/>
    <dgm:cxn modelId="{B1CF1CF9-5440-9A48-9BC3-0D7E6EEAF29A}" srcId="{B550B2DE-6293-5D47-A419-8FCC6022FFC9}" destId="{DB871B98-1218-6941-B837-D3FC4B4DC99D}" srcOrd="2" destOrd="0" parTransId="{FE21C2D9-CF3E-5141-BF7D-656544259290}" sibTransId="{5917CFB8-C2A5-ED4F-B5C3-7417D9C5892F}"/>
    <dgm:cxn modelId="{5F582DE8-D641-544E-942D-3A6CDCD4150C}" srcId="{B550B2DE-6293-5D47-A419-8FCC6022FFC9}" destId="{1457655C-BDE1-FA4F-BA35-D3C150BBEE9C}" srcOrd="0" destOrd="0" parTransId="{A84BA636-84E0-4345-8BFF-CC5473C20FF0}" sibTransId="{18842F45-B8CC-1D4E-99B6-822396362E1B}"/>
    <dgm:cxn modelId="{98ECA6FC-4624-2542-B360-BC5176FE4BE8}" type="presOf" srcId="{1457655C-BDE1-FA4F-BA35-D3C150BBEE9C}" destId="{42D9D91C-C73C-F545-ADCB-0A441C46A55D}" srcOrd="0" destOrd="0" presId="urn:microsoft.com/office/officeart/2005/8/layout/equation2"/>
    <dgm:cxn modelId="{892D12D8-863E-A44F-9355-043E5916D88A}" type="presOf" srcId="{DB871B98-1218-6941-B837-D3FC4B4DC99D}" destId="{2C0A2962-3DCA-2C43-836B-33F32FA01786}" srcOrd="0" destOrd="0" presId="urn:microsoft.com/office/officeart/2005/8/layout/equation2"/>
    <dgm:cxn modelId="{67FC9814-C252-324C-89EC-5381B8340F43}" type="presParOf" srcId="{B965D5CF-8BE6-A84E-9CD8-BC35F64D8374}" destId="{574D4475-3D96-3A4B-9C47-44D1C951CDC5}" srcOrd="0" destOrd="0" presId="urn:microsoft.com/office/officeart/2005/8/layout/equation2"/>
    <dgm:cxn modelId="{403002A1-C4C4-064C-902F-C6CD99038ABC}" type="presParOf" srcId="{574D4475-3D96-3A4B-9C47-44D1C951CDC5}" destId="{42D9D91C-C73C-F545-ADCB-0A441C46A55D}" srcOrd="0" destOrd="0" presId="urn:microsoft.com/office/officeart/2005/8/layout/equation2"/>
    <dgm:cxn modelId="{E229A767-A91C-B643-B499-D7D8C32B4BA9}" type="presParOf" srcId="{574D4475-3D96-3A4B-9C47-44D1C951CDC5}" destId="{7ECFF3CC-8E7D-E445-BE59-618C26E7C8AD}" srcOrd="1" destOrd="0" presId="urn:microsoft.com/office/officeart/2005/8/layout/equation2"/>
    <dgm:cxn modelId="{CBA612B0-6738-B84C-98F5-31E7B94F945D}" type="presParOf" srcId="{574D4475-3D96-3A4B-9C47-44D1C951CDC5}" destId="{72D27D1A-7EFB-B241-AB4E-525DE17701FA}" srcOrd="2" destOrd="0" presId="urn:microsoft.com/office/officeart/2005/8/layout/equation2"/>
    <dgm:cxn modelId="{0CAB7164-723F-3443-85F5-A82C09159482}" type="presParOf" srcId="{574D4475-3D96-3A4B-9C47-44D1C951CDC5}" destId="{3568291B-40CF-8049-8E93-B440318ADA8C}" srcOrd="3" destOrd="0" presId="urn:microsoft.com/office/officeart/2005/8/layout/equation2"/>
    <dgm:cxn modelId="{28F2F625-7B7E-374F-BDC6-D1AD7858894E}" type="presParOf" srcId="{574D4475-3D96-3A4B-9C47-44D1C951CDC5}" destId="{4ED4B025-A447-9249-8447-29493695500F}" srcOrd="4" destOrd="0" presId="urn:microsoft.com/office/officeart/2005/8/layout/equation2"/>
    <dgm:cxn modelId="{3DD0727F-F5AB-D946-89C0-93B9473E557D}" type="presParOf" srcId="{B965D5CF-8BE6-A84E-9CD8-BC35F64D8374}" destId="{AC293BBF-B398-C24A-8AD0-BE5F97EDD8AB}" srcOrd="1" destOrd="0" presId="urn:microsoft.com/office/officeart/2005/8/layout/equation2"/>
    <dgm:cxn modelId="{C91264AD-719B-AD48-9B6B-9518B8E3B9DA}" type="presParOf" srcId="{AC293BBF-B398-C24A-8AD0-BE5F97EDD8AB}" destId="{A2C8B707-4104-CD4B-A24B-9680327B56FD}" srcOrd="0" destOrd="0" presId="urn:microsoft.com/office/officeart/2005/8/layout/equation2"/>
    <dgm:cxn modelId="{62DF402B-AC05-A547-B391-BBF95458B48F}" type="presParOf" srcId="{B965D5CF-8BE6-A84E-9CD8-BC35F64D8374}" destId="{2C0A2962-3DCA-2C43-836B-33F32FA01786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1044AD2-FB87-7A4D-88E1-5DB275948471}" type="doc">
      <dgm:prSet loTypeId="urn:microsoft.com/office/officeart/2005/8/layout/vList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DD359C9-4971-9043-9865-F66B2D6E016C}">
      <dgm:prSet phldrT="[文本]"/>
      <dgm:spPr/>
      <dgm:t>
        <a:bodyPr/>
        <a:lstStyle/>
        <a:p>
          <a:r>
            <a:rPr lang="zh-CN" altLang="en-US" dirty="0" smtClean="0"/>
            <a:t>个人用户</a:t>
          </a:r>
          <a:endParaRPr lang="zh-CN" altLang="en-US" dirty="0"/>
        </a:p>
      </dgm:t>
    </dgm:pt>
    <dgm:pt modelId="{36F10448-744A-8345-89C0-896CBD4F2839}" type="parTrans" cxnId="{62BE3B86-247C-D943-8BE8-ED41EA9B627E}">
      <dgm:prSet/>
      <dgm:spPr/>
      <dgm:t>
        <a:bodyPr/>
        <a:lstStyle/>
        <a:p>
          <a:endParaRPr lang="zh-CN" altLang="en-US"/>
        </a:p>
      </dgm:t>
    </dgm:pt>
    <dgm:pt modelId="{F001166D-5160-1C4D-B2B4-55DDA4EBD095}" type="sibTrans" cxnId="{62BE3B86-247C-D943-8BE8-ED41EA9B627E}">
      <dgm:prSet/>
      <dgm:spPr/>
      <dgm:t>
        <a:bodyPr/>
        <a:lstStyle/>
        <a:p>
          <a:endParaRPr lang="zh-CN" altLang="en-US"/>
        </a:p>
      </dgm:t>
    </dgm:pt>
    <dgm:pt modelId="{18D62E2A-8C2D-5E49-B65D-FCFBD3120E2B}">
      <dgm:prSet phldrT="[文本]"/>
      <dgm:spPr/>
      <dgm:t>
        <a:bodyPr/>
        <a:lstStyle/>
        <a:p>
          <a:r>
            <a:rPr lang="zh-CN" altLang="en-US" dirty="0" smtClean="0"/>
            <a:t>更便捷的使用方式</a:t>
          </a:r>
          <a:endParaRPr lang="zh-CN" altLang="en-US" dirty="0"/>
        </a:p>
      </dgm:t>
    </dgm:pt>
    <dgm:pt modelId="{C176E86C-DDFD-C945-AFD1-B73138EC216C}" type="parTrans" cxnId="{80D1B92D-5B7B-F341-8F7F-B943362916D0}">
      <dgm:prSet/>
      <dgm:spPr/>
      <dgm:t>
        <a:bodyPr/>
        <a:lstStyle/>
        <a:p>
          <a:endParaRPr lang="zh-CN" altLang="en-US"/>
        </a:p>
      </dgm:t>
    </dgm:pt>
    <dgm:pt modelId="{C08988B3-979F-0541-AEB3-E01DFAC2877F}" type="sibTrans" cxnId="{80D1B92D-5B7B-F341-8F7F-B943362916D0}">
      <dgm:prSet/>
      <dgm:spPr/>
      <dgm:t>
        <a:bodyPr/>
        <a:lstStyle/>
        <a:p>
          <a:endParaRPr lang="zh-CN" altLang="en-US"/>
        </a:p>
      </dgm:t>
    </dgm:pt>
    <dgm:pt modelId="{3103079D-5B89-074D-B6F6-5BCFD02A9BB7}">
      <dgm:prSet phldrT="[文本]"/>
      <dgm:spPr/>
      <dgm:t>
        <a:bodyPr/>
        <a:lstStyle/>
        <a:p>
          <a:r>
            <a:rPr lang="zh-CN" altLang="en-US" dirty="0" smtClean="0"/>
            <a:t>企业用户</a:t>
          </a:r>
          <a:endParaRPr lang="zh-CN" altLang="en-US" dirty="0"/>
        </a:p>
      </dgm:t>
    </dgm:pt>
    <dgm:pt modelId="{D4FB29D9-7421-CD49-BD59-58F1A9065B1C}" type="parTrans" cxnId="{A2F5CC87-D8CF-B542-9B9C-B4ED824FDDFD}">
      <dgm:prSet/>
      <dgm:spPr/>
      <dgm:t>
        <a:bodyPr/>
        <a:lstStyle/>
        <a:p>
          <a:endParaRPr lang="zh-CN" altLang="en-US"/>
        </a:p>
      </dgm:t>
    </dgm:pt>
    <dgm:pt modelId="{11043CDA-29E9-E84F-A6AD-A8795114BC08}" type="sibTrans" cxnId="{A2F5CC87-D8CF-B542-9B9C-B4ED824FDDFD}">
      <dgm:prSet/>
      <dgm:spPr/>
      <dgm:t>
        <a:bodyPr/>
        <a:lstStyle/>
        <a:p>
          <a:endParaRPr lang="zh-CN" altLang="en-US"/>
        </a:p>
      </dgm:t>
    </dgm:pt>
    <dgm:pt modelId="{FF11DD85-0E19-2448-B02B-D6DC76709239}">
      <dgm:prSet phldrT="[文本]"/>
      <dgm:spPr/>
      <dgm:t>
        <a:bodyPr/>
        <a:lstStyle/>
        <a:p>
          <a:r>
            <a:rPr lang="zh-CN" altLang="en-US" dirty="0" smtClean="0"/>
            <a:t>更低廉的成本</a:t>
          </a:r>
          <a:endParaRPr lang="zh-CN" altLang="en-US" dirty="0"/>
        </a:p>
      </dgm:t>
    </dgm:pt>
    <dgm:pt modelId="{E644AD8C-BCCF-E248-A56B-63F2D54C3D14}" type="parTrans" cxnId="{61D88388-0290-C948-9136-971AEEBB7745}">
      <dgm:prSet/>
      <dgm:spPr/>
      <dgm:t>
        <a:bodyPr/>
        <a:lstStyle/>
        <a:p>
          <a:endParaRPr lang="zh-CN" altLang="en-US"/>
        </a:p>
      </dgm:t>
    </dgm:pt>
    <dgm:pt modelId="{91C20B72-CA10-9246-9B26-2E1304F95E92}" type="sibTrans" cxnId="{61D88388-0290-C948-9136-971AEEBB7745}">
      <dgm:prSet/>
      <dgm:spPr/>
      <dgm:t>
        <a:bodyPr/>
        <a:lstStyle/>
        <a:p>
          <a:endParaRPr lang="zh-CN" altLang="en-US"/>
        </a:p>
      </dgm:t>
    </dgm:pt>
    <dgm:pt modelId="{068DFCBA-CE79-0D42-96D8-5E518CD8DBDC}" type="pres">
      <dgm:prSet presAssocID="{41044AD2-FB87-7A4D-88E1-5DB2759484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23F8D8B-624C-A54D-9B35-BFB9C907AC78}" type="pres">
      <dgm:prSet presAssocID="{7DD359C9-4971-9043-9865-F66B2D6E016C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F95C61-48F7-C240-AD15-C019E469952B}" type="pres">
      <dgm:prSet presAssocID="{7DD359C9-4971-9043-9865-F66B2D6E016C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CB6F4FE-A63B-6B4A-AA4D-276F70847BDE}" type="pres">
      <dgm:prSet presAssocID="{3103079D-5B89-074D-B6F6-5BCFD02A9BB7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F5635F-1ACA-4F47-8A55-C192E2918844}" type="pres">
      <dgm:prSet presAssocID="{3103079D-5B89-074D-B6F6-5BCFD02A9BB7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0D1B92D-5B7B-F341-8F7F-B943362916D0}" srcId="{7DD359C9-4971-9043-9865-F66B2D6E016C}" destId="{18D62E2A-8C2D-5E49-B65D-FCFBD3120E2B}" srcOrd="0" destOrd="0" parTransId="{C176E86C-DDFD-C945-AFD1-B73138EC216C}" sibTransId="{C08988B3-979F-0541-AEB3-E01DFAC2877F}"/>
    <dgm:cxn modelId="{61D88388-0290-C948-9136-971AEEBB7745}" srcId="{3103079D-5B89-074D-B6F6-5BCFD02A9BB7}" destId="{FF11DD85-0E19-2448-B02B-D6DC76709239}" srcOrd="0" destOrd="0" parTransId="{E644AD8C-BCCF-E248-A56B-63F2D54C3D14}" sibTransId="{91C20B72-CA10-9246-9B26-2E1304F95E92}"/>
    <dgm:cxn modelId="{0B3AE46A-3D5E-9941-B278-02E6059C7A40}" type="presOf" srcId="{FF11DD85-0E19-2448-B02B-D6DC76709239}" destId="{6CF5635F-1ACA-4F47-8A55-C192E2918844}" srcOrd="0" destOrd="0" presId="urn:microsoft.com/office/officeart/2005/8/layout/vList2"/>
    <dgm:cxn modelId="{A2F5CC87-D8CF-B542-9B9C-B4ED824FDDFD}" srcId="{41044AD2-FB87-7A4D-88E1-5DB275948471}" destId="{3103079D-5B89-074D-B6F6-5BCFD02A9BB7}" srcOrd="1" destOrd="0" parTransId="{D4FB29D9-7421-CD49-BD59-58F1A9065B1C}" sibTransId="{11043CDA-29E9-E84F-A6AD-A8795114BC08}"/>
    <dgm:cxn modelId="{9C475506-01E4-0143-BC08-8209038CBB9A}" type="presOf" srcId="{41044AD2-FB87-7A4D-88E1-5DB275948471}" destId="{068DFCBA-CE79-0D42-96D8-5E518CD8DBDC}" srcOrd="0" destOrd="0" presId="urn:microsoft.com/office/officeart/2005/8/layout/vList2"/>
    <dgm:cxn modelId="{62BE3B86-247C-D943-8BE8-ED41EA9B627E}" srcId="{41044AD2-FB87-7A4D-88E1-5DB275948471}" destId="{7DD359C9-4971-9043-9865-F66B2D6E016C}" srcOrd="0" destOrd="0" parTransId="{36F10448-744A-8345-89C0-896CBD4F2839}" sibTransId="{F001166D-5160-1C4D-B2B4-55DDA4EBD095}"/>
    <dgm:cxn modelId="{E54A99F4-D844-CE41-8720-35E801F9532C}" type="presOf" srcId="{7DD359C9-4971-9043-9865-F66B2D6E016C}" destId="{E23F8D8B-624C-A54D-9B35-BFB9C907AC78}" srcOrd="0" destOrd="0" presId="urn:microsoft.com/office/officeart/2005/8/layout/vList2"/>
    <dgm:cxn modelId="{F193EEB0-9FE4-4B41-ADC8-B8435474BBC8}" type="presOf" srcId="{18D62E2A-8C2D-5E49-B65D-FCFBD3120E2B}" destId="{CBF95C61-48F7-C240-AD15-C019E469952B}" srcOrd="0" destOrd="0" presId="urn:microsoft.com/office/officeart/2005/8/layout/vList2"/>
    <dgm:cxn modelId="{B3EF888E-7285-374D-B80A-6A6534A6472B}" type="presOf" srcId="{3103079D-5B89-074D-B6F6-5BCFD02A9BB7}" destId="{FCB6F4FE-A63B-6B4A-AA4D-276F70847BDE}" srcOrd="0" destOrd="0" presId="urn:microsoft.com/office/officeart/2005/8/layout/vList2"/>
    <dgm:cxn modelId="{654870F8-8DB8-244C-BD7E-43122E2CBEFB}" type="presParOf" srcId="{068DFCBA-CE79-0D42-96D8-5E518CD8DBDC}" destId="{E23F8D8B-624C-A54D-9B35-BFB9C907AC78}" srcOrd="0" destOrd="0" presId="urn:microsoft.com/office/officeart/2005/8/layout/vList2"/>
    <dgm:cxn modelId="{721FE9E6-B7F5-4C4F-AC52-5E15389204DC}" type="presParOf" srcId="{068DFCBA-CE79-0D42-96D8-5E518CD8DBDC}" destId="{CBF95C61-48F7-C240-AD15-C019E469952B}" srcOrd="1" destOrd="0" presId="urn:microsoft.com/office/officeart/2005/8/layout/vList2"/>
    <dgm:cxn modelId="{80D00562-9CD1-A54C-8473-52E2C90AA39C}" type="presParOf" srcId="{068DFCBA-CE79-0D42-96D8-5E518CD8DBDC}" destId="{FCB6F4FE-A63B-6B4A-AA4D-276F70847BDE}" srcOrd="2" destOrd="0" presId="urn:microsoft.com/office/officeart/2005/8/layout/vList2"/>
    <dgm:cxn modelId="{78496C9E-A869-9B4B-BAEC-3D11ACDC42AF}" type="presParOf" srcId="{068DFCBA-CE79-0D42-96D8-5E518CD8DBDC}" destId="{6CF5635F-1ACA-4F47-8A55-C192E291884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7500E14-00FA-CF45-BB14-CE81080C58D7}" type="doc">
      <dgm:prSet loTypeId="urn:microsoft.com/office/officeart/2009/3/layout/HorizontalOrganizationChar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3D39174-FDD1-1F42-97D4-ADDF2D3377E5}">
      <dgm:prSet phldrT="[文本]"/>
      <dgm:spPr/>
      <dgm:t>
        <a:bodyPr/>
        <a:lstStyle/>
        <a:p>
          <a:r>
            <a:rPr lang="en-US" altLang="zh-CN" smtClean="0"/>
            <a:t>TriDle</a:t>
          </a:r>
          <a:endParaRPr lang="zh-CN" altLang="en-US" dirty="0"/>
        </a:p>
      </dgm:t>
    </dgm:pt>
    <dgm:pt modelId="{54F04DE0-8835-E34A-AC04-6D0F179C9CEE}" type="parTrans" cxnId="{8234E510-3D86-4142-BEF1-D1090FD4BA42}">
      <dgm:prSet/>
      <dgm:spPr/>
      <dgm:t>
        <a:bodyPr/>
        <a:lstStyle/>
        <a:p>
          <a:endParaRPr lang="zh-CN" altLang="en-US"/>
        </a:p>
      </dgm:t>
    </dgm:pt>
    <dgm:pt modelId="{A64EAEF8-6ABD-DF4D-A5C5-9868A8E61E93}" type="sibTrans" cxnId="{8234E510-3D86-4142-BEF1-D1090FD4BA42}">
      <dgm:prSet/>
      <dgm:spPr/>
      <dgm:t>
        <a:bodyPr/>
        <a:lstStyle/>
        <a:p>
          <a:endParaRPr lang="zh-CN" altLang="en-US"/>
        </a:p>
      </dgm:t>
    </dgm:pt>
    <dgm:pt modelId="{F54718BE-9F80-F64D-A689-C093939A7D8E}">
      <dgm:prSet phldrT="[文本]"/>
      <dgm:spPr/>
      <dgm:t>
        <a:bodyPr/>
        <a:lstStyle/>
        <a:p>
          <a:r>
            <a:rPr lang="zh-CN" altLang="en-US" dirty="0" smtClean="0"/>
            <a:t>云</a:t>
          </a:r>
          <a:endParaRPr lang="zh-CN" altLang="en-US" dirty="0"/>
        </a:p>
      </dgm:t>
    </dgm:pt>
    <dgm:pt modelId="{F76CB682-1746-384D-8BB9-EB1BDC4E3349}" type="parTrans" cxnId="{E193473E-B539-134A-BC41-1793A168CC37}">
      <dgm:prSet/>
      <dgm:spPr/>
      <dgm:t>
        <a:bodyPr/>
        <a:lstStyle/>
        <a:p>
          <a:endParaRPr lang="zh-CN" altLang="en-US"/>
        </a:p>
      </dgm:t>
    </dgm:pt>
    <dgm:pt modelId="{1C40174C-95D1-AE47-81C0-427E73BE5C9F}" type="sibTrans" cxnId="{E193473E-B539-134A-BC41-1793A168CC37}">
      <dgm:prSet/>
      <dgm:spPr/>
      <dgm:t>
        <a:bodyPr/>
        <a:lstStyle/>
        <a:p>
          <a:endParaRPr lang="zh-CN" altLang="en-US"/>
        </a:p>
      </dgm:t>
    </dgm:pt>
    <dgm:pt modelId="{19D75677-CD85-004E-8DC2-5F389E3C52A2}">
      <dgm:prSet phldrT="[文本]"/>
      <dgm:spPr/>
      <dgm:t>
        <a:bodyPr/>
        <a:lstStyle/>
        <a:p>
          <a:r>
            <a:rPr lang="zh-CN" altLang="en-US" dirty="0" smtClean="0"/>
            <a:t>端</a:t>
          </a:r>
          <a:endParaRPr lang="zh-CN" altLang="en-US" dirty="0"/>
        </a:p>
      </dgm:t>
    </dgm:pt>
    <dgm:pt modelId="{B206C3DC-F309-F94E-B6A1-499CDDB62A22}" type="parTrans" cxnId="{B79D370F-224B-054D-9E00-8F50CF043D79}">
      <dgm:prSet/>
      <dgm:spPr/>
      <dgm:t>
        <a:bodyPr/>
        <a:lstStyle/>
        <a:p>
          <a:endParaRPr lang="zh-CN" altLang="en-US"/>
        </a:p>
      </dgm:t>
    </dgm:pt>
    <dgm:pt modelId="{90499659-B1C0-7749-8B45-B3A5C1330B9D}" type="sibTrans" cxnId="{B79D370F-224B-054D-9E00-8F50CF043D79}">
      <dgm:prSet/>
      <dgm:spPr/>
      <dgm:t>
        <a:bodyPr/>
        <a:lstStyle/>
        <a:p>
          <a:endParaRPr lang="zh-CN" altLang="en-US"/>
        </a:p>
      </dgm:t>
    </dgm:pt>
    <dgm:pt modelId="{AF2E1255-61E8-1C4C-9FA0-AD5870BE67CA}" type="asst">
      <dgm:prSet/>
      <dgm:spPr/>
      <dgm:t>
        <a:bodyPr/>
        <a:lstStyle/>
        <a:p>
          <a:r>
            <a:rPr lang="en-US" altLang="zh-CN" smtClean="0"/>
            <a:t>Azure</a:t>
          </a:r>
          <a:endParaRPr lang="zh-CN" altLang="en-US" dirty="0"/>
        </a:p>
      </dgm:t>
    </dgm:pt>
    <dgm:pt modelId="{0D0B6B38-9FE0-7D40-B30B-0B12DC0E3FAE}" type="parTrans" cxnId="{88976D0B-F92E-CF4F-9AB5-72BE19BBAB16}">
      <dgm:prSet/>
      <dgm:spPr/>
      <dgm:t>
        <a:bodyPr/>
        <a:lstStyle/>
        <a:p>
          <a:endParaRPr lang="zh-CN" altLang="en-US"/>
        </a:p>
      </dgm:t>
    </dgm:pt>
    <dgm:pt modelId="{8195EB47-14B5-A545-B52D-B921010CC8E8}" type="sibTrans" cxnId="{88976D0B-F92E-CF4F-9AB5-72BE19BBAB16}">
      <dgm:prSet/>
      <dgm:spPr/>
      <dgm:t>
        <a:bodyPr/>
        <a:lstStyle/>
        <a:p>
          <a:endParaRPr lang="zh-CN" altLang="en-US"/>
        </a:p>
      </dgm:t>
    </dgm:pt>
    <dgm:pt modelId="{86D3C99C-A8BE-CB40-9BDD-A7AD6E9453D1}" type="asst">
      <dgm:prSet/>
      <dgm:spPr/>
      <dgm:t>
        <a:bodyPr/>
        <a:lstStyle/>
        <a:p>
          <a:r>
            <a:rPr lang="en-US" altLang="zh-CN" smtClean="0"/>
            <a:t>Blender</a:t>
          </a:r>
          <a:endParaRPr lang="zh-CN" altLang="en-US" dirty="0"/>
        </a:p>
      </dgm:t>
    </dgm:pt>
    <dgm:pt modelId="{F2A4A9FF-9704-0340-A823-9554E1CEF7E4}" type="parTrans" cxnId="{3C5EB261-6EDA-8046-B87C-82E6E696A775}">
      <dgm:prSet/>
      <dgm:spPr/>
      <dgm:t>
        <a:bodyPr/>
        <a:lstStyle/>
        <a:p>
          <a:endParaRPr lang="zh-CN" altLang="en-US"/>
        </a:p>
      </dgm:t>
    </dgm:pt>
    <dgm:pt modelId="{65BE6F13-782E-7D4A-81A0-1825A1260176}" type="sibTrans" cxnId="{3C5EB261-6EDA-8046-B87C-82E6E696A775}">
      <dgm:prSet/>
      <dgm:spPr/>
      <dgm:t>
        <a:bodyPr/>
        <a:lstStyle/>
        <a:p>
          <a:endParaRPr lang="zh-CN" altLang="en-US"/>
        </a:p>
      </dgm:t>
    </dgm:pt>
    <dgm:pt modelId="{75CB593E-8D8E-2B43-A4A7-7EF5188CEA50}" type="asst">
      <dgm:prSet/>
      <dgm:spPr/>
      <dgm:t>
        <a:bodyPr/>
        <a:lstStyle/>
        <a:p>
          <a:r>
            <a:rPr lang="en-US" altLang="zh-CN" dirty="0" err="1" smtClean="0"/>
            <a:t>WebGL</a:t>
          </a:r>
          <a:endParaRPr lang="zh-CN" altLang="en-US" dirty="0"/>
        </a:p>
      </dgm:t>
    </dgm:pt>
    <dgm:pt modelId="{29A24F9B-50C6-824B-80EE-917691606605}" type="parTrans" cxnId="{4D089934-5871-3C4D-B114-421AFD264BC6}">
      <dgm:prSet/>
      <dgm:spPr/>
      <dgm:t>
        <a:bodyPr/>
        <a:lstStyle/>
        <a:p>
          <a:endParaRPr lang="zh-CN" altLang="en-US"/>
        </a:p>
      </dgm:t>
    </dgm:pt>
    <dgm:pt modelId="{378C1434-D574-9D4B-BC42-E5F6C7EA6B81}" type="sibTrans" cxnId="{4D089934-5871-3C4D-B114-421AFD264BC6}">
      <dgm:prSet/>
      <dgm:spPr/>
      <dgm:t>
        <a:bodyPr/>
        <a:lstStyle/>
        <a:p>
          <a:endParaRPr lang="zh-CN" altLang="en-US"/>
        </a:p>
      </dgm:t>
    </dgm:pt>
    <dgm:pt modelId="{D742A35E-8B9A-284C-A551-8FD1A257696C}" type="asst">
      <dgm:prSet/>
      <dgm:spPr/>
      <dgm:t>
        <a:bodyPr/>
        <a:lstStyle/>
        <a:p>
          <a:r>
            <a:rPr lang="en-US" altLang="zh-CN" dirty="0" smtClean="0"/>
            <a:t>HTML5</a:t>
          </a:r>
          <a:endParaRPr lang="zh-CN" altLang="en-US" dirty="0"/>
        </a:p>
      </dgm:t>
    </dgm:pt>
    <dgm:pt modelId="{79EB1670-CB25-CB43-90F7-910250D4AD11}" type="parTrans" cxnId="{58E543E8-529F-FE41-B367-825D7E2D1232}">
      <dgm:prSet/>
      <dgm:spPr/>
      <dgm:t>
        <a:bodyPr/>
        <a:lstStyle/>
        <a:p>
          <a:endParaRPr lang="zh-CN" altLang="en-US"/>
        </a:p>
      </dgm:t>
    </dgm:pt>
    <dgm:pt modelId="{C575466F-234B-7149-AFB5-649D69CFA147}" type="sibTrans" cxnId="{58E543E8-529F-FE41-B367-825D7E2D1232}">
      <dgm:prSet/>
      <dgm:spPr/>
      <dgm:t>
        <a:bodyPr/>
        <a:lstStyle/>
        <a:p>
          <a:endParaRPr lang="zh-CN" altLang="en-US"/>
        </a:p>
      </dgm:t>
    </dgm:pt>
    <dgm:pt modelId="{93AE1EF4-E76E-654C-A29D-1B2FCDB47CD6}" type="pres">
      <dgm:prSet presAssocID="{F7500E14-00FA-CF45-BB14-CE81080C58D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DD077F21-6136-4A4C-B44C-669749FCFE6D}" type="pres">
      <dgm:prSet presAssocID="{E3D39174-FDD1-1F42-97D4-ADDF2D3377E5}" presName="hierRoot1" presStyleCnt="0">
        <dgm:presLayoutVars>
          <dgm:hierBranch val="init"/>
        </dgm:presLayoutVars>
      </dgm:prSet>
      <dgm:spPr/>
    </dgm:pt>
    <dgm:pt modelId="{282433F6-52E5-6348-8AB1-98819EBB2BD6}" type="pres">
      <dgm:prSet presAssocID="{E3D39174-FDD1-1F42-97D4-ADDF2D3377E5}" presName="rootComposite1" presStyleCnt="0"/>
      <dgm:spPr/>
    </dgm:pt>
    <dgm:pt modelId="{A9318723-9A40-2E46-A316-FEB004E396FA}" type="pres">
      <dgm:prSet presAssocID="{E3D39174-FDD1-1F42-97D4-ADDF2D3377E5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0585F79-A57D-E343-8BD1-1F916287D6A4}" type="pres">
      <dgm:prSet presAssocID="{E3D39174-FDD1-1F42-97D4-ADDF2D3377E5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9F202E76-816B-854B-A5DC-A6F1D1DB2596}" type="pres">
      <dgm:prSet presAssocID="{E3D39174-FDD1-1F42-97D4-ADDF2D3377E5}" presName="hierChild2" presStyleCnt="0"/>
      <dgm:spPr/>
    </dgm:pt>
    <dgm:pt modelId="{B1379C7A-384E-4B4B-84C1-3CF6023B8211}" type="pres">
      <dgm:prSet presAssocID="{F76CB682-1746-384D-8BB9-EB1BDC4E3349}" presName="Name64" presStyleLbl="parChTrans1D2" presStyleIdx="0" presStyleCnt="2"/>
      <dgm:spPr/>
      <dgm:t>
        <a:bodyPr/>
        <a:lstStyle/>
        <a:p>
          <a:endParaRPr lang="zh-CN" altLang="en-US"/>
        </a:p>
      </dgm:t>
    </dgm:pt>
    <dgm:pt modelId="{703ADEDE-1A15-A94B-9A1F-5EA58C9B4FD9}" type="pres">
      <dgm:prSet presAssocID="{F54718BE-9F80-F64D-A689-C093939A7D8E}" presName="hierRoot2" presStyleCnt="0">
        <dgm:presLayoutVars>
          <dgm:hierBranch val="init"/>
        </dgm:presLayoutVars>
      </dgm:prSet>
      <dgm:spPr/>
    </dgm:pt>
    <dgm:pt modelId="{8988BE9B-C873-D144-A408-04DE850BB812}" type="pres">
      <dgm:prSet presAssocID="{F54718BE-9F80-F64D-A689-C093939A7D8E}" presName="rootComposite" presStyleCnt="0"/>
      <dgm:spPr/>
    </dgm:pt>
    <dgm:pt modelId="{AFE4EE30-61CA-7D49-820E-EC12219B34AF}" type="pres">
      <dgm:prSet presAssocID="{F54718BE-9F80-F64D-A689-C093939A7D8E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1795098-F749-314E-BF7D-358F622B44F5}" type="pres">
      <dgm:prSet presAssocID="{F54718BE-9F80-F64D-A689-C093939A7D8E}" presName="rootConnector" presStyleLbl="node2" presStyleIdx="0" presStyleCnt="2"/>
      <dgm:spPr/>
      <dgm:t>
        <a:bodyPr/>
        <a:lstStyle/>
        <a:p>
          <a:endParaRPr lang="zh-CN" altLang="en-US"/>
        </a:p>
      </dgm:t>
    </dgm:pt>
    <dgm:pt modelId="{81AE426B-952B-3146-8535-D54CD6455F6D}" type="pres">
      <dgm:prSet presAssocID="{F54718BE-9F80-F64D-A689-C093939A7D8E}" presName="hierChild4" presStyleCnt="0"/>
      <dgm:spPr/>
    </dgm:pt>
    <dgm:pt modelId="{5B01EF00-33D7-7F44-B906-0BC0ED1F3EDF}" type="pres">
      <dgm:prSet presAssocID="{F54718BE-9F80-F64D-A689-C093939A7D8E}" presName="hierChild5" presStyleCnt="0"/>
      <dgm:spPr/>
    </dgm:pt>
    <dgm:pt modelId="{5681FB2F-37F4-CA44-9ACE-BCB706C9A5A9}" type="pres">
      <dgm:prSet presAssocID="{0D0B6B38-9FE0-7D40-B30B-0B12DC0E3FAE}" presName="Name115" presStyleLbl="parChTrans1D3" presStyleIdx="0" presStyleCnt="4"/>
      <dgm:spPr/>
      <dgm:t>
        <a:bodyPr/>
        <a:lstStyle/>
        <a:p>
          <a:endParaRPr lang="zh-CN" altLang="en-US"/>
        </a:p>
      </dgm:t>
    </dgm:pt>
    <dgm:pt modelId="{943348C7-5005-BE46-8E45-90E72EB87479}" type="pres">
      <dgm:prSet presAssocID="{AF2E1255-61E8-1C4C-9FA0-AD5870BE67CA}" presName="hierRoot3" presStyleCnt="0">
        <dgm:presLayoutVars>
          <dgm:hierBranch val="init"/>
        </dgm:presLayoutVars>
      </dgm:prSet>
      <dgm:spPr/>
    </dgm:pt>
    <dgm:pt modelId="{9BCB8BDA-CA69-A449-A2A8-C30B78B7F6CF}" type="pres">
      <dgm:prSet presAssocID="{AF2E1255-61E8-1C4C-9FA0-AD5870BE67CA}" presName="rootComposite3" presStyleCnt="0"/>
      <dgm:spPr/>
    </dgm:pt>
    <dgm:pt modelId="{6E82786E-D97E-354E-9557-DB00636C6496}" type="pres">
      <dgm:prSet presAssocID="{AF2E1255-61E8-1C4C-9FA0-AD5870BE67CA}" presName="rootText3" presStyleLbl="asst2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A107A0A-2807-914C-BF53-3BFF26B842F7}" type="pres">
      <dgm:prSet presAssocID="{AF2E1255-61E8-1C4C-9FA0-AD5870BE67CA}" presName="rootConnector3" presStyleLbl="asst2" presStyleIdx="0" presStyleCnt="4"/>
      <dgm:spPr/>
      <dgm:t>
        <a:bodyPr/>
        <a:lstStyle/>
        <a:p>
          <a:endParaRPr lang="zh-CN" altLang="en-US"/>
        </a:p>
      </dgm:t>
    </dgm:pt>
    <dgm:pt modelId="{E160F97F-01FE-CE4A-B4A8-C267F0D63688}" type="pres">
      <dgm:prSet presAssocID="{AF2E1255-61E8-1C4C-9FA0-AD5870BE67CA}" presName="hierChild6" presStyleCnt="0"/>
      <dgm:spPr/>
    </dgm:pt>
    <dgm:pt modelId="{B190A423-78B2-DC46-8894-30A119E9F923}" type="pres">
      <dgm:prSet presAssocID="{AF2E1255-61E8-1C4C-9FA0-AD5870BE67CA}" presName="hierChild7" presStyleCnt="0"/>
      <dgm:spPr/>
    </dgm:pt>
    <dgm:pt modelId="{2B4B2860-EC6E-8641-83C6-275435EFF1DC}" type="pres">
      <dgm:prSet presAssocID="{F2A4A9FF-9704-0340-A823-9554E1CEF7E4}" presName="Name115" presStyleLbl="parChTrans1D3" presStyleIdx="1" presStyleCnt="4"/>
      <dgm:spPr/>
      <dgm:t>
        <a:bodyPr/>
        <a:lstStyle/>
        <a:p>
          <a:endParaRPr lang="zh-CN" altLang="en-US"/>
        </a:p>
      </dgm:t>
    </dgm:pt>
    <dgm:pt modelId="{541BDA06-3E4E-3A45-8892-70CDBC3AECD7}" type="pres">
      <dgm:prSet presAssocID="{86D3C99C-A8BE-CB40-9BDD-A7AD6E9453D1}" presName="hierRoot3" presStyleCnt="0">
        <dgm:presLayoutVars>
          <dgm:hierBranch val="init"/>
        </dgm:presLayoutVars>
      </dgm:prSet>
      <dgm:spPr/>
    </dgm:pt>
    <dgm:pt modelId="{A01F4B0D-847A-4647-97F7-3DB698BCD6CC}" type="pres">
      <dgm:prSet presAssocID="{86D3C99C-A8BE-CB40-9BDD-A7AD6E9453D1}" presName="rootComposite3" presStyleCnt="0"/>
      <dgm:spPr/>
    </dgm:pt>
    <dgm:pt modelId="{66F64654-652F-9440-864F-413FE0673C1E}" type="pres">
      <dgm:prSet presAssocID="{86D3C99C-A8BE-CB40-9BDD-A7AD6E9453D1}" presName="rootText3" presStyleLbl="asst2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8524694-98A6-0349-87CE-C27B83BA7D57}" type="pres">
      <dgm:prSet presAssocID="{86D3C99C-A8BE-CB40-9BDD-A7AD6E9453D1}" presName="rootConnector3" presStyleLbl="asst2" presStyleIdx="1" presStyleCnt="4"/>
      <dgm:spPr/>
      <dgm:t>
        <a:bodyPr/>
        <a:lstStyle/>
        <a:p>
          <a:endParaRPr lang="zh-CN" altLang="en-US"/>
        </a:p>
      </dgm:t>
    </dgm:pt>
    <dgm:pt modelId="{F96010D7-CDEB-D84C-8D4A-6F988B01CEDF}" type="pres">
      <dgm:prSet presAssocID="{86D3C99C-A8BE-CB40-9BDD-A7AD6E9453D1}" presName="hierChild6" presStyleCnt="0"/>
      <dgm:spPr/>
    </dgm:pt>
    <dgm:pt modelId="{A450DE04-C707-BA4E-90C3-0CA214AC5D20}" type="pres">
      <dgm:prSet presAssocID="{86D3C99C-A8BE-CB40-9BDD-A7AD6E9453D1}" presName="hierChild7" presStyleCnt="0"/>
      <dgm:spPr/>
    </dgm:pt>
    <dgm:pt modelId="{A81EDB49-E641-8C41-B99E-E167BDE97118}" type="pres">
      <dgm:prSet presAssocID="{B206C3DC-F309-F94E-B6A1-499CDDB62A22}" presName="Name64" presStyleLbl="parChTrans1D2" presStyleIdx="1" presStyleCnt="2"/>
      <dgm:spPr/>
      <dgm:t>
        <a:bodyPr/>
        <a:lstStyle/>
        <a:p>
          <a:endParaRPr lang="zh-CN" altLang="en-US"/>
        </a:p>
      </dgm:t>
    </dgm:pt>
    <dgm:pt modelId="{5D9469A1-CEE4-6B4D-BBD1-E4C6AF3E14E4}" type="pres">
      <dgm:prSet presAssocID="{19D75677-CD85-004E-8DC2-5F389E3C52A2}" presName="hierRoot2" presStyleCnt="0">
        <dgm:presLayoutVars>
          <dgm:hierBranch/>
        </dgm:presLayoutVars>
      </dgm:prSet>
      <dgm:spPr/>
    </dgm:pt>
    <dgm:pt modelId="{983CCE5E-3611-1341-B99E-0B59DD464040}" type="pres">
      <dgm:prSet presAssocID="{19D75677-CD85-004E-8DC2-5F389E3C52A2}" presName="rootComposite" presStyleCnt="0"/>
      <dgm:spPr/>
    </dgm:pt>
    <dgm:pt modelId="{EB3931E8-D199-E04E-BEAB-F75E835BF219}" type="pres">
      <dgm:prSet presAssocID="{19D75677-CD85-004E-8DC2-5F389E3C52A2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9492408-39E2-5D48-8470-9D2CA85A0EF2}" type="pres">
      <dgm:prSet presAssocID="{19D75677-CD85-004E-8DC2-5F389E3C52A2}" presName="rootConnector" presStyleLbl="node2" presStyleIdx="1" presStyleCnt="2"/>
      <dgm:spPr/>
      <dgm:t>
        <a:bodyPr/>
        <a:lstStyle/>
        <a:p>
          <a:endParaRPr lang="zh-CN" altLang="en-US"/>
        </a:p>
      </dgm:t>
    </dgm:pt>
    <dgm:pt modelId="{D393F191-D9B6-E344-AB3D-F709706DFE46}" type="pres">
      <dgm:prSet presAssocID="{19D75677-CD85-004E-8DC2-5F389E3C52A2}" presName="hierChild4" presStyleCnt="0"/>
      <dgm:spPr/>
    </dgm:pt>
    <dgm:pt modelId="{B07A10D5-B0CB-CF4A-B2A8-7411F9BE2BB5}" type="pres">
      <dgm:prSet presAssocID="{19D75677-CD85-004E-8DC2-5F389E3C52A2}" presName="hierChild5" presStyleCnt="0"/>
      <dgm:spPr/>
    </dgm:pt>
    <dgm:pt modelId="{93800442-B2F2-FA41-94CC-37DFA37CB693}" type="pres">
      <dgm:prSet presAssocID="{29A24F9B-50C6-824B-80EE-917691606605}" presName="Name115" presStyleLbl="parChTrans1D3" presStyleIdx="2" presStyleCnt="4"/>
      <dgm:spPr/>
      <dgm:t>
        <a:bodyPr/>
        <a:lstStyle/>
        <a:p>
          <a:endParaRPr lang="zh-CN" altLang="en-US"/>
        </a:p>
      </dgm:t>
    </dgm:pt>
    <dgm:pt modelId="{D4E0837A-4383-E747-B4F0-0FB4AAE2AB1A}" type="pres">
      <dgm:prSet presAssocID="{75CB593E-8D8E-2B43-A4A7-7EF5188CEA50}" presName="hierRoot3" presStyleCnt="0">
        <dgm:presLayoutVars>
          <dgm:hierBranch val="init"/>
        </dgm:presLayoutVars>
      </dgm:prSet>
      <dgm:spPr/>
    </dgm:pt>
    <dgm:pt modelId="{1ED2E9EC-0000-E243-BC2C-BA84EF99CEBF}" type="pres">
      <dgm:prSet presAssocID="{75CB593E-8D8E-2B43-A4A7-7EF5188CEA50}" presName="rootComposite3" presStyleCnt="0"/>
      <dgm:spPr/>
    </dgm:pt>
    <dgm:pt modelId="{E21C4C2B-3482-BB40-80A5-BC50C21A584D}" type="pres">
      <dgm:prSet presAssocID="{75CB593E-8D8E-2B43-A4A7-7EF5188CEA50}" presName="rootText3" presStyleLbl="asst2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EF941F8-8B00-A848-8393-5A544A8430E8}" type="pres">
      <dgm:prSet presAssocID="{75CB593E-8D8E-2B43-A4A7-7EF5188CEA50}" presName="rootConnector3" presStyleLbl="asst2" presStyleIdx="2" presStyleCnt="4"/>
      <dgm:spPr/>
      <dgm:t>
        <a:bodyPr/>
        <a:lstStyle/>
        <a:p>
          <a:endParaRPr lang="zh-CN" altLang="en-US"/>
        </a:p>
      </dgm:t>
    </dgm:pt>
    <dgm:pt modelId="{C174446D-317E-C143-8BB4-A00FAB19704B}" type="pres">
      <dgm:prSet presAssocID="{75CB593E-8D8E-2B43-A4A7-7EF5188CEA50}" presName="hierChild6" presStyleCnt="0"/>
      <dgm:spPr/>
    </dgm:pt>
    <dgm:pt modelId="{01F03DE7-20EE-AC4A-BA0C-C5F106DF5D5A}" type="pres">
      <dgm:prSet presAssocID="{75CB593E-8D8E-2B43-A4A7-7EF5188CEA50}" presName="hierChild7" presStyleCnt="0"/>
      <dgm:spPr/>
    </dgm:pt>
    <dgm:pt modelId="{867896C0-CC84-4947-8BB1-904561708562}" type="pres">
      <dgm:prSet presAssocID="{79EB1670-CB25-CB43-90F7-910250D4AD11}" presName="Name115" presStyleLbl="parChTrans1D3" presStyleIdx="3" presStyleCnt="4"/>
      <dgm:spPr/>
      <dgm:t>
        <a:bodyPr/>
        <a:lstStyle/>
        <a:p>
          <a:endParaRPr lang="zh-CN" altLang="en-US"/>
        </a:p>
      </dgm:t>
    </dgm:pt>
    <dgm:pt modelId="{A02E36EE-A02A-B641-8685-7ADE98601860}" type="pres">
      <dgm:prSet presAssocID="{D742A35E-8B9A-284C-A551-8FD1A257696C}" presName="hierRoot3" presStyleCnt="0">
        <dgm:presLayoutVars>
          <dgm:hierBranch val="init"/>
        </dgm:presLayoutVars>
      </dgm:prSet>
      <dgm:spPr/>
    </dgm:pt>
    <dgm:pt modelId="{C349039A-12D7-1841-ACEC-1E4EBC25D529}" type="pres">
      <dgm:prSet presAssocID="{D742A35E-8B9A-284C-A551-8FD1A257696C}" presName="rootComposite3" presStyleCnt="0"/>
      <dgm:spPr/>
    </dgm:pt>
    <dgm:pt modelId="{5ADF1363-4DB8-BF4A-9736-8FF0942F6874}" type="pres">
      <dgm:prSet presAssocID="{D742A35E-8B9A-284C-A551-8FD1A257696C}" presName="rootText3" presStyleLbl="asst2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297090D-CD59-BE4A-916E-40B0DC5EB157}" type="pres">
      <dgm:prSet presAssocID="{D742A35E-8B9A-284C-A551-8FD1A257696C}" presName="rootConnector3" presStyleLbl="asst2" presStyleIdx="3" presStyleCnt="4"/>
      <dgm:spPr/>
      <dgm:t>
        <a:bodyPr/>
        <a:lstStyle/>
        <a:p>
          <a:endParaRPr lang="zh-CN" altLang="en-US"/>
        </a:p>
      </dgm:t>
    </dgm:pt>
    <dgm:pt modelId="{B6147526-CF63-F34E-B245-20D0BE95FFF5}" type="pres">
      <dgm:prSet presAssocID="{D742A35E-8B9A-284C-A551-8FD1A257696C}" presName="hierChild6" presStyleCnt="0"/>
      <dgm:spPr/>
    </dgm:pt>
    <dgm:pt modelId="{E76EFD50-7BF4-394D-B7C9-D22630E00C0D}" type="pres">
      <dgm:prSet presAssocID="{D742A35E-8B9A-284C-A551-8FD1A257696C}" presName="hierChild7" presStyleCnt="0"/>
      <dgm:spPr/>
    </dgm:pt>
    <dgm:pt modelId="{46738AAD-6CED-4641-B977-69F07DC163FB}" type="pres">
      <dgm:prSet presAssocID="{E3D39174-FDD1-1F42-97D4-ADDF2D3377E5}" presName="hierChild3" presStyleCnt="0"/>
      <dgm:spPr/>
    </dgm:pt>
  </dgm:ptLst>
  <dgm:cxnLst>
    <dgm:cxn modelId="{24D645AB-EA0D-1448-927C-BA4C1314869A}" type="presOf" srcId="{79EB1670-CB25-CB43-90F7-910250D4AD11}" destId="{867896C0-CC84-4947-8BB1-904561708562}" srcOrd="0" destOrd="0" presId="urn:microsoft.com/office/officeart/2009/3/layout/HorizontalOrganizationChart"/>
    <dgm:cxn modelId="{4D089934-5871-3C4D-B114-421AFD264BC6}" srcId="{19D75677-CD85-004E-8DC2-5F389E3C52A2}" destId="{75CB593E-8D8E-2B43-A4A7-7EF5188CEA50}" srcOrd="0" destOrd="0" parTransId="{29A24F9B-50C6-824B-80EE-917691606605}" sibTransId="{378C1434-D574-9D4B-BC42-E5F6C7EA6B81}"/>
    <dgm:cxn modelId="{8234E510-3D86-4142-BEF1-D1090FD4BA42}" srcId="{F7500E14-00FA-CF45-BB14-CE81080C58D7}" destId="{E3D39174-FDD1-1F42-97D4-ADDF2D3377E5}" srcOrd="0" destOrd="0" parTransId="{54F04DE0-8835-E34A-AC04-6D0F179C9CEE}" sibTransId="{A64EAEF8-6ABD-DF4D-A5C5-9868A8E61E93}"/>
    <dgm:cxn modelId="{F8C71DC6-686B-D24D-BD29-4C40500FA2DA}" type="presOf" srcId="{D742A35E-8B9A-284C-A551-8FD1A257696C}" destId="{8297090D-CD59-BE4A-916E-40B0DC5EB157}" srcOrd="1" destOrd="0" presId="urn:microsoft.com/office/officeart/2009/3/layout/HorizontalOrganizationChart"/>
    <dgm:cxn modelId="{3C5EB261-6EDA-8046-B87C-82E6E696A775}" srcId="{F54718BE-9F80-F64D-A689-C093939A7D8E}" destId="{86D3C99C-A8BE-CB40-9BDD-A7AD6E9453D1}" srcOrd="1" destOrd="0" parTransId="{F2A4A9FF-9704-0340-A823-9554E1CEF7E4}" sibTransId="{65BE6F13-782E-7D4A-81A0-1825A1260176}"/>
    <dgm:cxn modelId="{F064889D-6A89-A743-BAA1-DF8CD49C5139}" type="presOf" srcId="{75CB593E-8D8E-2B43-A4A7-7EF5188CEA50}" destId="{8EF941F8-8B00-A848-8393-5A544A8430E8}" srcOrd="1" destOrd="0" presId="urn:microsoft.com/office/officeart/2009/3/layout/HorizontalOrganizationChart"/>
    <dgm:cxn modelId="{DC5CA667-E92F-C942-B83C-51773541F7A3}" type="presOf" srcId="{29A24F9B-50C6-824B-80EE-917691606605}" destId="{93800442-B2F2-FA41-94CC-37DFA37CB693}" srcOrd="0" destOrd="0" presId="urn:microsoft.com/office/officeart/2009/3/layout/HorizontalOrganizationChart"/>
    <dgm:cxn modelId="{5F156418-73D8-5E45-A9A4-72C3A617CED3}" type="presOf" srcId="{D742A35E-8B9A-284C-A551-8FD1A257696C}" destId="{5ADF1363-4DB8-BF4A-9736-8FF0942F6874}" srcOrd="0" destOrd="0" presId="urn:microsoft.com/office/officeart/2009/3/layout/HorizontalOrganizationChart"/>
    <dgm:cxn modelId="{CA6EFE7D-4D83-E34E-97DE-6013157FFBBE}" type="presOf" srcId="{E3D39174-FDD1-1F42-97D4-ADDF2D3377E5}" destId="{A9318723-9A40-2E46-A316-FEB004E396FA}" srcOrd="0" destOrd="0" presId="urn:microsoft.com/office/officeart/2009/3/layout/HorizontalOrganizationChart"/>
    <dgm:cxn modelId="{CC88188C-017F-484C-9CD5-990863B4BB3A}" type="presOf" srcId="{F2A4A9FF-9704-0340-A823-9554E1CEF7E4}" destId="{2B4B2860-EC6E-8641-83C6-275435EFF1DC}" srcOrd="0" destOrd="0" presId="urn:microsoft.com/office/officeart/2009/3/layout/HorizontalOrganizationChart"/>
    <dgm:cxn modelId="{A3D8CE19-2D55-2C49-A72E-CA0BE49989BB}" type="presOf" srcId="{AF2E1255-61E8-1C4C-9FA0-AD5870BE67CA}" destId="{6E82786E-D97E-354E-9557-DB00636C6496}" srcOrd="0" destOrd="0" presId="urn:microsoft.com/office/officeart/2009/3/layout/HorizontalOrganizationChart"/>
    <dgm:cxn modelId="{126E7C90-6A06-F449-8795-CDEC8C2E8969}" type="presOf" srcId="{F7500E14-00FA-CF45-BB14-CE81080C58D7}" destId="{93AE1EF4-E76E-654C-A29D-1B2FCDB47CD6}" srcOrd="0" destOrd="0" presId="urn:microsoft.com/office/officeart/2009/3/layout/HorizontalOrganizationChart"/>
    <dgm:cxn modelId="{E193473E-B539-134A-BC41-1793A168CC37}" srcId="{E3D39174-FDD1-1F42-97D4-ADDF2D3377E5}" destId="{F54718BE-9F80-F64D-A689-C093939A7D8E}" srcOrd="0" destOrd="0" parTransId="{F76CB682-1746-384D-8BB9-EB1BDC4E3349}" sibTransId="{1C40174C-95D1-AE47-81C0-427E73BE5C9F}"/>
    <dgm:cxn modelId="{88976D0B-F92E-CF4F-9AB5-72BE19BBAB16}" srcId="{F54718BE-9F80-F64D-A689-C093939A7D8E}" destId="{AF2E1255-61E8-1C4C-9FA0-AD5870BE67CA}" srcOrd="0" destOrd="0" parTransId="{0D0B6B38-9FE0-7D40-B30B-0B12DC0E3FAE}" sibTransId="{8195EB47-14B5-A545-B52D-B921010CC8E8}"/>
    <dgm:cxn modelId="{58E543E8-529F-FE41-B367-825D7E2D1232}" srcId="{19D75677-CD85-004E-8DC2-5F389E3C52A2}" destId="{D742A35E-8B9A-284C-A551-8FD1A257696C}" srcOrd="1" destOrd="0" parTransId="{79EB1670-CB25-CB43-90F7-910250D4AD11}" sibTransId="{C575466F-234B-7149-AFB5-649D69CFA147}"/>
    <dgm:cxn modelId="{875DD36C-684A-6A46-A778-2864BAE95991}" type="presOf" srcId="{86D3C99C-A8BE-CB40-9BDD-A7AD6E9453D1}" destId="{66F64654-652F-9440-864F-413FE0673C1E}" srcOrd="0" destOrd="0" presId="urn:microsoft.com/office/officeart/2009/3/layout/HorizontalOrganizationChart"/>
    <dgm:cxn modelId="{9588E158-A551-2A4E-9104-9FDFC24A7CD3}" type="presOf" srcId="{F54718BE-9F80-F64D-A689-C093939A7D8E}" destId="{01795098-F749-314E-BF7D-358F622B44F5}" srcOrd="1" destOrd="0" presId="urn:microsoft.com/office/officeart/2009/3/layout/HorizontalOrganizationChart"/>
    <dgm:cxn modelId="{4049FD63-7FE3-554E-91D3-26049869744C}" type="presOf" srcId="{19D75677-CD85-004E-8DC2-5F389E3C52A2}" destId="{EB3931E8-D199-E04E-BEAB-F75E835BF219}" srcOrd="0" destOrd="0" presId="urn:microsoft.com/office/officeart/2009/3/layout/HorizontalOrganizationChart"/>
    <dgm:cxn modelId="{8B54219B-4391-4648-A0B1-BFED2CD9D075}" type="presOf" srcId="{86D3C99C-A8BE-CB40-9BDD-A7AD6E9453D1}" destId="{E8524694-98A6-0349-87CE-C27B83BA7D57}" srcOrd="1" destOrd="0" presId="urn:microsoft.com/office/officeart/2009/3/layout/HorizontalOrganizationChart"/>
    <dgm:cxn modelId="{962FF05A-114F-6E40-AA25-4C5963116879}" type="presOf" srcId="{AF2E1255-61E8-1C4C-9FA0-AD5870BE67CA}" destId="{AA107A0A-2807-914C-BF53-3BFF26B842F7}" srcOrd="1" destOrd="0" presId="urn:microsoft.com/office/officeart/2009/3/layout/HorizontalOrganizationChart"/>
    <dgm:cxn modelId="{D7114ECC-0BA6-EA42-8899-203DE07E3154}" type="presOf" srcId="{F54718BE-9F80-F64D-A689-C093939A7D8E}" destId="{AFE4EE30-61CA-7D49-820E-EC12219B34AF}" srcOrd="0" destOrd="0" presId="urn:microsoft.com/office/officeart/2009/3/layout/HorizontalOrganizationChart"/>
    <dgm:cxn modelId="{1ED3C233-227E-1A4A-AB1A-C12A475B79A4}" type="presOf" srcId="{0D0B6B38-9FE0-7D40-B30B-0B12DC0E3FAE}" destId="{5681FB2F-37F4-CA44-9ACE-BCB706C9A5A9}" srcOrd="0" destOrd="0" presId="urn:microsoft.com/office/officeart/2009/3/layout/HorizontalOrganizationChart"/>
    <dgm:cxn modelId="{704C3BBE-5D27-AA47-9B3B-26C69539A07A}" type="presOf" srcId="{E3D39174-FDD1-1F42-97D4-ADDF2D3377E5}" destId="{70585F79-A57D-E343-8BD1-1F916287D6A4}" srcOrd="1" destOrd="0" presId="urn:microsoft.com/office/officeart/2009/3/layout/HorizontalOrganizationChart"/>
    <dgm:cxn modelId="{7A812C16-284D-AA4D-A353-7AE47997F97B}" type="presOf" srcId="{19D75677-CD85-004E-8DC2-5F389E3C52A2}" destId="{29492408-39E2-5D48-8470-9D2CA85A0EF2}" srcOrd="1" destOrd="0" presId="urn:microsoft.com/office/officeart/2009/3/layout/HorizontalOrganizationChart"/>
    <dgm:cxn modelId="{B79D370F-224B-054D-9E00-8F50CF043D79}" srcId="{E3D39174-FDD1-1F42-97D4-ADDF2D3377E5}" destId="{19D75677-CD85-004E-8DC2-5F389E3C52A2}" srcOrd="1" destOrd="0" parTransId="{B206C3DC-F309-F94E-B6A1-499CDDB62A22}" sibTransId="{90499659-B1C0-7749-8B45-B3A5C1330B9D}"/>
    <dgm:cxn modelId="{21E4D3DC-7358-C047-98E1-0329E417F59F}" type="presOf" srcId="{F76CB682-1746-384D-8BB9-EB1BDC4E3349}" destId="{B1379C7A-384E-4B4B-84C1-3CF6023B8211}" srcOrd="0" destOrd="0" presId="urn:microsoft.com/office/officeart/2009/3/layout/HorizontalOrganizationChart"/>
    <dgm:cxn modelId="{6CFBB6F4-3354-0B45-9443-C5CEF1018210}" type="presOf" srcId="{B206C3DC-F309-F94E-B6A1-499CDDB62A22}" destId="{A81EDB49-E641-8C41-B99E-E167BDE97118}" srcOrd="0" destOrd="0" presId="urn:microsoft.com/office/officeart/2009/3/layout/HorizontalOrganizationChart"/>
    <dgm:cxn modelId="{6186FB76-89FD-674B-95F4-2227FF064B16}" type="presOf" srcId="{75CB593E-8D8E-2B43-A4A7-7EF5188CEA50}" destId="{E21C4C2B-3482-BB40-80A5-BC50C21A584D}" srcOrd="0" destOrd="0" presId="urn:microsoft.com/office/officeart/2009/3/layout/HorizontalOrganizationChart"/>
    <dgm:cxn modelId="{0AB41D04-A761-1141-89D2-26C65B1276A3}" type="presParOf" srcId="{93AE1EF4-E76E-654C-A29D-1B2FCDB47CD6}" destId="{DD077F21-6136-4A4C-B44C-669749FCFE6D}" srcOrd="0" destOrd="0" presId="urn:microsoft.com/office/officeart/2009/3/layout/HorizontalOrganizationChart"/>
    <dgm:cxn modelId="{BCBBB845-A6CA-F540-B7D9-E6ACB4875615}" type="presParOf" srcId="{DD077F21-6136-4A4C-B44C-669749FCFE6D}" destId="{282433F6-52E5-6348-8AB1-98819EBB2BD6}" srcOrd="0" destOrd="0" presId="urn:microsoft.com/office/officeart/2009/3/layout/HorizontalOrganizationChart"/>
    <dgm:cxn modelId="{316EDB75-11AE-D74F-8E83-B497DE977BD1}" type="presParOf" srcId="{282433F6-52E5-6348-8AB1-98819EBB2BD6}" destId="{A9318723-9A40-2E46-A316-FEB004E396FA}" srcOrd="0" destOrd="0" presId="urn:microsoft.com/office/officeart/2009/3/layout/HorizontalOrganizationChart"/>
    <dgm:cxn modelId="{80B05897-DCBD-0B40-8330-F6C8D88BFFD1}" type="presParOf" srcId="{282433F6-52E5-6348-8AB1-98819EBB2BD6}" destId="{70585F79-A57D-E343-8BD1-1F916287D6A4}" srcOrd="1" destOrd="0" presId="urn:microsoft.com/office/officeart/2009/3/layout/HorizontalOrganizationChart"/>
    <dgm:cxn modelId="{BE601393-DA89-1547-8C93-551C96615E02}" type="presParOf" srcId="{DD077F21-6136-4A4C-B44C-669749FCFE6D}" destId="{9F202E76-816B-854B-A5DC-A6F1D1DB2596}" srcOrd="1" destOrd="0" presId="urn:microsoft.com/office/officeart/2009/3/layout/HorizontalOrganizationChart"/>
    <dgm:cxn modelId="{75863F02-2C69-1C4F-8EB1-2CD045BA42DF}" type="presParOf" srcId="{9F202E76-816B-854B-A5DC-A6F1D1DB2596}" destId="{B1379C7A-384E-4B4B-84C1-3CF6023B8211}" srcOrd="0" destOrd="0" presId="urn:microsoft.com/office/officeart/2009/3/layout/HorizontalOrganizationChart"/>
    <dgm:cxn modelId="{D954048E-D76D-8D42-B05A-1EEB7E95906D}" type="presParOf" srcId="{9F202E76-816B-854B-A5DC-A6F1D1DB2596}" destId="{703ADEDE-1A15-A94B-9A1F-5EA58C9B4FD9}" srcOrd="1" destOrd="0" presId="urn:microsoft.com/office/officeart/2009/3/layout/HorizontalOrganizationChart"/>
    <dgm:cxn modelId="{E3550536-07AD-2241-99A5-53EB977EE8BF}" type="presParOf" srcId="{703ADEDE-1A15-A94B-9A1F-5EA58C9B4FD9}" destId="{8988BE9B-C873-D144-A408-04DE850BB812}" srcOrd="0" destOrd="0" presId="urn:microsoft.com/office/officeart/2009/3/layout/HorizontalOrganizationChart"/>
    <dgm:cxn modelId="{A601CD5B-5510-FF46-BCF2-1383B0CB91A6}" type="presParOf" srcId="{8988BE9B-C873-D144-A408-04DE850BB812}" destId="{AFE4EE30-61CA-7D49-820E-EC12219B34AF}" srcOrd="0" destOrd="0" presId="urn:microsoft.com/office/officeart/2009/3/layout/HorizontalOrganizationChart"/>
    <dgm:cxn modelId="{478CDC45-08EB-494D-9616-95E5AA03695B}" type="presParOf" srcId="{8988BE9B-C873-D144-A408-04DE850BB812}" destId="{01795098-F749-314E-BF7D-358F622B44F5}" srcOrd="1" destOrd="0" presId="urn:microsoft.com/office/officeart/2009/3/layout/HorizontalOrganizationChart"/>
    <dgm:cxn modelId="{B0C2B9AB-37AC-C74E-AEDB-028F30669926}" type="presParOf" srcId="{703ADEDE-1A15-A94B-9A1F-5EA58C9B4FD9}" destId="{81AE426B-952B-3146-8535-D54CD6455F6D}" srcOrd="1" destOrd="0" presId="urn:microsoft.com/office/officeart/2009/3/layout/HorizontalOrganizationChart"/>
    <dgm:cxn modelId="{D15E295B-A4CB-4B4B-8EF9-3B0914F61EA7}" type="presParOf" srcId="{703ADEDE-1A15-A94B-9A1F-5EA58C9B4FD9}" destId="{5B01EF00-33D7-7F44-B906-0BC0ED1F3EDF}" srcOrd="2" destOrd="0" presId="urn:microsoft.com/office/officeart/2009/3/layout/HorizontalOrganizationChart"/>
    <dgm:cxn modelId="{64A18B35-2484-1242-8696-B1FCFEDABC8C}" type="presParOf" srcId="{5B01EF00-33D7-7F44-B906-0BC0ED1F3EDF}" destId="{5681FB2F-37F4-CA44-9ACE-BCB706C9A5A9}" srcOrd="0" destOrd="0" presId="urn:microsoft.com/office/officeart/2009/3/layout/HorizontalOrganizationChart"/>
    <dgm:cxn modelId="{D84ABA97-14C0-024F-A7C1-A48D9E0E77F6}" type="presParOf" srcId="{5B01EF00-33D7-7F44-B906-0BC0ED1F3EDF}" destId="{943348C7-5005-BE46-8E45-90E72EB87479}" srcOrd="1" destOrd="0" presId="urn:microsoft.com/office/officeart/2009/3/layout/HorizontalOrganizationChart"/>
    <dgm:cxn modelId="{C4B15713-CD6F-C643-B347-9C26B7BD47E4}" type="presParOf" srcId="{943348C7-5005-BE46-8E45-90E72EB87479}" destId="{9BCB8BDA-CA69-A449-A2A8-C30B78B7F6CF}" srcOrd="0" destOrd="0" presId="urn:microsoft.com/office/officeart/2009/3/layout/HorizontalOrganizationChart"/>
    <dgm:cxn modelId="{32D3C4EB-28AC-8B40-81CF-56757DB439EF}" type="presParOf" srcId="{9BCB8BDA-CA69-A449-A2A8-C30B78B7F6CF}" destId="{6E82786E-D97E-354E-9557-DB00636C6496}" srcOrd="0" destOrd="0" presId="urn:microsoft.com/office/officeart/2009/3/layout/HorizontalOrganizationChart"/>
    <dgm:cxn modelId="{8E1B7EEC-93CD-494F-82CC-0C67144DE9AD}" type="presParOf" srcId="{9BCB8BDA-CA69-A449-A2A8-C30B78B7F6CF}" destId="{AA107A0A-2807-914C-BF53-3BFF26B842F7}" srcOrd="1" destOrd="0" presId="urn:microsoft.com/office/officeart/2009/3/layout/HorizontalOrganizationChart"/>
    <dgm:cxn modelId="{9C1E9E77-8767-E746-A497-D931B2E0B9E9}" type="presParOf" srcId="{943348C7-5005-BE46-8E45-90E72EB87479}" destId="{E160F97F-01FE-CE4A-B4A8-C267F0D63688}" srcOrd="1" destOrd="0" presId="urn:microsoft.com/office/officeart/2009/3/layout/HorizontalOrganizationChart"/>
    <dgm:cxn modelId="{E478B4E4-0C0B-AE40-BFC5-C4F8AE52ADC4}" type="presParOf" srcId="{943348C7-5005-BE46-8E45-90E72EB87479}" destId="{B190A423-78B2-DC46-8894-30A119E9F923}" srcOrd="2" destOrd="0" presId="urn:microsoft.com/office/officeart/2009/3/layout/HorizontalOrganizationChart"/>
    <dgm:cxn modelId="{B6EB0448-BD01-FC4A-8066-4D174486842C}" type="presParOf" srcId="{5B01EF00-33D7-7F44-B906-0BC0ED1F3EDF}" destId="{2B4B2860-EC6E-8641-83C6-275435EFF1DC}" srcOrd="2" destOrd="0" presId="urn:microsoft.com/office/officeart/2009/3/layout/HorizontalOrganizationChart"/>
    <dgm:cxn modelId="{06097446-6A8A-0A4E-B115-31E3F5C4FF87}" type="presParOf" srcId="{5B01EF00-33D7-7F44-B906-0BC0ED1F3EDF}" destId="{541BDA06-3E4E-3A45-8892-70CDBC3AECD7}" srcOrd="3" destOrd="0" presId="urn:microsoft.com/office/officeart/2009/3/layout/HorizontalOrganizationChart"/>
    <dgm:cxn modelId="{460AB8E7-2CA7-5B49-AF82-75F722FCB4D8}" type="presParOf" srcId="{541BDA06-3E4E-3A45-8892-70CDBC3AECD7}" destId="{A01F4B0D-847A-4647-97F7-3DB698BCD6CC}" srcOrd="0" destOrd="0" presId="urn:microsoft.com/office/officeart/2009/3/layout/HorizontalOrganizationChart"/>
    <dgm:cxn modelId="{8A3B6198-84E0-4A4F-BB05-3EBFB2956C8C}" type="presParOf" srcId="{A01F4B0D-847A-4647-97F7-3DB698BCD6CC}" destId="{66F64654-652F-9440-864F-413FE0673C1E}" srcOrd="0" destOrd="0" presId="urn:microsoft.com/office/officeart/2009/3/layout/HorizontalOrganizationChart"/>
    <dgm:cxn modelId="{9273551E-27A1-C94F-ACDC-B12C652FCA65}" type="presParOf" srcId="{A01F4B0D-847A-4647-97F7-3DB698BCD6CC}" destId="{E8524694-98A6-0349-87CE-C27B83BA7D57}" srcOrd="1" destOrd="0" presId="urn:microsoft.com/office/officeart/2009/3/layout/HorizontalOrganizationChart"/>
    <dgm:cxn modelId="{42FA4A9B-BEC1-DF44-AD7D-F75098B9D332}" type="presParOf" srcId="{541BDA06-3E4E-3A45-8892-70CDBC3AECD7}" destId="{F96010D7-CDEB-D84C-8D4A-6F988B01CEDF}" srcOrd="1" destOrd="0" presId="urn:microsoft.com/office/officeart/2009/3/layout/HorizontalOrganizationChart"/>
    <dgm:cxn modelId="{6FF61400-22FD-B74B-BE98-633C5C681D1D}" type="presParOf" srcId="{541BDA06-3E4E-3A45-8892-70CDBC3AECD7}" destId="{A450DE04-C707-BA4E-90C3-0CA214AC5D20}" srcOrd="2" destOrd="0" presId="urn:microsoft.com/office/officeart/2009/3/layout/HorizontalOrganizationChart"/>
    <dgm:cxn modelId="{254AB398-D637-CE4D-BFEB-53F4662B8036}" type="presParOf" srcId="{9F202E76-816B-854B-A5DC-A6F1D1DB2596}" destId="{A81EDB49-E641-8C41-B99E-E167BDE97118}" srcOrd="2" destOrd="0" presId="urn:microsoft.com/office/officeart/2009/3/layout/HorizontalOrganizationChart"/>
    <dgm:cxn modelId="{04414CDC-B0AB-E341-B67A-589E9D31167C}" type="presParOf" srcId="{9F202E76-816B-854B-A5DC-A6F1D1DB2596}" destId="{5D9469A1-CEE4-6B4D-BBD1-E4C6AF3E14E4}" srcOrd="3" destOrd="0" presId="urn:microsoft.com/office/officeart/2009/3/layout/HorizontalOrganizationChart"/>
    <dgm:cxn modelId="{83129503-4E28-3B4D-820C-990D63FF8FE5}" type="presParOf" srcId="{5D9469A1-CEE4-6B4D-BBD1-E4C6AF3E14E4}" destId="{983CCE5E-3611-1341-B99E-0B59DD464040}" srcOrd="0" destOrd="0" presId="urn:microsoft.com/office/officeart/2009/3/layout/HorizontalOrganizationChart"/>
    <dgm:cxn modelId="{341E7BCC-A3FE-3746-96DF-F8385D5035B6}" type="presParOf" srcId="{983CCE5E-3611-1341-B99E-0B59DD464040}" destId="{EB3931E8-D199-E04E-BEAB-F75E835BF219}" srcOrd="0" destOrd="0" presId="urn:microsoft.com/office/officeart/2009/3/layout/HorizontalOrganizationChart"/>
    <dgm:cxn modelId="{E6723FCC-88A3-2C42-B45F-85DED763B86B}" type="presParOf" srcId="{983CCE5E-3611-1341-B99E-0B59DD464040}" destId="{29492408-39E2-5D48-8470-9D2CA85A0EF2}" srcOrd="1" destOrd="0" presId="urn:microsoft.com/office/officeart/2009/3/layout/HorizontalOrganizationChart"/>
    <dgm:cxn modelId="{6108C5A0-AEEB-414B-9935-67DB2A7473A3}" type="presParOf" srcId="{5D9469A1-CEE4-6B4D-BBD1-E4C6AF3E14E4}" destId="{D393F191-D9B6-E344-AB3D-F709706DFE46}" srcOrd="1" destOrd="0" presId="urn:microsoft.com/office/officeart/2009/3/layout/HorizontalOrganizationChart"/>
    <dgm:cxn modelId="{000A75FC-AB91-E74B-A90D-2339A22673F3}" type="presParOf" srcId="{5D9469A1-CEE4-6B4D-BBD1-E4C6AF3E14E4}" destId="{B07A10D5-B0CB-CF4A-B2A8-7411F9BE2BB5}" srcOrd="2" destOrd="0" presId="urn:microsoft.com/office/officeart/2009/3/layout/HorizontalOrganizationChart"/>
    <dgm:cxn modelId="{44217BCE-E9F2-C64C-9D69-6F11609F7B5A}" type="presParOf" srcId="{B07A10D5-B0CB-CF4A-B2A8-7411F9BE2BB5}" destId="{93800442-B2F2-FA41-94CC-37DFA37CB693}" srcOrd="0" destOrd="0" presId="urn:microsoft.com/office/officeart/2009/3/layout/HorizontalOrganizationChart"/>
    <dgm:cxn modelId="{84551A83-3478-DB41-967E-59495DAA127D}" type="presParOf" srcId="{B07A10D5-B0CB-CF4A-B2A8-7411F9BE2BB5}" destId="{D4E0837A-4383-E747-B4F0-0FB4AAE2AB1A}" srcOrd="1" destOrd="0" presId="urn:microsoft.com/office/officeart/2009/3/layout/HorizontalOrganizationChart"/>
    <dgm:cxn modelId="{D5D8F96D-7625-8842-886A-6D2B45A77C12}" type="presParOf" srcId="{D4E0837A-4383-E747-B4F0-0FB4AAE2AB1A}" destId="{1ED2E9EC-0000-E243-BC2C-BA84EF99CEBF}" srcOrd="0" destOrd="0" presId="urn:microsoft.com/office/officeart/2009/3/layout/HorizontalOrganizationChart"/>
    <dgm:cxn modelId="{289D6453-3D9D-7E4A-AA4E-F20A7CD0C5C0}" type="presParOf" srcId="{1ED2E9EC-0000-E243-BC2C-BA84EF99CEBF}" destId="{E21C4C2B-3482-BB40-80A5-BC50C21A584D}" srcOrd="0" destOrd="0" presId="urn:microsoft.com/office/officeart/2009/3/layout/HorizontalOrganizationChart"/>
    <dgm:cxn modelId="{137311BF-EAA3-6C45-BF4F-55F5673558D0}" type="presParOf" srcId="{1ED2E9EC-0000-E243-BC2C-BA84EF99CEBF}" destId="{8EF941F8-8B00-A848-8393-5A544A8430E8}" srcOrd="1" destOrd="0" presId="urn:microsoft.com/office/officeart/2009/3/layout/HorizontalOrganizationChart"/>
    <dgm:cxn modelId="{E22C81DE-48C9-994A-9C79-D0FAF9AE9A57}" type="presParOf" srcId="{D4E0837A-4383-E747-B4F0-0FB4AAE2AB1A}" destId="{C174446D-317E-C143-8BB4-A00FAB19704B}" srcOrd="1" destOrd="0" presId="urn:microsoft.com/office/officeart/2009/3/layout/HorizontalOrganizationChart"/>
    <dgm:cxn modelId="{DBE859AF-37AF-5040-9ED0-1E3AFBA97328}" type="presParOf" srcId="{D4E0837A-4383-E747-B4F0-0FB4AAE2AB1A}" destId="{01F03DE7-20EE-AC4A-BA0C-C5F106DF5D5A}" srcOrd="2" destOrd="0" presId="urn:microsoft.com/office/officeart/2009/3/layout/HorizontalOrganizationChart"/>
    <dgm:cxn modelId="{3D2E44AA-E528-FB4F-8CB0-59800B4EBEF9}" type="presParOf" srcId="{B07A10D5-B0CB-CF4A-B2A8-7411F9BE2BB5}" destId="{867896C0-CC84-4947-8BB1-904561708562}" srcOrd="2" destOrd="0" presId="urn:microsoft.com/office/officeart/2009/3/layout/HorizontalOrganizationChart"/>
    <dgm:cxn modelId="{9BD87E6B-E974-0542-8B32-BE9EA532B637}" type="presParOf" srcId="{B07A10D5-B0CB-CF4A-B2A8-7411F9BE2BB5}" destId="{A02E36EE-A02A-B641-8685-7ADE98601860}" srcOrd="3" destOrd="0" presId="urn:microsoft.com/office/officeart/2009/3/layout/HorizontalOrganizationChart"/>
    <dgm:cxn modelId="{7F7263FF-41B2-A444-BE2E-9EB26A70FCFD}" type="presParOf" srcId="{A02E36EE-A02A-B641-8685-7ADE98601860}" destId="{C349039A-12D7-1841-ACEC-1E4EBC25D529}" srcOrd="0" destOrd="0" presId="urn:microsoft.com/office/officeart/2009/3/layout/HorizontalOrganizationChart"/>
    <dgm:cxn modelId="{0B55403F-A823-4547-B8C6-19B36E095BB2}" type="presParOf" srcId="{C349039A-12D7-1841-ACEC-1E4EBC25D529}" destId="{5ADF1363-4DB8-BF4A-9736-8FF0942F6874}" srcOrd="0" destOrd="0" presId="urn:microsoft.com/office/officeart/2009/3/layout/HorizontalOrganizationChart"/>
    <dgm:cxn modelId="{571DBF3E-4DAC-E143-B59F-7B7B32C759EE}" type="presParOf" srcId="{C349039A-12D7-1841-ACEC-1E4EBC25D529}" destId="{8297090D-CD59-BE4A-916E-40B0DC5EB157}" srcOrd="1" destOrd="0" presId="urn:microsoft.com/office/officeart/2009/3/layout/HorizontalOrganizationChart"/>
    <dgm:cxn modelId="{C3FADD2E-779B-BD42-80EA-EAE00AF32EFF}" type="presParOf" srcId="{A02E36EE-A02A-B641-8685-7ADE98601860}" destId="{B6147526-CF63-F34E-B245-20D0BE95FFF5}" srcOrd="1" destOrd="0" presId="urn:microsoft.com/office/officeart/2009/3/layout/HorizontalOrganizationChart"/>
    <dgm:cxn modelId="{2619D16D-0EF4-CB47-A76A-16F310CF7F6D}" type="presParOf" srcId="{A02E36EE-A02A-B641-8685-7ADE98601860}" destId="{E76EFD50-7BF4-394D-B7C9-D22630E00C0D}" srcOrd="2" destOrd="0" presId="urn:microsoft.com/office/officeart/2009/3/layout/HorizontalOrganizationChart"/>
    <dgm:cxn modelId="{1FB178DD-78D5-8048-A81E-E20B1AD12BAC}" type="presParOf" srcId="{DD077F21-6136-4A4C-B44C-669749FCFE6D}" destId="{46738AAD-6CED-4641-B977-69F07DC163FB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6903CC-756E-0A45-9707-B0AB87A30DB9}">
      <dsp:nvSpPr>
        <dsp:cNvPr id="0" name=""/>
        <dsp:cNvSpPr/>
      </dsp:nvSpPr>
      <dsp:spPr>
        <a:xfrm>
          <a:off x="0" y="2845595"/>
          <a:ext cx="8180070" cy="90747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88900" dist="50800" dir="2100000" sx="104000" sy="104000" algn="br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面向群体</a:t>
          </a:r>
          <a:endParaRPr lang="zh-CN" altLang="en-US" sz="3200" kern="1200" dirty="0"/>
        </a:p>
      </dsp:txBody>
      <dsp:txXfrm>
        <a:off x="0" y="2845595"/>
        <a:ext cx="2454021" cy="907476"/>
      </dsp:txXfrm>
    </dsp:sp>
    <dsp:sp modelId="{A2770ECF-91A0-AA47-A400-E669A1E1BCEB}">
      <dsp:nvSpPr>
        <dsp:cNvPr id="0" name=""/>
        <dsp:cNvSpPr/>
      </dsp:nvSpPr>
      <dsp:spPr>
        <a:xfrm>
          <a:off x="0" y="1786872"/>
          <a:ext cx="8180070" cy="90747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88900" dist="50800" dir="2100000" sx="104000" sy="104000" algn="br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服务</a:t>
          </a:r>
          <a:endParaRPr lang="zh-CN" altLang="en-US" sz="3200" kern="1200" dirty="0"/>
        </a:p>
      </dsp:txBody>
      <dsp:txXfrm>
        <a:off x="0" y="1786872"/>
        <a:ext cx="2454021" cy="907476"/>
      </dsp:txXfrm>
    </dsp:sp>
    <dsp:sp modelId="{73619FED-7342-AC4B-BE41-3B0C5AD03754}">
      <dsp:nvSpPr>
        <dsp:cNvPr id="0" name=""/>
        <dsp:cNvSpPr/>
      </dsp:nvSpPr>
      <dsp:spPr>
        <a:xfrm>
          <a:off x="0" y="728150"/>
          <a:ext cx="8180070" cy="90747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88900" dist="50800" dir="2100000" sx="104000" sy="104000" algn="br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核心平台</a:t>
          </a:r>
          <a:endParaRPr lang="zh-CN" altLang="en-US" sz="3200" kern="1200" dirty="0"/>
        </a:p>
      </dsp:txBody>
      <dsp:txXfrm>
        <a:off x="0" y="728150"/>
        <a:ext cx="2454021" cy="907476"/>
      </dsp:txXfrm>
    </dsp:sp>
    <dsp:sp modelId="{24D4AA1B-E736-904B-BFE5-79E15D7A8110}">
      <dsp:nvSpPr>
        <dsp:cNvPr id="0" name=""/>
        <dsp:cNvSpPr/>
      </dsp:nvSpPr>
      <dsp:spPr>
        <a:xfrm>
          <a:off x="4668071" y="803773"/>
          <a:ext cx="1134345" cy="7562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20000"/>
                <a:satMod val="13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00000"/>
                <a:satMod val="200000"/>
                <a:lumMod val="120000"/>
              </a:schemeClr>
            </a:gs>
          </a:gsLst>
          <a:lin ang="16200000" scaled="0"/>
        </a:gradFill>
        <a:ln>
          <a:noFill/>
        </a:ln>
        <a:effectLst>
          <a:outerShdw blurRad="88900" dist="50800" dir="2100000" sx="104000" sy="104000" algn="br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3D</a:t>
          </a:r>
          <a:r>
            <a:rPr lang="zh-CN" altLang="en-US" sz="1500" kern="1200" dirty="0" smtClean="0"/>
            <a:t>模型分享展示平台</a:t>
          </a:r>
          <a:endParaRPr lang="zh-CN" altLang="en-US" sz="1500" kern="1200" dirty="0"/>
        </a:p>
      </dsp:txBody>
      <dsp:txXfrm>
        <a:off x="4690220" y="825922"/>
        <a:ext cx="1090047" cy="711932"/>
      </dsp:txXfrm>
    </dsp:sp>
    <dsp:sp modelId="{90CF1F0F-3B36-FA46-9AEC-DDEEAC2F22E3}">
      <dsp:nvSpPr>
        <dsp:cNvPr id="0" name=""/>
        <dsp:cNvSpPr/>
      </dsp:nvSpPr>
      <dsp:spPr>
        <a:xfrm>
          <a:off x="3760595" y="1560003"/>
          <a:ext cx="1474649" cy="302492"/>
        </a:xfrm>
        <a:custGeom>
          <a:avLst/>
          <a:gdLst/>
          <a:ahLst/>
          <a:cxnLst/>
          <a:rect l="0" t="0" r="0" b="0"/>
          <a:pathLst>
            <a:path>
              <a:moveTo>
                <a:pt x="1474649" y="0"/>
              </a:moveTo>
              <a:lnTo>
                <a:pt x="1474649" y="151246"/>
              </a:lnTo>
              <a:lnTo>
                <a:pt x="0" y="151246"/>
              </a:lnTo>
              <a:lnTo>
                <a:pt x="0" y="302492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82E063-27E3-B443-A912-E7AB40BFEFCE}">
      <dsp:nvSpPr>
        <dsp:cNvPr id="0" name=""/>
        <dsp:cNvSpPr/>
      </dsp:nvSpPr>
      <dsp:spPr>
        <a:xfrm>
          <a:off x="3193422" y="1862495"/>
          <a:ext cx="1134345" cy="7562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20000"/>
                <a:satMod val="13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00000"/>
                <a:satMod val="200000"/>
                <a:lumMod val="120000"/>
              </a:schemeClr>
            </a:gs>
          </a:gsLst>
          <a:lin ang="16200000" scaled="0"/>
        </a:gradFill>
        <a:ln>
          <a:noFill/>
        </a:ln>
        <a:effectLst>
          <a:outerShdw blurRad="88900" dist="50800" dir="2100000" sx="104000" sy="104000" algn="br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3D</a:t>
          </a:r>
          <a:r>
            <a:rPr lang="zh-CN" altLang="en-US" sz="1500" kern="1200" dirty="0" smtClean="0"/>
            <a:t>模型云编辑处理</a:t>
          </a:r>
          <a:endParaRPr lang="zh-CN" altLang="en-US" sz="1500" kern="1200" dirty="0"/>
        </a:p>
      </dsp:txBody>
      <dsp:txXfrm>
        <a:off x="3215571" y="1884644"/>
        <a:ext cx="1090047" cy="711932"/>
      </dsp:txXfrm>
    </dsp:sp>
    <dsp:sp modelId="{40C4B2E6-EC97-0D40-8751-9AA34EA17A32}">
      <dsp:nvSpPr>
        <dsp:cNvPr id="0" name=""/>
        <dsp:cNvSpPr/>
      </dsp:nvSpPr>
      <dsp:spPr>
        <a:xfrm>
          <a:off x="3023270" y="2618726"/>
          <a:ext cx="737324" cy="302492"/>
        </a:xfrm>
        <a:custGeom>
          <a:avLst/>
          <a:gdLst/>
          <a:ahLst/>
          <a:cxnLst/>
          <a:rect l="0" t="0" r="0" b="0"/>
          <a:pathLst>
            <a:path>
              <a:moveTo>
                <a:pt x="737324" y="0"/>
              </a:moveTo>
              <a:lnTo>
                <a:pt x="737324" y="151246"/>
              </a:lnTo>
              <a:lnTo>
                <a:pt x="0" y="151246"/>
              </a:lnTo>
              <a:lnTo>
                <a:pt x="0" y="302492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9FDD67-3057-F444-B50C-69636DFD05D8}">
      <dsp:nvSpPr>
        <dsp:cNvPr id="0" name=""/>
        <dsp:cNvSpPr/>
      </dsp:nvSpPr>
      <dsp:spPr>
        <a:xfrm>
          <a:off x="2456097" y="2921218"/>
          <a:ext cx="1134345" cy="7562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20000"/>
                <a:satMod val="13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00000"/>
                <a:satMod val="200000"/>
                <a:lumMod val="120000"/>
              </a:schemeClr>
            </a:gs>
          </a:gsLst>
          <a:lin ang="16200000" scaled="0"/>
        </a:gradFill>
        <a:ln>
          <a:noFill/>
        </a:ln>
        <a:effectLst>
          <a:outerShdw blurRad="88900" dist="50800" dir="2100000" sx="104000" sy="104000" algn="br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普通用户</a:t>
          </a:r>
          <a:endParaRPr lang="zh-CN" altLang="en-US" sz="1500" kern="1200" dirty="0"/>
        </a:p>
      </dsp:txBody>
      <dsp:txXfrm>
        <a:off x="2478246" y="2943367"/>
        <a:ext cx="1090047" cy="711932"/>
      </dsp:txXfrm>
    </dsp:sp>
    <dsp:sp modelId="{3CFE3F12-9D68-7841-A70A-AB845BC5F66F}">
      <dsp:nvSpPr>
        <dsp:cNvPr id="0" name=""/>
        <dsp:cNvSpPr/>
      </dsp:nvSpPr>
      <dsp:spPr>
        <a:xfrm>
          <a:off x="3760595" y="2618726"/>
          <a:ext cx="737324" cy="3024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246"/>
              </a:lnTo>
              <a:lnTo>
                <a:pt x="737324" y="151246"/>
              </a:lnTo>
              <a:lnTo>
                <a:pt x="737324" y="302492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889652-E09B-7842-A88C-2A305A39083D}">
      <dsp:nvSpPr>
        <dsp:cNvPr id="0" name=""/>
        <dsp:cNvSpPr/>
      </dsp:nvSpPr>
      <dsp:spPr>
        <a:xfrm>
          <a:off x="3930747" y="2921218"/>
          <a:ext cx="1134345" cy="7562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20000"/>
                <a:satMod val="13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00000"/>
                <a:satMod val="200000"/>
                <a:lumMod val="120000"/>
              </a:schemeClr>
            </a:gs>
          </a:gsLst>
          <a:lin ang="16200000" scaled="0"/>
        </a:gradFill>
        <a:ln>
          <a:noFill/>
        </a:ln>
        <a:effectLst>
          <a:outerShdw blurRad="88900" dist="50800" dir="2100000" sx="104000" sy="104000" algn="br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专业、企业用户（付费）</a:t>
          </a:r>
          <a:endParaRPr lang="zh-CN" altLang="en-US" sz="1500" kern="1200" dirty="0"/>
        </a:p>
      </dsp:txBody>
      <dsp:txXfrm>
        <a:off x="3952896" y="2943367"/>
        <a:ext cx="1090047" cy="711932"/>
      </dsp:txXfrm>
    </dsp:sp>
    <dsp:sp modelId="{518BED5E-354C-D748-BADA-BAEDA40D67B0}">
      <dsp:nvSpPr>
        <dsp:cNvPr id="0" name=""/>
        <dsp:cNvSpPr/>
      </dsp:nvSpPr>
      <dsp:spPr>
        <a:xfrm>
          <a:off x="5235244" y="1560003"/>
          <a:ext cx="1474649" cy="3024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246"/>
              </a:lnTo>
              <a:lnTo>
                <a:pt x="1474649" y="151246"/>
              </a:lnTo>
              <a:lnTo>
                <a:pt x="1474649" y="302492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7BDFAD-8435-3040-8E4D-24D47627A1F4}">
      <dsp:nvSpPr>
        <dsp:cNvPr id="0" name=""/>
        <dsp:cNvSpPr/>
      </dsp:nvSpPr>
      <dsp:spPr>
        <a:xfrm>
          <a:off x="6142721" y="1862495"/>
          <a:ext cx="1134345" cy="7562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20000"/>
                <a:satMod val="13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00000"/>
                <a:satMod val="200000"/>
                <a:lumMod val="120000"/>
              </a:schemeClr>
            </a:gs>
          </a:gsLst>
          <a:lin ang="16200000" scaled="0"/>
        </a:gradFill>
        <a:ln>
          <a:noFill/>
        </a:ln>
        <a:effectLst>
          <a:outerShdw blurRad="88900" dist="50800" dir="2100000" sx="104000" sy="104000" algn="br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模型商店</a:t>
          </a:r>
          <a:endParaRPr lang="zh-CN" altLang="en-US" sz="1500" kern="1200" dirty="0"/>
        </a:p>
      </dsp:txBody>
      <dsp:txXfrm>
        <a:off x="6164870" y="1884644"/>
        <a:ext cx="1090047" cy="711932"/>
      </dsp:txXfrm>
    </dsp:sp>
    <dsp:sp modelId="{011DD9A1-2182-5B4E-BBB5-190E3668A875}">
      <dsp:nvSpPr>
        <dsp:cNvPr id="0" name=""/>
        <dsp:cNvSpPr/>
      </dsp:nvSpPr>
      <dsp:spPr>
        <a:xfrm>
          <a:off x="5972569" y="2618726"/>
          <a:ext cx="737324" cy="302492"/>
        </a:xfrm>
        <a:custGeom>
          <a:avLst/>
          <a:gdLst/>
          <a:ahLst/>
          <a:cxnLst/>
          <a:rect l="0" t="0" r="0" b="0"/>
          <a:pathLst>
            <a:path>
              <a:moveTo>
                <a:pt x="737324" y="0"/>
              </a:moveTo>
              <a:lnTo>
                <a:pt x="737324" y="151246"/>
              </a:lnTo>
              <a:lnTo>
                <a:pt x="0" y="151246"/>
              </a:lnTo>
              <a:lnTo>
                <a:pt x="0" y="302492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489C2C-4377-8A45-BF3D-2C66F251B5B0}">
      <dsp:nvSpPr>
        <dsp:cNvPr id="0" name=""/>
        <dsp:cNvSpPr/>
      </dsp:nvSpPr>
      <dsp:spPr>
        <a:xfrm>
          <a:off x="5405396" y="2921218"/>
          <a:ext cx="1134345" cy="7562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20000"/>
                <a:satMod val="13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00000"/>
                <a:satMod val="200000"/>
                <a:lumMod val="120000"/>
              </a:schemeClr>
            </a:gs>
          </a:gsLst>
          <a:lin ang="16200000" scaled="0"/>
        </a:gradFill>
        <a:ln>
          <a:noFill/>
        </a:ln>
        <a:effectLst>
          <a:outerShdw blurRad="88900" dist="50800" dir="2100000" sx="104000" sy="104000" algn="br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设计者</a:t>
          </a:r>
          <a:endParaRPr lang="zh-CN" altLang="en-US" sz="1500" kern="1200" dirty="0"/>
        </a:p>
      </dsp:txBody>
      <dsp:txXfrm>
        <a:off x="5427545" y="2943367"/>
        <a:ext cx="1090047" cy="711932"/>
      </dsp:txXfrm>
    </dsp:sp>
    <dsp:sp modelId="{21C4260E-86B9-5D47-9064-98A2D248AFB4}">
      <dsp:nvSpPr>
        <dsp:cNvPr id="0" name=""/>
        <dsp:cNvSpPr/>
      </dsp:nvSpPr>
      <dsp:spPr>
        <a:xfrm>
          <a:off x="6709894" y="2618726"/>
          <a:ext cx="737324" cy="3024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246"/>
              </a:lnTo>
              <a:lnTo>
                <a:pt x="737324" y="151246"/>
              </a:lnTo>
              <a:lnTo>
                <a:pt x="737324" y="302492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D0B182-6608-374F-AFC9-67BC89D919D4}">
      <dsp:nvSpPr>
        <dsp:cNvPr id="0" name=""/>
        <dsp:cNvSpPr/>
      </dsp:nvSpPr>
      <dsp:spPr>
        <a:xfrm>
          <a:off x="6880045" y="2921218"/>
          <a:ext cx="1134345" cy="7562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20000"/>
                <a:satMod val="13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00000"/>
                <a:satMod val="200000"/>
                <a:lumMod val="120000"/>
              </a:schemeClr>
            </a:gs>
          </a:gsLst>
          <a:lin ang="16200000" scaled="0"/>
        </a:gradFill>
        <a:ln>
          <a:noFill/>
        </a:ln>
        <a:effectLst>
          <a:outerShdw blurRad="88900" dist="50800" dir="2100000" sx="104000" sy="104000" algn="br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购买者</a:t>
          </a:r>
          <a:endParaRPr lang="zh-CN" altLang="en-US" sz="1500" kern="1200" dirty="0"/>
        </a:p>
      </dsp:txBody>
      <dsp:txXfrm>
        <a:off x="6902194" y="2943367"/>
        <a:ext cx="1090047" cy="7119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D9D91C-C73C-F545-ADCB-0A441C46A55D}">
      <dsp:nvSpPr>
        <dsp:cNvPr id="0" name=""/>
        <dsp:cNvSpPr/>
      </dsp:nvSpPr>
      <dsp:spPr>
        <a:xfrm>
          <a:off x="1092011" y="564"/>
          <a:ext cx="1551885" cy="155188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20000"/>
                <a:satMod val="13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00000"/>
                <a:satMod val="200000"/>
                <a:lumMod val="120000"/>
              </a:schemeClr>
            </a:gs>
          </a:gsLst>
          <a:lin ang="16200000" scaled="0"/>
        </a:gradFill>
        <a:ln>
          <a:noFill/>
        </a:ln>
        <a:effectLst>
          <a:outerShdw blurRad="88900" dist="50800" dir="2100000" sx="104000" sy="104000" algn="br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云编辑</a:t>
          </a:r>
          <a:endParaRPr lang="zh-CN" altLang="en-US" sz="3600" kern="1200" dirty="0"/>
        </a:p>
      </dsp:txBody>
      <dsp:txXfrm>
        <a:off x="1319279" y="227832"/>
        <a:ext cx="1097349" cy="1097349"/>
      </dsp:txXfrm>
    </dsp:sp>
    <dsp:sp modelId="{72D27D1A-7EFB-B241-AB4E-525DE17701FA}">
      <dsp:nvSpPr>
        <dsp:cNvPr id="0" name=""/>
        <dsp:cNvSpPr/>
      </dsp:nvSpPr>
      <dsp:spPr>
        <a:xfrm>
          <a:off x="1417907" y="1678464"/>
          <a:ext cx="900093" cy="900093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20000"/>
                <a:satMod val="13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200000"/>
                <a:lumMod val="120000"/>
              </a:schemeClr>
            </a:gs>
          </a:gsLst>
          <a:lin ang="16200000" scaled="0"/>
        </a:gradFill>
        <a:ln>
          <a:noFill/>
        </a:ln>
        <a:effectLst>
          <a:outerShdw blurRad="88900" dist="50800" dir="2100000" sx="104000" sy="104000" algn="br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>
        <a:off x="1537214" y="2022660"/>
        <a:ext cx="661479" cy="211701"/>
      </dsp:txXfrm>
    </dsp:sp>
    <dsp:sp modelId="{4ED4B025-A447-9249-8447-29493695500F}">
      <dsp:nvSpPr>
        <dsp:cNvPr id="0" name=""/>
        <dsp:cNvSpPr/>
      </dsp:nvSpPr>
      <dsp:spPr>
        <a:xfrm>
          <a:off x="1092011" y="2704571"/>
          <a:ext cx="1551885" cy="155188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20000"/>
                <a:satMod val="13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00000"/>
                <a:satMod val="200000"/>
                <a:lumMod val="120000"/>
              </a:schemeClr>
            </a:gs>
          </a:gsLst>
          <a:lin ang="16200000" scaled="0"/>
        </a:gradFill>
        <a:ln>
          <a:noFill/>
        </a:ln>
        <a:effectLst>
          <a:outerShdw blurRad="88900" dist="50800" dir="2100000" sx="104000" sy="104000" algn="br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模型商店</a:t>
          </a:r>
          <a:endParaRPr lang="zh-CN" altLang="en-US" sz="3600" kern="1200" dirty="0"/>
        </a:p>
      </dsp:txBody>
      <dsp:txXfrm>
        <a:off x="1319279" y="2931839"/>
        <a:ext cx="1097349" cy="1097349"/>
      </dsp:txXfrm>
    </dsp:sp>
    <dsp:sp modelId="{AC293BBF-B398-C24A-8AD0-BE5F97EDD8AB}">
      <dsp:nvSpPr>
        <dsp:cNvPr id="0" name=""/>
        <dsp:cNvSpPr/>
      </dsp:nvSpPr>
      <dsp:spPr>
        <a:xfrm>
          <a:off x="2876680" y="1839860"/>
          <a:ext cx="493499" cy="57730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20000"/>
                <a:satMod val="13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200000"/>
                <a:lumMod val="120000"/>
              </a:schemeClr>
            </a:gs>
          </a:gsLst>
          <a:lin ang="16200000" scaled="0"/>
        </a:gradFill>
        <a:ln>
          <a:noFill/>
        </a:ln>
        <a:effectLst>
          <a:outerShdw blurRad="88900" dist="50800" dir="2100000" sx="104000" sy="104000" algn="br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/>
        </a:p>
      </dsp:txBody>
      <dsp:txXfrm>
        <a:off x="2876680" y="1955320"/>
        <a:ext cx="345449" cy="346381"/>
      </dsp:txXfrm>
    </dsp:sp>
    <dsp:sp modelId="{2C0A2962-3DCA-2C43-836B-33F32FA01786}">
      <dsp:nvSpPr>
        <dsp:cNvPr id="0" name=""/>
        <dsp:cNvSpPr/>
      </dsp:nvSpPr>
      <dsp:spPr>
        <a:xfrm>
          <a:off x="3575029" y="576625"/>
          <a:ext cx="3103771" cy="310377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20000"/>
                <a:satMod val="13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00000"/>
                <a:satMod val="200000"/>
                <a:lumMod val="120000"/>
              </a:schemeClr>
            </a:gs>
          </a:gsLst>
          <a:lin ang="16200000" scaled="0"/>
        </a:gradFill>
        <a:ln>
          <a:noFill/>
        </a:ln>
        <a:effectLst>
          <a:outerShdw blurRad="88900" dist="50800" dir="2100000" sx="104000" sy="104000" algn="br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500" kern="1200" dirty="0" smtClean="0"/>
            <a:t>平台特色</a:t>
          </a:r>
          <a:endParaRPr lang="zh-CN" altLang="en-US" sz="6500" kern="1200" dirty="0"/>
        </a:p>
      </dsp:txBody>
      <dsp:txXfrm>
        <a:off x="4029566" y="1031162"/>
        <a:ext cx="2194697" cy="21946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3F8D8B-624C-A54D-9B35-BFB9C907AC78}">
      <dsp:nvSpPr>
        <dsp:cNvPr id="0" name=""/>
        <dsp:cNvSpPr/>
      </dsp:nvSpPr>
      <dsp:spPr>
        <a:xfrm>
          <a:off x="0" y="20170"/>
          <a:ext cx="7770813" cy="12472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20000"/>
                <a:satMod val="13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00000"/>
                <a:satMod val="200000"/>
                <a:lumMod val="120000"/>
              </a:schemeClr>
            </a:gs>
          </a:gsLst>
          <a:lin ang="16200000" scaled="0"/>
        </a:gradFill>
        <a:ln>
          <a:noFill/>
        </a:ln>
        <a:effectLst>
          <a:outerShdw blurRad="88900" dist="50800" dir="2100000" sx="104000" sy="104000" algn="br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200" kern="1200" dirty="0" smtClean="0"/>
            <a:t>个人用户</a:t>
          </a:r>
          <a:endParaRPr lang="zh-CN" altLang="en-US" sz="5200" kern="1200" dirty="0"/>
        </a:p>
      </dsp:txBody>
      <dsp:txXfrm>
        <a:off x="60884" y="81054"/>
        <a:ext cx="7649045" cy="1125452"/>
      </dsp:txXfrm>
    </dsp:sp>
    <dsp:sp modelId="{CBF95C61-48F7-C240-AD15-C019E469952B}">
      <dsp:nvSpPr>
        <dsp:cNvPr id="0" name=""/>
        <dsp:cNvSpPr/>
      </dsp:nvSpPr>
      <dsp:spPr>
        <a:xfrm>
          <a:off x="0" y="1267391"/>
          <a:ext cx="7770813" cy="86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6723" tIns="66040" rIns="369824" bIns="66040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4100" kern="1200" dirty="0" smtClean="0"/>
            <a:t>更便捷的使用方式</a:t>
          </a:r>
          <a:endParaRPr lang="zh-CN" altLang="en-US" sz="4100" kern="1200" dirty="0"/>
        </a:p>
      </dsp:txBody>
      <dsp:txXfrm>
        <a:off x="0" y="1267391"/>
        <a:ext cx="7770813" cy="861120"/>
      </dsp:txXfrm>
    </dsp:sp>
    <dsp:sp modelId="{FCB6F4FE-A63B-6B4A-AA4D-276F70847BDE}">
      <dsp:nvSpPr>
        <dsp:cNvPr id="0" name=""/>
        <dsp:cNvSpPr/>
      </dsp:nvSpPr>
      <dsp:spPr>
        <a:xfrm>
          <a:off x="0" y="2128511"/>
          <a:ext cx="7770813" cy="12472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20000"/>
                <a:satMod val="13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00000"/>
                <a:satMod val="200000"/>
                <a:lumMod val="120000"/>
              </a:schemeClr>
            </a:gs>
          </a:gsLst>
          <a:lin ang="16200000" scaled="0"/>
        </a:gradFill>
        <a:ln>
          <a:noFill/>
        </a:ln>
        <a:effectLst>
          <a:outerShdw blurRad="88900" dist="50800" dir="2100000" sx="104000" sy="104000" algn="br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200" kern="1200" dirty="0" smtClean="0"/>
            <a:t>企业用户</a:t>
          </a:r>
          <a:endParaRPr lang="zh-CN" altLang="en-US" sz="5200" kern="1200" dirty="0"/>
        </a:p>
      </dsp:txBody>
      <dsp:txXfrm>
        <a:off x="60884" y="2189395"/>
        <a:ext cx="7649045" cy="1125452"/>
      </dsp:txXfrm>
    </dsp:sp>
    <dsp:sp modelId="{6CF5635F-1ACA-4F47-8A55-C192E2918844}">
      <dsp:nvSpPr>
        <dsp:cNvPr id="0" name=""/>
        <dsp:cNvSpPr/>
      </dsp:nvSpPr>
      <dsp:spPr>
        <a:xfrm>
          <a:off x="0" y="3375731"/>
          <a:ext cx="7770813" cy="86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6723" tIns="66040" rIns="369824" bIns="66040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4100" kern="1200" dirty="0" smtClean="0"/>
            <a:t>更低廉的成本</a:t>
          </a:r>
          <a:endParaRPr lang="zh-CN" altLang="en-US" sz="4100" kern="1200" dirty="0"/>
        </a:p>
      </dsp:txBody>
      <dsp:txXfrm>
        <a:off x="0" y="3375731"/>
        <a:ext cx="7770813" cy="8611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7896C0-CC84-4947-8BB1-904561708562}">
      <dsp:nvSpPr>
        <dsp:cNvPr id="0" name=""/>
        <dsp:cNvSpPr/>
      </dsp:nvSpPr>
      <dsp:spPr>
        <a:xfrm>
          <a:off x="5027266" y="3110510"/>
          <a:ext cx="1598603" cy="142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98603" y="0"/>
              </a:lnTo>
              <a:lnTo>
                <a:pt x="1598603" y="142732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800442-B2F2-FA41-94CC-37DFA37CB693}">
      <dsp:nvSpPr>
        <dsp:cNvPr id="0" name=""/>
        <dsp:cNvSpPr/>
      </dsp:nvSpPr>
      <dsp:spPr>
        <a:xfrm>
          <a:off x="5027266" y="2967778"/>
          <a:ext cx="1598603" cy="142732"/>
        </a:xfrm>
        <a:custGeom>
          <a:avLst/>
          <a:gdLst/>
          <a:ahLst/>
          <a:cxnLst/>
          <a:rect l="0" t="0" r="0" b="0"/>
          <a:pathLst>
            <a:path>
              <a:moveTo>
                <a:pt x="0" y="142732"/>
              </a:moveTo>
              <a:lnTo>
                <a:pt x="1598603" y="142732"/>
              </a:lnTo>
              <a:lnTo>
                <a:pt x="1598603" y="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1EDB49-E641-8C41-B99E-E167BDE97118}">
      <dsp:nvSpPr>
        <dsp:cNvPr id="0" name=""/>
        <dsp:cNvSpPr/>
      </dsp:nvSpPr>
      <dsp:spPr>
        <a:xfrm>
          <a:off x="2286802" y="2128511"/>
          <a:ext cx="456743" cy="9819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8371" y="0"/>
              </a:lnTo>
              <a:lnTo>
                <a:pt x="228371" y="981999"/>
              </a:lnTo>
              <a:lnTo>
                <a:pt x="456743" y="981999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4B2860-EC6E-8641-83C6-275435EFF1DC}">
      <dsp:nvSpPr>
        <dsp:cNvPr id="0" name=""/>
        <dsp:cNvSpPr/>
      </dsp:nvSpPr>
      <dsp:spPr>
        <a:xfrm>
          <a:off x="5027266" y="1146511"/>
          <a:ext cx="1598603" cy="142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98603" y="0"/>
              </a:lnTo>
              <a:lnTo>
                <a:pt x="1598603" y="142732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81FB2F-37F4-CA44-9ACE-BCB706C9A5A9}">
      <dsp:nvSpPr>
        <dsp:cNvPr id="0" name=""/>
        <dsp:cNvSpPr/>
      </dsp:nvSpPr>
      <dsp:spPr>
        <a:xfrm>
          <a:off x="5027266" y="1003779"/>
          <a:ext cx="1598603" cy="142732"/>
        </a:xfrm>
        <a:custGeom>
          <a:avLst/>
          <a:gdLst/>
          <a:ahLst/>
          <a:cxnLst/>
          <a:rect l="0" t="0" r="0" b="0"/>
          <a:pathLst>
            <a:path>
              <a:moveTo>
                <a:pt x="0" y="142732"/>
              </a:moveTo>
              <a:lnTo>
                <a:pt x="1598603" y="142732"/>
              </a:lnTo>
              <a:lnTo>
                <a:pt x="1598603" y="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379C7A-384E-4B4B-84C1-3CF6023B8211}">
      <dsp:nvSpPr>
        <dsp:cNvPr id="0" name=""/>
        <dsp:cNvSpPr/>
      </dsp:nvSpPr>
      <dsp:spPr>
        <a:xfrm>
          <a:off x="2286802" y="1146511"/>
          <a:ext cx="456743" cy="981999"/>
        </a:xfrm>
        <a:custGeom>
          <a:avLst/>
          <a:gdLst/>
          <a:ahLst/>
          <a:cxnLst/>
          <a:rect l="0" t="0" r="0" b="0"/>
          <a:pathLst>
            <a:path>
              <a:moveTo>
                <a:pt x="0" y="981999"/>
              </a:moveTo>
              <a:lnTo>
                <a:pt x="228371" y="981999"/>
              </a:lnTo>
              <a:lnTo>
                <a:pt x="228371" y="0"/>
              </a:lnTo>
              <a:lnTo>
                <a:pt x="456743" y="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318723-9A40-2E46-A316-FEB004E396FA}">
      <dsp:nvSpPr>
        <dsp:cNvPr id="0" name=""/>
        <dsp:cNvSpPr/>
      </dsp:nvSpPr>
      <dsp:spPr>
        <a:xfrm>
          <a:off x="3082" y="1780243"/>
          <a:ext cx="2283719" cy="69653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20000"/>
                <a:satMod val="13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00000"/>
                <a:satMod val="200000"/>
                <a:lumMod val="120000"/>
              </a:schemeClr>
            </a:gs>
          </a:gsLst>
          <a:lin ang="16200000" scaled="0"/>
        </a:gradFill>
        <a:ln>
          <a:noFill/>
        </a:ln>
        <a:effectLst>
          <a:outerShdw blurRad="88900" dist="50800" dir="2100000" sx="104000" sy="104000" algn="br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500" kern="1200" smtClean="0"/>
            <a:t>TriDle</a:t>
          </a:r>
          <a:endParaRPr lang="zh-CN" altLang="en-US" sz="4500" kern="1200" dirty="0"/>
        </a:p>
      </dsp:txBody>
      <dsp:txXfrm>
        <a:off x="3082" y="1780243"/>
        <a:ext cx="2283719" cy="696534"/>
      </dsp:txXfrm>
    </dsp:sp>
    <dsp:sp modelId="{AFE4EE30-61CA-7D49-820E-EC12219B34AF}">
      <dsp:nvSpPr>
        <dsp:cNvPr id="0" name=""/>
        <dsp:cNvSpPr/>
      </dsp:nvSpPr>
      <dsp:spPr>
        <a:xfrm>
          <a:off x="2743546" y="798244"/>
          <a:ext cx="2283719" cy="69653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20000"/>
                <a:satMod val="13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00000"/>
                <a:satMod val="200000"/>
                <a:lumMod val="120000"/>
              </a:schemeClr>
            </a:gs>
          </a:gsLst>
          <a:lin ang="16200000" scaled="0"/>
        </a:gradFill>
        <a:ln>
          <a:noFill/>
        </a:ln>
        <a:effectLst>
          <a:outerShdw blurRad="88900" dist="50800" dir="2100000" sx="104000" sy="104000" algn="br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500" kern="1200" dirty="0" smtClean="0"/>
            <a:t>云</a:t>
          </a:r>
          <a:endParaRPr lang="zh-CN" altLang="en-US" sz="4500" kern="1200" dirty="0"/>
        </a:p>
      </dsp:txBody>
      <dsp:txXfrm>
        <a:off x="2743546" y="798244"/>
        <a:ext cx="2283719" cy="696534"/>
      </dsp:txXfrm>
    </dsp:sp>
    <dsp:sp modelId="{6E82786E-D97E-354E-9557-DB00636C6496}">
      <dsp:nvSpPr>
        <dsp:cNvPr id="0" name=""/>
        <dsp:cNvSpPr/>
      </dsp:nvSpPr>
      <dsp:spPr>
        <a:xfrm>
          <a:off x="5484010" y="307244"/>
          <a:ext cx="2283719" cy="69653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20000"/>
                <a:satMod val="13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00000"/>
                <a:satMod val="200000"/>
                <a:lumMod val="120000"/>
              </a:schemeClr>
            </a:gs>
          </a:gsLst>
          <a:lin ang="16200000" scaled="0"/>
        </a:gradFill>
        <a:ln>
          <a:noFill/>
        </a:ln>
        <a:effectLst>
          <a:outerShdw blurRad="88900" dist="50800" dir="2100000" sx="104000" sy="104000" algn="br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500" kern="1200" smtClean="0"/>
            <a:t>Azure</a:t>
          </a:r>
          <a:endParaRPr lang="zh-CN" altLang="en-US" sz="4500" kern="1200" dirty="0"/>
        </a:p>
      </dsp:txBody>
      <dsp:txXfrm>
        <a:off x="5484010" y="307244"/>
        <a:ext cx="2283719" cy="696534"/>
      </dsp:txXfrm>
    </dsp:sp>
    <dsp:sp modelId="{66F64654-652F-9440-864F-413FE0673C1E}">
      <dsp:nvSpPr>
        <dsp:cNvPr id="0" name=""/>
        <dsp:cNvSpPr/>
      </dsp:nvSpPr>
      <dsp:spPr>
        <a:xfrm>
          <a:off x="5484010" y="1289243"/>
          <a:ext cx="2283719" cy="69653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20000"/>
                <a:satMod val="13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00000"/>
                <a:satMod val="200000"/>
                <a:lumMod val="120000"/>
              </a:schemeClr>
            </a:gs>
          </a:gsLst>
          <a:lin ang="16200000" scaled="0"/>
        </a:gradFill>
        <a:ln>
          <a:noFill/>
        </a:ln>
        <a:effectLst>
          <a:outerShdw blurRad="88900" dist="50800" dir="2100000" sx="104000" sy="104000" algn="br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500" kern="1200" smtClean="0"/>
            <a:t>Blender</a:t>
          </a:r>
          <a:endParaRPr lang="zh-CN" altLang="en-US" sz="4500" kern="1200" dirty="0"/>
        </a:p>
      </dsp:txBody>
      <dsp:txXfrm>
        <a:off x="5484010" y="1289243"/>
        <a:ext cx="2283719" cy="696534"/>
      </dsp:txXfrm>
    </dsp:sp>
    <dsp:sp modelId="{EB3931E8-D199-E04E-BEAB-F75E835BF219}">
      <dsp:nvSpPr>
        <dsp:cNvPr id="0" name=""/>
        <dsp:cNvSpPr/>
      </dsp:nvSpPr>
      <dsp:spPr>
        <a:xfrm>
          <a:off x="2743546" y="2762243"/>
          <a:ext cx="2283719" cy="69653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20000"/>
                <a:satMod val="13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00000"/>
                <a:satMod val="200000"/>
                <a:lumMod val="120000"/>
              </a:schemeClr>
            </a:gs>
          </a:gsLst>
          <a:lin ang="16200000" scaled="0"/>
        </a:gradFill>
        <a:ln>
          <a:noFill/>
        </a:ln>
        <a:effectLst>
          <a:outerShdw blurRad="88900" dist="50800" dir="2100000" sx="104000" sy="104000" algn="br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500" kern="1200" dirty="0" smtClean="0"/>
            <a:t>端</a:t>
          </a:r>
          <a:endParaRPr lang="zh-CN" altLang="en-US" sz="4500" kern="1200" dirty="0"/>
        </a:p>
      </dsp:txBody>
      <dsp:txXfrm>
        <a:off x="2743546" y="2762243"/>
        <a:ext cx="2283719" cy="696534"/>
      </dsp:txXfrm>
    </dsp:sp>
    <dsp:sp modelId="{E21C4C2B-3482-BB40-80A5-BC50C21A584D}">
      <dsp:nvSpPr>
        <dsp:cNvPr id="0" name=""/>
        <dsp:cNvSpPr/>
      </dsp:nvSpPr>
      <dsp:spPr>
        <a:xfrm>
          <a:off x="5484010" y="2271243"/>
          <a:ext cx="2283719" cy="69653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20000"/>
                <a:satMod val="13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00000"/>
                <a:satMod val="200000"/>
                <a:lumMod val="120000"/>
              </a:schemeClr>
            </a:gs>
          </a:gsLst>
          <a:lin ang="16200000" scaled="0"/>
        </a:gradFill>
        <a:ln>
          <a:noFill/>
        </a:ln>
        <a:effectLst>
          <a:outerShdw blurRad="88900" dist="50800" dir="2100000" sx="104000" sy="104000" algn="br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500" kern="1200" dirty="0" err="1" smtClean="0"/>
            <a:t>WebGL</a:t>
          </a:r>
          <a:endParaRPr lang="zh-CN" altLang="en-US" sz="4500" kern="1200" dirty="0"/>
        </a:p>
      </dsp:txBody>
      <dsp:txXfrm>
        <a:off x="5484010" y="2271243"/>
        <a:ext cx="2283719" cy="696534"/>
      </dsp:txXfrm>
    </dsp:sp>
    <dsp:sp modelId="{5ADF1363-4DB8-BF4A-9736-8FF0942F6874}">
      <dsp:nvSpPr>
        <dsp:cNvPr id="0" name=""/>
        <dsp:cNvSpPr/>
      </dsp:nvSpPr>
      <dsp:spPr>
        <a:xfrm>
          <a:off x="5484010" y="3253242"/>
          <a:ext cx="2283719" cy="69653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20000"/>
                <a:satMod val="13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00000"/>
                <a:satMod val="200000"/>
                <a:lumMod val="120000"/>
              </a:schemeClr>
            </a:gs>
          </a:gsLst>
          <a:lin ang="16200000" scaled="0"/>
        </a:gradFill>
        <a:ln>
          <a:noFill/>
        </a:ln>
        <a:effectLst>
          <a:outerShdw blurRad="88900" dist="50800" dir="2100000" sx="104000" sy="104000" algn="br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500" kern="1200" dirty="0" smtClean="0"/>
            <a:t>HTML5</a:t>
          </a:r>
          <a:endParaRPr lang="zh-CN" altLang="en-US" sz="4500" kern="1200" dirty="0"/>
        </a:p>
      </dsp:txBody>
      <dsp:txXfrm>
        <a:off x="5484010" y="3253242"/>
        <a:ext cx="2283719" cy="6965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13-8-23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13-8-23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13-8-23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情节提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13-8-23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13-8-23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13-8-23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13-8-23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13-8-23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13-8-23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13-8-23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13-8-23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13-8-23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13-8-23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13-8-23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51A0C47-018D-4460-B945-BFF7981B6CA6}" type="datetimeFigureOut">
              <a:rPr lang="en-US" smtClean="0"/>
              <a:t>13-8-23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huati.weibo.com/k/TriDle?from=501" TargetMode="External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uati.weibo.com/k/2013%E5%BE%AE%E8%BD%AF%E5%AD%A6%E7%94%9F%E5%A4%8F%E4%BB%A4%E8%90%A5?from=501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sz="8000" dirty="0" err="1" smtClean="0"/>
              <a:t>TriDle</a:t>
            </a:r>
            <a:endParaRPr kumimoji="1" lang="zh-CN" altLang="en-US" sz="8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3540960"/>
            <a:ext cx="7772400" cy="877824"/>
          </a:xfrm>
        </p:spPr>
        <p:txBody>
          <a:bodyPr>
            <a:normAutofit/>
          </a:bodyPr>
          <a:lstStyle/>
          <a:p>
            <a:r>
              <a:rPr kumimoji="1" lang="zh-CN" altLang="zh-CN" sz="3500" dirty="0"/>
              <a:t>—</a:t>
            </a:r>
            <a:r>
              <a:rPr kumimoji="1" lang="zh-CN" altLang="zh-CN" sz="3500" dirty="0" smtClean="0"/>
              <a:t>—3</a:t>
            </a:r>
            <a:r>
              <a:rPr kumimoji="1" lang="en-US" altLang="zh-CN" sz="3500" dirty="0" smtClean="0"/>
              <a:t>D</a:t>
            </a:r>
            <a:r>
              <a:rPr kumimoji="1" lang="zh-CN" altLang="en-US" sz="3500" dirty="0" smtClean="0"/>
              <a:t>模型界的</a:t>
            </a:r>
            <a:r>
              <a:rPr kumimoji="1" lang="en-US" altLang="zh-CN" sz="3500" dirty="0" smtClean="0"/>
              <a:t>YouTube</a:t>
            </a:r>
            <a:r>
              <a:rPr kumimoji="1" lang="zh-CN" altLang="en-US" sz="3500" dirty="0" smtClean="0"/>
              <a:t>和</a:t>
            </a:r>
            <a:r>
              <a:rPr kumimoji="1" lang="en-US" altLang="zh-CN" sz="3500" dirty="0" smtClean="0"/>
              <a:t>iTunes</a:t>
            </a:r>
            <a:endParaRPr kumimoji="1" lang="zh-CN" altLang="en-US" sz="3500" dirty="0"/>
          </a:p>
        </p:txBody>
      </p:sp>
    </p:spTree>
    <p:extLst>
      <p:ext uri="{BB962C8B-B14F-4D97-AF65-F5344CB8AC3E}">
        <p14:creationId xmlns:p14="http://schemas.microsoft.com/office/powerpoint/2010/main" val="1444104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技术路线</a:t>
            </a:r>
            <a:endParaRPr kumimoji="1"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8065895"/>
              </p:ext>
            </p:extLst>
          </p:nvPr>
        </p:nvGraphicFramePr>
        <p:xfrm>
          <a:off x="685800" y="1869141"/>
          <a:ext cx="7770813" cy="42570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0482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市场规模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3000" dirty="0" smtClean="0"/>
              <a:t>2012</a:t>
            </a:r>
            <a:r>
              <a:rPr kumimoji="1" lang="zh-CN" altLang="en-US" sz="3000" dirty="0" smtClean="0"/>
              <a:t>年</a:t>
            </a:r>
            <a:r>
              <a:rPr kumimoji="1" lang="en-US" altLang="zh-CN" sz="3000" dirty="0" smtClean="0"/>
              <a:t>3D</a:t>
            </a:r>
            <a:r>
              <a:rPr kumimoji="1" lang="zh-CN" altLang="en-US" sz="3000" dirty="0" smtClean="0"/>
              <a:t>打印全球市场规模将近</a:t>
            </a:r>
            <a:r>
              <a:rPr kumimoji="1" lang="en-US" altLang="zh-CN" sz="3000" dirty="0" smtClean="0"/>
              <a:t>20</a:t>
            </a:r>
            <a:r>
              <a:rPr kumimoji="1" lang="zh-CN" altLang="en-US" sz="3000" dirty="0" smtClean="0"/>
              <a:t>亿美元，市场仍在不断增长</a:t>
            </a:r>
            <a:endParaRPr kumimoji="1" lang="en-US" altLang="zh-CN" sz="3000" dirty="0" smtClean="0"/>
          </a:p>
          <a:p>
            <a:r>
              <a:rPr kumimoji="1" lang="zh-CN" altLang="en-US" sz="3000" dirty="0" smtClean="0"/>
              <a:t>预估下一年</a:t>
            </a:r>
            <a:r>
              <a:rPr kumimoji="1" lang="en-US" altLang="zh-CN" sz="3000" dirty="0" smtClean="0"/>
              <a:t>3D</a:t>
            </a:r>
            <a:r>
              <a:rPr kumimoji="1" lang="zh-CN" altLang="en-US" sz="3000" dirty="0" smtClean="0"/>
              <a:t>模型设计的市场规模可以达到</a:t>
            </a:r>
            <a:r>
              <a:rPr kumimoji="1" lang="en-US" altLang="zh-CN" sz="3000" dirty="0" smtClean="0"/>
              <a:t>4</a:t>
            </a:r>
            <a:r>
              <a:rPr kumimoji="1" lang="zh-CN" altLang="en-US" sz="3000" dirty="0" smtClean="0"/>
              <a:t>亿美元</a:t>
            </a:r>
            <a:endParaRPr kumimoji="1" lang="en-US" altLang="zh-CN" sz="3000" dirty="0" smtClean="0"/>
          </a:p>
          <a:p>
            <a:r>
              <a:rPr kumimoji="1" lang="zh-CN" altLang="en-US" sz="3000" dirty="0" smtClean="0"/>
              <a:t>预计一年后市场份额可以达到全球市场的</a:t>
            </a:r>
            <a:r>
              <a:rPr kumimoji="1" lang="en-US" altLang="zh-CN" sz="3000" dirty="0" smtClean="0"/>
              <a:t>20%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394413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竞争分析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国内：捞</a:t>
            </a:r>
            <a:r>
              <a:rPr kumimoji="1" lang="en-US" altLang="zh-CN" dirty="0" smtClean="0"/>
              <a:t>3D</a:t>
            </a:r>
            <a:endParaRPr kumimoji="1" lang="zh-CN" altLang="en-US" dirty="0"/>
          </a:p>
        </p:txBody>
      </p:sp>
      <p:pic>
        <p:nvPicPr>
          <p:cNvPr id="7" name="内容占位符 6" descr="屏幕快照 2013-08-22 下午10.53.44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0367" b="-100367"/>
          <a:stretch>
            <a:fillRect/>
          </a:stretch>
        </p:blipFill>
        <p:spPr>
          <a:xfrm>
            <a:off x="685800" y="2297280"/>
            <a:ext cx="3611563" cy="3687763"/>
          </a:xfrm>
        </p:spPr>
      </p:pic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zh-CN" altLang="en-US" dirty="0" smtClean="0"/>
              <a:t>国外：</a:t>
            </a:r>
            <a:r>
              <a:rPr kumimoji="1" lang="en-US" altLang="zh-CN" dirty="0" err="1" smtClean="0"/>
              <a:t>Sketchfab</a:t>
            </a:r>
            <a:endParaRPr kumimoji="1" lang="zh-CN" altLang="en-US" dirty="0"/>
          </a:p>
        </p:txBody>
      </p:sp>
      <p:pic>
        <p:nvPicPr>
          <p:cNvPr id="8" name="内容占位符 7" descr="屏幕快照 2013-08-22 下午10.55.32.pn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6576" b="-156576"/>
          <a:stretch>
            <a:fillRect/>
          </a:stretch>
        </p:blipFill>
        <p:spPr>
          <a:xfrm>
            <a:off x="4845526" y="2391360"/>
            <a:ext cx="3611880" cy="3687762"/>
          </a:xfrm>
        </p:spPr>
      </p:pic>
    </p:spTree>
    <p:extLst>
      <p:ext uri="{BB962C8B-B14F-4D97-AF65-F5344CB8AC3E}">
        <p14:creationId xmlns:p14="http://schemas.microsoft.com/office/powerpoint/2010/main" val="474162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财务分析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所需投资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zh-CN" altLang="en-US" dirty="0" smtClean="0"/>
              <a:t>首轮投资：</a:t>
            </a:r>
            <a:r>
              <a:rPr kumimoji="1" lang="en-US" altLang="zh-CN" dirty="0" smtClean="0"/>
              <a:t>$</a:t>
            </a:r>
            <a:r>
              <a:rPr kumimoji="1" lang="zh-CN" altLang="zh-CN" dirty="0" smtClean="0"/>
              <a:t>1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Million</a:t>
            </a:r>
          </a:p>
          <a:p>
            <a:r>
              <a:rPr kumimoji="1" lang="en-US" altLang="zh-CN" dirty="0" smtClean="0"/>
              <a:t>B</a:t>
            </a:r>
            <a:r>
              <a:rPr kumimoji="1" lang="zh-CN" altLang="en-US" dirty="0" smtClean="0"/>
              <a:t>轮融资</a:t>
            </a:r>
            <a:endParaRPr kumimoji="1" lang="en-US" altLang="zh-CN" dirty="0" smtClean="0"/>
          </a:p>
          <a:p>
            <a:r>
              <a:rPr kumimoji="1" lang="zh-CN" altLang="en-US" dirty="0" smtClean="0"/>
              <a:t>上市计划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zh-CN" altLang="en-US" dirty="0" smtClean="0"/>
              <a:t>资金去向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kumimoji="1" lang="en-US" altLang="zh-CN" dirty="0" smtClean="0"/>
              <a:t>Year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$4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Million</a:t>
            </a:r>
          </a:p>
          <a:p>
            <a:r>
              <a:rPr kumimoji="1" lang="en-US" altLang="zh-CN" dirty="0" smtClean="0"/>
              <a:t>Year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$6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Million</a:t>
            </a:r>
          </a:p>
          <a:p>
            <a:r>
              <a:rPr kumimoji="1" lang="en-US" altLang="zh-CN" dirty="0" smtClean="0"/>
              <a:t>Year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$4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Million</a:t>
            </a:r>
          </a:p>
          <a:p>
            <a:r>
              <a:rPr kumimoji="1" lang="zh-CN" altLang="en-US" dirty="0" smtClean="0"/>
              <a:t>争取从第三年开始达到收支平衡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4794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股权分配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000" dirty="0" smtClean="0"/>
              <a:t>两级股权结构，确保创始人对公司拥有控制力</a:t>
            </a:r>
            <a:endParaRPr lang="en-US" altLang="zh-CN" sz="3000" dirty="0" smtClean="0"/>
          </a:p>
          <a:p>
            <a:r>
              <a:rPr kumimoji="1" lang="zh-CN" altLang="en-US" sz="3000" dirty="0" smtClean="0"/>
              <a:t>首轮融资投资方占股比例</a:t>
            </a:r>
            <a:r>
              <a:rPr kumimoji="1" lang="en-US" altLang="zh-CN" sz="3000" dirty="0" smtClean="0"/>
              <a:t>35%</a:t>
            </a:r>
          </a:p>
          <a:p>
            <a:r>
              <a:rPr kumimoji="1" lang="en-US" altLang="zh-CN" sz="3000" dirty="0" smtClean="0"/>
              <a:t>B</a:t>
            </a:r>
            <a:r>
              <a:rPr kumimoji="1" lang="zh-CN" altLang="en-US" sz="3000" dirty="0" smtClean="0"/>
              <a:t>轮融资保证首轮投资商占股比例不低于</a:t>
            </a:r>
            <a:r>
              <a:rPr kumimoji="1" lang="en-US" altLang="zh-CN" sz="3000" dirty="0" smtClean="0"/>
              <a:t>30%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672645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宣传</a:t>
            </a:r>
            <a:r>
              <a:rPr lang="zh-CN" altLang="en-US" dirty="0"/>
              <a:t>微博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385440"/>
            <a:ext cx="7770813" cy="425702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hlinkClick r:id="rId2"/>
              </a:rPr>
              <a:t>#</a:t>
            </a:r>
            <a:r>
              <a:rPr lang="en-US" altLang="zh-CN" dirty="0">
                <a:hlinkClick r:id="rId2"/>
              </a:rPr>
              <a:t>2013</a:t>
            </a:r>
            <a:r>
              <a:rPr lang="zh-CN" altLang="en-US" dirty="0">
                <a:hlinkClick r:id="rId2"/>
              </a:rPr>
              <a:t>微软学生夏令营</a:t>
            </a:r>
            <a:r>
              <a:rPr lang="en-US" altLang="zh-CN" dirty="0" smtClean="0">
                <a:hlinkClick r:id="rId2"/>
              </a:rPr>
              <a:t>#</a:t>
            </a:r>
            <a:r>
              <a:rPr lang="en-US" altLang="zh-CN" dirty="0" smtClean="0"/>
              <a:t> </a:t>
            </a:r>
            <a:r>
              <a:rPr lang="en-US" altLang="zh-CN" dirty="0" smtClean="0">
                <a:hlinkClick r:id="rId3"/>
              </a:rPr>
              <a:t>#</a:t>
            </a:r>
            <a:r>
              <a:rPr lang="en-US" altLang="zh-CN" dirty="0" err="1">
                <a:hlinkClick r:id="rId3"/>
              </a:rPr>
              <a:t>TriDle</a:t>
            </a:r>
            <a:r>
              <a:rPr lang="en-US" altLang="zh-CN" dirty="0">
                <a:hlinkClick r:id="rId3"/>
              </a:rPr>
              <a:t>#</a:t>
            </a:r>
            <a:r>
              <a:rPr lang="zh-CN" altLang="en-US" dirty="0"/>
              <a:t>想设计自己的</a:t>
            </a:r>
            <a:r>
              <a:rPr lang="en-US" altLang="zh-CN" dirty="0"/>
              <a:t>3D</a:t>
            </a:r>
            <a:r>
              <a:rPr lang="zh-CN" altLang="en-US" dirty="0"/>
              <a:t>模型却苦恼技术不够？设计出漂亮的</a:t>
            </a:r>
            <a:r>
              <a:rPr lang="en-US" altLang="zh-CN" dirty="0"/>
              <a:t>3D</a:t>
            </a:r>
            <a:r>
              <a:rPr lang="zh-CN" altLang="en-US" dirty="0"/>
              <a:t>模型却木有地方分享？现在</a:t>
            </a:r>
            <a:r>
              <a:rPr lang="en-US" altLang="zh-CN" dirty="0"/>
              <a:t>Design+Deliver+3Dmodel</a:t>
            </a:r>
            <a:r>
              <a:rPr lang="zh-CN" altLang="en-US" dirty="0"/>
              <a:t>的</a:t>
            </a:r>
            <a:r>
              <a:rPr lang="en-US" altLang="zh-CN" dirty="0" err="1"/>
              <a:t>TriDle</a:t>
            </a:r>
            <a:r>
              <a:rPr lang="zh-CN" altLang="en-US" dirty="0"/>
              <a:t>平台，最潮</a:t>
            </a:r>
            <a:r>
              <a:rPr lang="en-US" altLang="zh-CN" dirty="0"/>
              <a:t>3D</a:t>
            </a:r>
            <a:r>
              <a:rPr lang="zh-CN" altLang="en-US" dirty="0"/>
              <a:t>打印技术为</a:t>
            </a:r>
            <a:r>
              <a:rPr lang="en-US" altLang="zh-CN" dirty="0"/>
              <a:t>3D</a:t>
            </a:r>
            <a:r>
              <a:rPr lang="zh-CN" altLang="en-US" dirty="0"/>
              <a:t>模型设计师</a:t>
            </a:r>
            <a:r>
              <a:rPr lang="en-US" altLang="zh-CN" dirty="0"/>
              <a:t>/</a:t>
            </a:r>
            <a:r>
              <a:rPr lang="zh-CN" altLang="en-US" dirty="0"/>
              <a:t>爱好者</a:t>
            </a:r>
            <a:r>
              <a:rPr lang="en-US" altLang="zh-CN" dirty="0"/>
              <a:t>/</a:t>
            </a:r>
            <a:r>
              <a:rPr lang="zh-CN" altLang="en-US" dirty="0"/>
              <a:t>打印需求者提供海量的数据中心和广阔的展示平台！创造自己的个性</a:t>
            </a:r>
            <a:r>
              <a:rPr lang="en-US" altLang="zh-CN" dirty="0"/>
              <a:t>3D</a:t>
            </a:r>
            <a:r>
              <a:rPr lang="zh-CN" altLang="en-US" dirty="0"/>
              <a:t>模型，美图秀秀的基础也可以成就高大上的作品！</a:t>
            </a:r>
          </a:p>
        </p:txBody>
      </p:sp>
      <p:pic>
        <p:nvPicPr>
          <p:cNvPr id="4" name="Picture 2" descr="http://ww3.sinaimg.cn/bmiddle/dd08c8bfjw1e7vs3qkbsij20cd0ewdgn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279" y="3309242"/>
            <a:ext cx="2685205" cy="3228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5216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后期宣传计划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330036"/>
            <a:ext cx="7770813" cy="4796127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多种渠道</a:t>
            </a:r>
            <a:endParaRPr lang="en-US" altLang="zh-CN" dirty="0"/>
          </a:p>
          <a:p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endParaRPr lang="en-US" altLang="zh-CN" dirty="0" smtClean="0"/>
          </a:p>
          <a:p>
            <a:r>
              <a:rPr lang="zh-CN" altLang="en-US" dirty="0" smtClean="0"/>
              <a:t>名人效应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联系著名</a:t>
            </a:r>
            <a:r>
              <a:rPr lang="en-US" altLang="zh-CN" dirty="0" smtClean="0"/>
              <a:t>3D</a:t>
            </a:r>
            <a:r>
              <a:rPr lang="zh-CN" altLang="en-US" dirty="0" smtClean="0"/>
              <a:t>设计师 </a:t>
            </a:r>
            <a:r>
              <a:rPr lang="en-US" altLang="zh-CN" dirty="0" smtClean="0"/>
              <a:t>/ 3D</a:t>
            </a:r>
            <a:r>
              <a:rPr lang="zh-CN" altLang="en-US" dirty="0" smtClean="0"/>
              <a:t>打印机前沿技术 相关大</a:t>
            </a:r>
            <a:r>
              <a:rPr lang="en-US" altLang="zh-CN" dirty="0" smtClean="0">
                <a:solidFill>
                  <a:srgbClr val="FF0000"/>
                </a:solidFill>
              </a:rPr>
              <a:t>V</a:t>
            </a:r>
          </a:p>
          <a:p>
            <a:r>
              <a:rPr lang="zh-CN" altLang="en-US" dirty="0"/>
              <a:t>创造</a:t>
            </a:r>
            <a:r>
              <a:rPr lang="zh-CN" altLang="en-US" dirty="0" smtClean="0"/>
              <a:t>话题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结合热点话题制作</a:t>
            </a:r>
            <a:r>
              <a:rPr lang="zh-CN" altLang="en-US" dirty="0"/>
              <a:t>微电影，植入 </a:t>
            </a:r>
            <a:r>
              <a:rPr lang="en-US" altLang="zh-CN" dirty="0" err="1"/>
              <a:t>TriDle</a:t>
            </a:r>
            <a:r>
              <a:rPr lang="en-US" altLang="zh-CN" dirty="0"/>
              <a:t> </a:t>
            </a:r>
            <a:r>
              <a:rPr lang="zh-CN" altLang="en-US" dirty="0"/>
              <a:t>概念，上传 </a:t>
            </a:r>
            <a:r>
              <a:rPr lang="en-US" altLang="zh-CN" dirty="0" smtClean="0"/>
              <a:t>YouTube </a:t>
            </a:r>
            <a:r>
              <a:rPr lang="zh-CN" altLang="en-US" dirty="0" smtClean="0"/>
              <a:t>并转发</a:t>
            </a:r>
            <a:endParaRPr lang="en-US" altLang="zh-CN" dirty="0" smtClean="0"/>
          </a:p>
          <a:p>
            <a:r>
              <a:rPr lang="zh-CN" altLang="en-US" dirty="0" smtClean="0"/>
              <a:t>激励机制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预先</a:t>
            </a:r>
            <a:r>
              <a:rPr lang="zh-CN" altLang="en-US" dirty="0" smtClean="0"/>
              <a:t>设计制作产品</a:t>
            </a:r>
            <a:r>
              <a:rPr lang="en-US" altLang="zh-CN" dirty="0" smtClean="0"/>
              <a:t>sample,</a:t>
            </a:r>
            <a:r>
              <a:rPr lang="zh-CN" altLang="en-US" dirty="0" smtClean="0"/>
              <a:t>送给活跃粉丝，举办其他线上活动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7" name="图片 6" descr="DYPZ5Y1$CUYHH)DJJZI{B8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958" y="1723373"/>
            <a:ext cx="1256281" cy="942211"/>
          </a:xfrm>
          <a:prstGeom prst="rect">
            <a:avLst/>
          </a:prstGeom>
        </p:spPr>
      </p:pic>
      <p:pic>
        <p:nvPicPr>
          <p:cNvPr id="8" name="图片 7" descr="~8ROL4N9[H~USYPICG@A1G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210" y="1723373"/>
            <a:ext cx="2195831" cy="94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241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0376" y="1288520"/>
            <a:ext cx="7770813" cy="1743075"/>
          </a:xfrm>
        </p:spPr>
        <p:txBody>
          <a:bodyPr/>
          <a:lstStyle/>
          <a:p>
            <a:r>
              <a:rPr kumimoji="1" lang="zh-CN" altLang="en-US" sz="8000" dirty="0" smtClean="0"/>
              <a:t>谢谢！</a:t>
            </a:r>
            <a:endParaRPr kumimoji="1" lang="zh-CN" altLang="en-US" sz="80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3493607"/>
            <a:ext cx="7770813" cy="1281953"/>
          </a:xfrm>
        </p:spPr>
        <p:txBody>
          <a:bodyPr>
            <a:normAutofit/>
          </a:bodyPr>
          <a:lstStyle/>
          <a:p>
            <a:r>
              <a:rPr kumimoji="1" lang="en-US" altLang="zh-CN" sz="3000" dirty="0" smtClean="0"/>
              <a:t>2013Bing</a:t>
            </a:r>
            <a:r>
              <a:rPr kumimoji="1" lang="zh-CN" altLang="en-US" sz="3000" dirty="0" smtClean="0"/>
              <a:t>队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881943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dirty="0" smtClean="0"/>
              <a:t>背景：3D打印和建模的兴起</a:t>
            </a:r>
            <a:endParaRPr kumimoji="1" lang="zh-CN" altLang="en-US" dirty="0"/>
          </a:p>
        </p:txBody>
      </p:sp>
      <p:pic>
        <p:nvPicPr>
          <p:cNvPr id="5" name="内容占位符 4" descr="201208280902262467.jp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0742" b="-40742"/>
          <a:stretch>
            <a:fillRect/>
          </a:stretch>
        </p:blipFill>
        <p:spPr/>
      </p:pic>
      <p:pic>
        <p:nvPicPr>
          <p:cNvPr id="6" name="内容占位符 5" descr="2012.7.7_22.50.18_7348.jp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492" b="-1849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99716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背景：</a:t>
            </a:r>
            <a:r>
              <a:rPr kumimoji="1" lang="en-US" altLang="zh-CN" dirty="0" smtClean="0"/>
              <a:t>3D</a:t>
            </a:r>
            <a:r>
              <a:rPr kumimoji="1" lang="zh-CN" altLang="en-US" dirty="0" smtClean="0"/>
              <a:t>建模门槛高</a:t>
            </a:r>
            <a:endParaRPr kumimoji="1" lang="zh-CN" altLang="en-US" dirty="0"/>
          </a:p>
        </p:txBody>
      </p:sp>
      <p:pic>
        <p:nvPicPr>
          <p:cNvPr id="4" name="内容占位符 3" descr="BG8UEA(]V2E2}NF1~0W((C4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453" r="-1845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43808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平台简述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3021964"/>
              </p:ext>
            </p:extLst>
          </p:nvPr>
        </p:nvGraphicFramePr>
        <p:xfrm>
          <a:off x="685800" y="1869141"/>
          <a:ext cx="8180070" cy="4481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4197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0479469"/>
              </p:ext>
            </p:extLst>
          </p:nvPr>
        </p:nvGraphicFramePr>
        <p:xfrm>
          <a:off x="685800" y="1524181"/>
          <a:ext cx="7770813" cy="42570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3590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面对用户群体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5566746"/>
              </p:ext>
            </p:extLst>
          </p:nvPr>
        </p:nvGraphicFramePr>
        <p:xfrm>
          <a:off x="685800" y="1869141"/>
          <a:ext cx="7770813" cy="42570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4888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个人用户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3000" dirty="0" smtClean="0"/>
              <a:t>设计</a:t>
            </a:r>
            <a:endParaRPr kumimoji="1" lang="en-US" altLang="zh-CN" sz="3000" dirty="0" smtClean="0"/>
          </a:p>
          <a:p>
            <a:r>
              <a:rPr kumimoji="1" lang="zh-CN" altLang="en-US" sz="3000" dirty="0" smtClean="0"/>
              <a:t>教育</a:t>
            </a:r>
            <a:endParaRPr kumimoji="1" lang="en-US" altLang="zh-CN" sz="3000" dirty="0" smtClean="0"/>
          </a:p>
          <a:p>
            <a:r>
              <a:rPr kumimoji="1" lang="zh-CN" altLang="en-US" sz="3000" dirty="0" smtClean="0"/>
              <a:t>动画、网页制作</a:t>
            </a:r>
            <a:endParaRPr kumimoji="1" lang="en-US" altLang="zh-CN" sz="3000" dirty="0" smtClean="0"/>
          </a:p>
          <a:p>
            <a:r>
              <a:rPr kumimoji="1" lang="zh-CN" altLang="zh-CN" sz="3000" dirty="0" smtClean="0"/>
              <a:t>3</a:t>
            </a:r>
            <a:r>
              <a:rPr kumimoji="1" lang="en-US" altLang="zh-CN" sz="3000" dirty="0" smtClean="0"/>
              <a:t>D</a:t>
            </a:r>
            <a:r>
              <a:rPr kumimoji="1" lang="zh-CN" altLang="en-US" sz="3000" dirty="0" smtClean="0"/>
              <a:t>模型打印</a:t>
            </a:r>
            <a:endParaRPr kumimoji="1" lang="en-US" altLang="zh-CN" sz="3000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3317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企业用户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3000" dirty="0" smtClean="0"/>
              <a:t>低成本的模型设计</a:t>
            </a:r>
            <a:endParaRPr kumimoji="1" lang="en-US" altLang="zh-CN" sz="3000" dirty="0" smtClean="0"/>
          </a:p>
          <a:p>
            <a:r>
              <a:rPr kumimoji="1" lang="zh-CN" altLang="en-US" sz="3000" dirty="0" smtClean="0"/>
              <a:t>低成本的模型管理与共享</a:t>
            </a:r>
            <a:endParaRPr kumimoji="1" lang="en-US" altLang="zh-CN" sz="3000" dirty="0" smtClean="0"/>
          </a:p>
          <a:p>
            <a:r>
              <a:rPr kumimoji="1" lang="zh-CN" altLang="en-US" sz="3000" dirty="0" smtClean="0"/>
              <a:t>良好的产品推广平台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299873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盈利模式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B2B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kumimoji="1" lang="zh-CN" altLang="en-US" sz="3000" dirty="0" smtClean="0"/>
              <a:t>企业：产品制造业，游戏商、电影动画制作商</a:t>
            </a:r>
            <a:endParaRPr kumimoji="1" lang="zh-CN" altLang="en-US" sz="3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en-US" altLang="zh-CN" dirty="0" smtClean="0"/>
              <a:t>B2C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kumimoji="1" lang="zh-CN" altLang="en-US" sz="3000" dirty="0" smtClean="0"/>
              <a:t>流量、广告</a:t>
            </a:r>
            <a:endParaRPr kumimoji="1" lang="en-US" altLang="zh-CN" sz="3000" dirty="0" smtClean="0"/>
          </a:p>
          <a:p>
            <a:r>
              <a:rPr kumimoji="1" lang="zh-CN" altLang="en-US" sz="3000" dirty="0" smtClean="0"/>
              <a:t>模型购买分成</a:t>
            </a:r>
            <a:endParaRPr kumimoji="1" lang="en-US" altLang="zh-CN" sz="3000" dirty="0" smtClean="0"/>
          </a:p>
          <a:p>
            <a:r>
              <a:rPr kumimoji="1" lang="zh-CN" altLang="en-US" sz="3000" dirty="0" smtClean="0"/>
              <a:t>高级服务收费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681691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故事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故事.thmx</Template>
  <TotalTime>172</TotalTime>
  <Words>312</Words>
  <Application>Microsoft Macintosh PowerPoint</Application>
  <PresentationFormat>全屏显示(4:3)</PresentationFormat>
  <Paragraphs>84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故事</vt:lpstr>
      <vt:lpstr>TriDle</vt:lpstr>
      <vt:lpstr>背景：3D打印和建模的兴起</vt:lpstr>
      <vt:lpstr>背景：3D建模门槛高</vt:lpstr>
      <vt:lpstr>平台简述</vt:lpstr>
      <vt:lpstr>PowerPoint 演示文稿</vt:lpstr>
      <vt:lpstr>面对用户群体</vt:lpstr>
      <vt:lpstr>个人用户</vt:lpstr>
      <vt:lpstr>企业用户</vt:lpstr>
      <vt:lpstr>盈利模式</vt:lpstr>
      <vt:lpstr>技术路线</vt:lpstr>
      <vt:lpstr>市场规模</vt:lpstr>
      <vt:lpstr>竞争分析</vt:lpstr>
      <vt:lpstr>财务分析</vt:lpstr>
      <vt:lpstr>股权分配</vt:lpstr>
      <vt:lpstr>宣传微博</vt:lpstr>
      <vt:lpstr>后期宣传计划</vt:lpstr>
      <vt:lpstr>谢谢！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TriDle</dc:title>
  <dc:creator>光旭 陈</dc:creator>
  <cp:lastModifiedBy>光旭 陈</cp:lastModifiedBy>
  <cp:revision>16</cp:revision>
  <dcterms:created xsi:type="dcterms:W3CDTF">2013-08-22T13:04:23Z</dcterms:created>
  <dcterms:modified xsi:type="dcterms:W3CDTF">2013-08-22T16:02:25Z</dcterms:modified>
</cp:coreProperties>
</file>