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4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2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BC1D-5AF6-4AF8-822D-117F01E77317}" type="datetimeFigureOut">
              <a:rPr lang="en-GB" smtClean="0"/>
              <a:t>17/10/2014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82F0-B16D-43F4-BE80-EF1D9C5F78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8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800" y="2132857"/>
            <a:ext cx="2520280" cy="72007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</a:rPr>
              <a:t>Uploading media…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Uploading media…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media…</dc:title>
  <dc:creator>SHARC</dc:creator>
  <cp:lastModifiedBy>SHARC</cp:lastModifiedBy>
  <cp:revision>1</cp:revision>
  <dcterms:created xsi:type="dcterms:W3CDTF">2014-10-17T12:05:20Z</dcterms:created>
  <dcterms:modified xsi:type="dcterms:W3CDTF">2014-10-17T12:08:28Z</dcterms:modified>
</cp:coreProperties>
</file>