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0" r:id="rId6"/>
    <p:sldId id="311" r:id="rId7"/>
    <p:sldId id="312" r:id="rId8"/>
    <p:sldId id="313" r:id="rId9"/>
    <p:sldId id="314" r:id="rId10"/>
    <p:sldId id="315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Kyberharjoitus</a:t>
            </a:r>
            <a:r>
              <a:rPr lang="en-US" dirty="0"/>
              <a:t> </a:t>
            </a:r>
            <a:r>
              <a:rPr lang="en-US" dirty="0" err="1"/>
              <a:t>perehdytys</a:t>
            </a:r>
            <a:r>
              <a:rPr lang="en-US" dirty="0"/>
              <a:t> – </a:t>
            </a:r>
            <a:r>
              <a:rPr lang="en-US" dirty="0" err="1"/>
              <a:t>verkkokauppayritys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Yleisjärjestelyt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Verkkokauppa</a:t>
            </a:r>
            <a:r>
              <a:rPr lang="en-US" dirty="0"/>
              <a:t> </a:t>
            </a:r>
            <a:r>
              <a:rPr lang="en-US" dirty="0" err="1"/>
              <a:t>yritys</a:t>
            </a:r>
            <a:r>
              <a:rPr lang="en-US" dirty="0"/>
              <a:t>: webbikauppa.fi</a:t>
            </a:r>
          </a:p>
          <a:p>
            <a:r>
              <a:rPr lang="en-US" dirty="0" err="1"/>
              <a:t>Harjoitukseen</a:t>
            </a:r>
            <a:r>
              <a:rPr lang="en-US" dirty="0"/>
              <a:t> </a:t>
            </a:r>
            <a:r>
              <a:rPr lang="en-US" dirty="0" err="1"/>
              <a:t>osallistujat</a:t>
            </a:r>
            <a:r>
              <a:rPr lang="en-US" dirty="0"/>
              <a:t> </a:t>
            </a:r>
            <a:r>
              <a:rPr lang="en-US" dirty="0" err="1"/>
              <a:t>ottavat</a:t>
            </a:r>
            <a:r>
              <a:rPr lang="en-US" dirty="0"/>
              <a:t> </a:t>
            </a:r>
            <a:r>
              <a:rPr lang="en-US" dirty="0" err="1"/>
              <a:t>etäyhteyden</a:t>
            </a:r>
            <a:r>
              <a:rPr lang="en-US" dirty="0"/>
              <a:t> </a:t>
            </a:r>
            <a:r>
              <a:rPr lang="en-US" dirty="0" err="1"/>
              <a:t>harjoitusympäristössä</a:t>
            </a:r>
            <a:r>
              <a:rPr lang="en-US" dirty="0"/>
              <a:t> </a:t>
            </a:r>
            <a:r>
              <a:rPr lang="en-US" dirty="0" err="1"/>
              <a:t>oleville</a:t>
            </a:r>
            <a:r>
              <a:rPr lang="en-US" dirty="0"/>
              <a:t> </a:t>
            </a:r>
            <a:r>
              <a:rPr lang="en-US" dirty="0" err="1"/>
              <a:t>työasemille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Harjoitettavat</a:t>
            </a:r>
            <a:r>
              <a:rPr lang="en-US" dirty="0"/>
              <a:t> </a:t>
            </a:r>
            <a:r>
              <a:rPr lang="en-US" dirty="0" err="1"/>
              <a:t>organisaation</a:t>
            </a:r>
            <a:r>
              <a:rPr lang="en-US" dirty="0"/>
              <a:t> </a:t>
            </a:r>
            <a:r>
              <a:rPr lang="en-US" dirty="0" err="1"/>
              <a:t>osat</a:t>
            </a:r>
            <a:r>
              <a:rPr lang="en-US" dirty="0"/>
              <a:t>/-</a:t>
            </a:r>
            <a:r>
              <a:rPr lang="en-US" dirty="0" err="1"/>
              <a:t>roolit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IT-</a:t>
            </a:r>
            <a:r>
              <a:rPr lang="en-US" dirty="0" err="1"/>
              <a:t>osasto</a:t>
            </a:r>
            <a:endParaRPr lang="en-US" dirty="0"/>
          </a:p>
          <a:p>
            <a:pPr lvl="1"/>
            <a:r>
              <a:rPr lang="en-US" dirty="0" err="1"/>
              <a:t>Tehtävä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hallinnoida</a:t>
            </a:r>
            <a:r>
              <a:rPr lang="en-US" dirty="0"/>
              <a:t> webbikauppa.fi </a:t>
            </a:r>
            <a:r>
              <a:rPr lang="en-US" dirty="0" err="1"/>
              <a:t>palvelinta</a:t>
            </a:r>
            <a:endParaRPr lang="en-US" dirty="0"/>
          </a:p>
          <a:p>
            <a:r>
              <a:rPr lang="en-US" dirty="0" err="1"/>
              <a:t>Asiakaspalvelu-osasto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Harjoitustavoitteet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</a:t>
            </a:r>
            <a:r>
              <a:rPr lang="en-US" dirty="0" err="1"/>
              <a:t>teamilla</a:t>
            </a:r>
            <a:r>
              <a:rPr lang="en-US" dirty="0"/>
              <a:t> </a:t>
            </a:r>
            <a:r>
              <a:rPr lang="en-US" dirty="0" err="1"/>
              <a:t>tavoite</a:t>
            </a:r>
            <a:r>
              <a:rPr lang="en-US" dirty="0"/>
              <a:t> </a:t>
            </a:r>
            <a:r>
              <a:rPr lang="en-US" dirty="0" err="1"/>
              <a:t>selvityä</a:t>
            </a:r>
            <a:r>
              <a:rPr lang="en-US" dirty="0"/>
              <a:t> </a:t>
            </a:r>
            <a:r>
              <a:rPr lang="en-US" dirty="0" err="1"/>
              <a:t>tietomurrosta</a:t>
            </a:r>
            <a:r>
              <a:rPr lang="en-US" dirty="0"/>
              <a:t> </a:t>
            </a:r>
            <a:r>
              <a:rPr lang="en-US" dirty="0" err="1"/>
              <a:t>vihjeiden</a:t>
            </a:r>
            <a:r>
              <a:rPr lang="en-US" dirty="0"/>
              <a:t> </a:t>
            </a:r>
            <a:r>
              <a:rPr lang="en-US" dirty="0" err="1"/>
              <a:t>avulla</a:t>
            </a:r>
            <a:endParaRPr lang="en-US" dirty="0"/>
          </a:p>
          <a:p>
            <a:r>
              <a:rPr lang="en-US" dirty="0" err="1"/>
              <a:t>Lisätä</a:t>
            </a:r>
            <a:r>
              <a:rPr lang="en-US" dirty="0"/>
              <a:t> </a:t>
            </a:r>
            <a:r>
              <a:rPr lang="en-US" dirty="0" err="1"/>
              <a:t>verkkosivuston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turvallisuustoimia</a:t>
            </a:r>
            <a:r>
              <a:rPr lang="en-US" dirty="0"/>
              <a:t> ja </a:t>
            </a:r>
            <a:r>
              <a:rPr lang="en-US" dirty="0" err="1"/>
              <a:t>testata</a:t>
            </a:r>
            <a:r>
              <a:rPr lang="en-US" dirty="0"/>
              <a:t>,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parantaa</a:t>
            </a:r>
            <a:r>
              <a:rPr lang="en-US" dirty="0"/>
              <a:t> </a:t>
            </a:r>
            <a:r>
              <a:rPr lang="en-US" dirty="0" err="1"/>
              <a:t>teknisen</a:t>
            </a:r>
            <a:r>
              <a:rPr lang="en-US" dirty="0"/>
              <a:t> </a:t>
            </a:r>
            <a:r>
              <a:rPr lang="en-US" dirty="0" err="1"/>
              <a:t>puolen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toimintatehokkuutta</a:t>
            </a:r>
            <a:r>
              <a:rPr lang="en-US" dirty="0"/>
              <a:t> </a:t>
            </a:r>
            <a:r>
              <a:rPr lang="en-US" dirty="0" err="1"/>
              <a:t>mahdollisen</a:t>
            </a:r>
            <a:r>
              <a:rPr lang="en-US" dirty="0"/>
              <a:t> </a:t>
            </a:r>
            <a:r>
              <a:rPr lang="en-US" dirty="0" err="1"/>
              <a:t>sivustoon</a:t>
            </a:r>
            <a:r>
              <a:rPr lang="en-US" dirty="0"/>
              <a:t> </a:t>
            </a:r>
            <a:r>
              <a:rPr lang="en-US" dirty="0" err="1"/>
              <a:t>kohdistuvan</a:t>
            </a:r>
            <a:r>
              <a:rPr lang="en-US" dirty="0"/>
              <a:t> </a:t>
            </a:r>
            <a:r>
              <a:rPr lang="en-US" dirty="0" err="1"/>
              <a:t>hyökkäyksen</a:t>
            </a:r>
            <a:r>
              <a:rPr lang="en-US" dirty="0"/>
              <a:t> </a:t>
            </a:r>
            <a:r>
              <a:rPr lang="en-US" dirty="0" err="1"/>
              <a:t>aikana</a:t>
            </a:r>
            <a:r>
              <a:rPr lang="en-US" dirty="0"/>
              <a:t>.</a:t>
            </a:r>
          </a:p>
          <a:p>
            <a:r>
              <a:rPr lang="en-US" dirty="0" err="1"/>
              <a:t>Pyritään</a:t>
            </a:r>
            <a:r>
              <a:rPr lang="en-US" dirty="0"/>
              <a:t> </a:t>
            </a:r>
            <a:r>
              <a:rPr lang="en-US" dirty="0" err="1"/>
              <a:t>pitämään</a:t>
            </a:r>
            <a:r>
              <a:rPr lang="en-US" dirty="0"/>
              <a:t> </a:t>
            </a:r>
            <a:r>
              <a:rPr lang="en-US" dirty="0" err="1"/>
              <a:t>asiakastiedot</a:t>
            </a:r>
            <a:r>
              <a:rPr lang="en-US" dirty="0"/>
              <a:t> </a:t>
            </a:r>
            <a:r>
              <a:rPr lang="en-US" dirty="0" err="1"/>
              <a:t>turvassa</a:t>
            </a:r>
            <a:r>
              <a:rPr lang="en-US" dirty="0"/>
              <a:t> ja </a:t>
            </a:r>
            <a:r>
              <a:rPr lang="en-US" dirty="0" err="1"/>
              <a:t>verkkokaupan</a:t>
            </a:r>
            <a:r>
              <a:rPr lang="en-US" dirty="0"/>
              <a:t> </a:t>
            </a:r>
            <a:r>
              <a:rPr lang="en-US" dirty="0" err="1"/>
              <a:t>perustoiminnot</a:t>
            </a:r>
            <a:r>
              <a:rPr lang="en-US" dirty="0"/>
              <a:t> </a:t>
            </a:r>
            <a:r>
              <a:rPr lang="en-US" dirty="0" err="1"/>
              <a:t>ylhäällä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3" y="0"/>
            <a:ext cx="9144001" cy="1371600"/>
          </a:xfrm>
        </p:spPr>
        <p:txBody>
          <a:bodyPr/>
          <a:lstStyle/>
          <a:p>
            <a:r>
              <a:rPr lang="en-US" dirty="0" err="1"/>
              <a:t>Tekninen</a:t>
            </a:r>
            <a:r>
              <a:rPr lang="en-US" dirty="0"/>
              <a:t> </a:t>
            </a:r>
            <a:r>
              <a:rPr lang="en-US" dirty="0" err="1"/>
              <a:t>toimintaympäristö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F77C-D911-42EE-ADB3-D6027EB9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364" y="1993983"/>
            <a:ext cx="9134391" cy="4114801"/>
          </a:xfrm>
        </p:spPr>
        <p:txBody>
          <a:bodyPr/>
          <a:lstStyle/>
          <a:p>
            <a:r>
              <a:rPr lang="fi-FI" dirty="0"/>
              <a:t>Ajankohtaisia uutisia: cybernews.com</a:t>
            </a:r>
          </a:p>
          <a:p>
            <a:r>
              <a:rPr lang="fi-FI" dirty="0"/>
              <a:t>Muhkeita tietovuotoja: cyberleaks.com</a:t>
            </a:r>
          </a:p>
          <a:p>
            <a:r>
              <a:rPr lang="fi-FI" dirty="0"/>
              <a:t>Nettikauppa toimii osoitteessa webbikauppa.fi</a:t>
            </a:r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99EA0F0B-6922-4C77-8850-6CACF6355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1764" y="1371600"/>
            <a:ext cx="5291061" cy="52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toimintaperiaate</a:t>
            </a:r>
            <a:r>
              <a:rPr lang="en-US" dirty="0"/>
              <a:t> ja </a:t>
            </a:r>
            <a:r>
              <a:rPr lang="en-US" dirty="0" err="1"/>
              <a:t>säännöt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Organisaatio</a:t>
            </a:r>
            <a:r>
              <a:rPr lang="en-US" dirty="0"/>
              <a:t> </a:t>
            </a:r>
            <a:r>
              <a:rPr lang="en-US" dirty="0" err="1"/>
              <a:t>jaetaan</a:t>
            </a:r>
            <a:r>
              <a:rPr lang="en-US" dirty="0"/>
              <a:t> </a:t>
            </a:r>
            <a:r>
              <a:rPr lang="en-US" dirty="0" err="1"/>
              <a:t>punaiseen</a:t>
            </a:r>
            <a:r>
              <a:rPr lang="en-US" dirty="0"/>
              <a:t> ja </a:t>
            </a:r>
            <a:r>
              <a:rPr lang="en-US" dirty="0" err="1"/>
              <a:t>siniseen</a:t>
            </a:r>
            <a:r>
              <a:rPr lang="en-US" dirty="0"/>
              <a:t> </a:t>
            </a:r>
            <a:r>
              <a:rPr lang="en-US" dirty="0" err="1"/>
              <a:t>tiimiin</a:t>
            </a:r>
            <a:endParaRPr lang="en-US" dirty="0"/>
          </a:p>
          <a:p>
            <a:r>
              <a:rPr lang="en-US" dirty="0"/>
              <a:t>DDoS/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err="1"/>
              <a:t>hyökkäysten</a:t>
            </a:r>
            <a:r>
              <a:rPr lang="en-US" dirty="0"/>
              <a:t> </a:t>
            </a:r>
            <a:r>
              <a:rPr lang="en-US" dirty="0" err="1"/>
              <a:t>käyttäminen</a:t>
            </a:r>
            <a:r>
              <a:rPr lang="en-US" dirty="0"/>
              <a:t> </a:t>
            </a:r>
            <a:r>
              <a:rPr lang="en-US" dirty="0" err="1"/>
              <a:t>kielletty</a:t>
            </a:r>
            <a:endParaRPr lang="en-US" dirty="0"/>
          </a:p>
          <a:p>
            <a:pPr lvl="1"/>
            <a:r>
              <a:rPr lang="en-US" dirty="0" err="1"/>
              <a:t>Pidetään</a:t>
            </a:r>
            <a:r>
              <a:rPr lang="en-US" dirty="0"/>
              <a:t> </a:t>
            </a:r>
            <a:r>
              <a:rPr lang="en-US" dirty="0" err="1"/>
              <a:t>ympäristö</a:t>
            </a:r>
            <a:r>
              <a:rPr lang="en-US" dirty="0"/>
              <a:t> </a:t>
            </a:r>
            <a:r>
              <a:rPr lang="en-US" dirty="0" err="1"/>
              <a:t>pystyssä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aikataulu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8:00 </a:t>
            </a:r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valmistelu</a:t>
            </a:r>
            <a:endParaRPr lang="en-US" dirty="0"/>
          </a:p>
          <a:p>
            <a:r>
              <a:rPr lang="en-US" dirty="0"/>
              <a:t>8:30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9:15 </a:t>
            </a:r>
            <a:r>
              <a:rPr lang="en-US" dirty="0" err="1"/>
              <a:t>Tauko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jatkuu</a:t>
            </a:r>
            <a:endParaRPr lang="en-US" dirty="0"/>
          </a:p>
          <a:p>
            <a:r>
              <a:rPr lang="en-US" dirty="0"/>
              <a:t>11:00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päättyy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</TotalTime>
  <Words>125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Kyberharjoitus perehdytys – verkkokauppayritys</vt:lpstr>
      <vt:lpstr>Yleisjärjestelyt</vt:lpstr>
      <vt:lpstr>Harjoitettavat organisaation osat/-roolit</vt:lpstr>
      <vt:lpstr>Harjoitustavoitteet</vt:lpstr>
      <vt:lpstr>Tekninen toimintaympäristö</vt:lpstr>
      <vt:lpstr>Harjoituksen toimintaperiaate ja säännöt</vt:lpstr>
      <vt:lpstr>Harjoituksen aikataulu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Kyberharjoitus perehdytys – verkkokauppayritys</dc:title>
  <dc:creator>Luukkanen Eetu</dc:creator>
  <cp:lastModifiedBy>Luukkanen Eetu</cp:lastModifiedBy>
  <cp:revision>3</cp:revision>
  <dcterms:created xsi:type="dcterms:W3CDTF">2017-11-15T11:56:03Z</dcterms:created>
  <dcterms:modified xsi:type="dcterms:W3CDTF">2017-11-15T12:10:46Z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