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5" r:id="rId5"/>
    <p:sldId id="310" r:id="rId6"/>
    <p:sldId id="311" r:id="rId7"/>
    <p:sldId id="317" r:id="rId8"/>
    <p:sldId id="316" r:id="rId9"/>
    <p:sldId id="312" r:id="rId10"/>
    <p:sldId id="313" r:id="rId11"/>
    <p:sldId id="314" r:id="rId12"/>
    <p:sldId id="315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60" d="100"/>
          <a:sy n="60" d="100"/>
        </p:scale>
        <p:origin x="96" y="121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11/16/2017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11/16/2017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11/16/2017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11/16/2017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11/16/2017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Kyberharjoitus</a:t>
            </a:r>
            <a:r>
              <a:rPr lang="en-US" dirty="0"/>
              <a:t> </a:t>
            </a:r>
            <a:r>
              <a:rPr lang="en-US" dirty="0" err="1"/>
              <a:t>perehdytys</a:t>
            </a:r>
            <a:r>
              <a:rPr lang="en-US" dirty="0"/>
              <a:t> – </a:t>
            </a:r>
            <a:r>
              <a:rPr lang="en-US" dirty="0" err="1"/>
              <a:t>verkkokauppayritys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Yleisjärjestelyt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Verkkokauppa</a:t>
            </a:r>
            <a:r>
              <a:rPr lang="en-US" dirty="0"/>
              <a:t> </a:t>
            </a:r>
            <a:r>
              <a:rPr lang="en-US" dirty="0" err="1"/>
              <a:t>yritys</a:t>
            </a:r>
            <a:r>
              <a:rPr lang="en-US" dirty="0"/>
              <a:t>: webbikauppa.fi</a:t>
            </a:r>
          </a:p>
          <a:p>
            <a:r>
              <a:rPr lang="en-US" dirty="0" err="1"/>
              <a:t>Harjoitukseen</a:t>
            </a:r>
            <a:r>
              <a:rPr lang="en-US" dirty="0"/>
              <a:t> </a:t>
            </a:r>
            <a:r>
              <a:rPr lang="en-US" dirty="0" err="1"/>
              <a:t>osallistujat</a:t>
            </a:r>
            <a:r>
              <a:rPr lang="en-US" dirty="0"/>
              <a:t> </a:t>
            </a:r>
            <a:r>
              <a:rPr lang="en-US" dirty="0" err="1"/>
              <a:t>ottavat</a:t>
            </a:r>
            <a:r>
              <a:rPr lang="en-US" dirty="0"/>
              <a:t> </a:t>
            </a:r>
            <a:r>
              <a:rPr lang="en-US" dirty="0" err="1"/>
              <a:t>etäyhteyden</a:t>
            </a:r>
            <a:r>
              <a:rPr lang="en-US" dirty="0"/>
              <a:t> </a:t>
            </a:r>
            <a:r>
              <a:rPr lang="en-US" dirty="0" err="1"/>
              <a:t>harjoitusympäristössä</a:t>
            </a:r>
            <a:r>
              <a:rPr lang="en-US" dirty="0"/>
              <a:t> </a:t>
            </a:r>
            <a:r>
              <a:rPr lang="en-US" dirty="0" err="1"/>
              <a:t>oleville</a:t>
            </a:r>
            <a:r>
              <a:rPr lang="en-US" dirty="0"/>
              <a:t> </a:t>
            </a:r>
            <a:r>
              <a:rPr lang="en-US" dirty="0" err="1"/>
              <a:t>työasemille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Harjoitettavat</a:t>
            </a:r>
            <a:r>
              <a:rPr lang="en-US" dirty="0"/>
              <a:t> </a:t>
            </a:r>
            <a:r>
              <a:rPr lang="en-US" dirty="0" err="1"/>
              <a:t>organisaation</a:t>
            </a:r>
            <a:r>
              <a:rPr lang="en-US" dirty="0"/>
              <a:t> </a:t>
            </a:r>
            <a:r>
              <a:rPr lang="en-US" dirty="0" err="1"/>
              <a:t>osat</a:t>
            </a:r>
            <a:r>
              <a:rPr lang="en-US" dirty="0"/>
              <a:t>/-</a:t>
            </a:r>
            <a:r>
              <a:rPr lang="en-US" dirty="0" err="1"/>
              <a:t>roolit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Valkoinen</a:t>
            </a:r>
            <a:r>
              <a:rPr lang="en-US" dirty="0"/>
              <a:t> </a:t>
            </a:r>
            <a:r>
              <a:rPr lang="en-US" dirty="0" err="1"/>
              <a:t>tiimi</a:t>
            </a:r>
            <a:endParaRPr lang="en-US" dirty="0"/>
          </a:p>
          <a:p>
            <a:pPr lvl="1"/>
            <a:r>
              <a:rPr lang="en-US" dirty="0" err="1"/>
              <a:t>Harjoituksen</a:t>
            </a:r>
            <a:r>
              <a:rPr lang="en-US" dirty="0"/>
              <a:t> </a:t>
            </a:r>
            <a:r>
              <a:rPr lang="en-US" dirty="0" err="1"/>
              <a:t>järjestäjät</a:t>
            </a:r>
            <a:r>
              <a:rPr lang="en-US" dirty="0"/>
              <a:t>: </a:t>
            </a:r>
            <a:r>
              <a:rPr lang="en-US" dirty="0" err="1"/>
              <a:t>Tikkanen</a:t>
            </a:r>
            <a:r>
              <a:rPr lang="en-US" dirty="0"/>
              <a:t> </a:t>
            </a:r>
            <a:r>
              <a:rPr lang="en-US" dirty="0" err="1"/>
              <a:t>Teemu</a:t>
            </a:r>
            <a:endParaRPr lang="en-US" dirty="0"/>
          </a:p>
          <a:p>
            <a:r>
              <a:rPr lang="en-US" dirty="0" err="1"/>
              <a:t>Punainen</a:t>
            </a:r>
            <a:r>
              <a:rPr lang="en-US" dirty="0"/>
              <a:t> </a:t>
            </a:r>
            <a:r>
              <a:rPr lang="en-US" dirty="0" err="1"/>
              <a:t>tiimi</a:t>
            </a:r>
            <a:endParaRPr lang="en-US" dirty="0"/>
          </a:p>
          <a:p>
            <a:pPr lvl="1"/>
            <a:r>
              <a:rPr lang="en-US" dirty="0" err="1"/>
              <a:t>Harjoituksen</a:t>
            </a:r>
            <a:r>
              <a:rPr lang="en-US" dirty="0"/>
              <a:t> </a:t>
            </a:r>
            <a:r>
              <a:rPr lang="en-US" dirty="0" err="1"/>
              <a:t>järjestäjät</a:t>
            </a:r>
            <a:r>
              <a:rPr lang="en-US" dirty="0"/>
              <a:t>: </a:t>
            </a:r>
            <a:r>
              <a:rPr lang="en-US" dirty="0" err="1"/>
              <a:t>Ahola</a:t>
            </a:r>
            <a:r>
              <a:rPr lang="en-US" dirty="0"/>
              <a:t> </a:t>
            </a:r>
            <a:r>
              <a:rPr lang="en-US" dirty="0" err="1"/>
              <a:t>Aleksi</a:t>
            </a:r>
            <a:r>
              <a:rPr lang="en-US" dirty="0"/>
              <a:t>, </a:t>
            </a:r>
            <a:r>
              <a:rPr lang="en-US" dirty="0" err="1"/>
              <a:t>Hakkari</a:t>
            </a:r>
            <a:r>
              <a:rPr lang="en-US" dirty="0"/>
              <a:t> </a:t>
            </a:r>
            <a:r>
              <a:rPr lang="en-US" dirty="0" err="1"/>
              <a:t>Onni</a:t>
            </a:r>
            <a:r>
              <a:rPr lang="en-US" dirty="0"/>
              <a:t>, </a:t>
            </a:r>
            <a:r>
              <a:rPr lang="en-US" dirty="0" err="1"/>
              <a:t>Luukkanen</a:t>
            </a:r>
            <a:r>
              <a:rPr lang="en-US" dirty="0"/>
              <a:t> Eetu, </a:t>
            </a:r>
            <a:r>
              <a:rPr lang="en-US" dirty="0" err="1"/>
              <a:t>Puumalainen</a:t>
            </a:r>
            <a:r>
              <a:rPr lang="en-US" dirty="0"/>
              <a:t> </a:t>
            </a:r>
            <a:r>
              <a:rPr lang="en-US" dirty="0" err="1"/>
              <a:t>Pasi</a:t>
            </a:r>
            <a:endParaRPr lang="en-US" dirty="0"/>
          </a:p>
          <a:p>
            <a:r>
              <a:rPr lang="en-US" dirty="0" err="1"/>
              <a:t>Sininen</a:t>
            </a:r>
            <a:r>
              <a:rPr lang="en-US" dirty="0"/>
              <a:t> </a:t>
            </a:r>
            <a:r>
              <a:rPr lang="en-US" dirty="0" err="1"/>
              <a:t>tiimi</a:t>
            </a:r>
            <a:endParaRPr lang="en-US" dirty="0"/>
          </a:p>
          <a:p>
            <a:pPr lvl="1"/>
            <a:r>
              <a:rPr lang="en-US" dirty="0" err="1"/>
              <a:t>Toimitusjohtaja</a:t>
            </a:r>
            <a:r>
              <a:rPr lang="en-US" dirty="0"/>
              <a:t> ja </a:t>
            </a:r>
            <a:r>
              <a:rPr lang="en-US" dirty="0" err="1"/>
              <a:t>varatoimitusjohtaja</a:t>
            </a:r>
            <a:endParaRPr lang="en-US" dirty="0"/>
          </a:p>
          <a:p>
            <a:pPr lvl="1"/>
            <a:r>
              <a:rPr lang="en-US" dirty="0"/>
              <a:t>IT-</a:t>
            </a:r>
            <a:r>
              <a:rPr lang="en-US" dirty="0" err="1"/>
              <a:t>osasto</a:t>
            </a:r>
            <a:r>
              <a:rPr lang="en-US" dirty="0"/>
              <a:t>: IT-</a:t>
            </a:r>
            <a:r>
              <a:rPr lang="en-US" dirty="0" err="1"/>
              <a:t>osaston</a:t>
            </a:r>
            <a:r>
              <a:rPr lang="en-US" dirty="0"/>
              <a:t> </a:t>
            </a:r>
            <a:r>
              <a:rPr lang="en-US" dirty="0" err="1"/>
              <a:t>vastuuhenkilö</a:t>
            </a:r>
            <a:r>
              <a:rPr lang="en-US" dirty="0"/>
              <a:t>, </a:t>
            </a:r>
            <a:r>
              <a:rPr lang="en-US" dirty="0" err="1"/>
              <a:t>sekä</a:t>
            </a:r>
            <a:r>
              <a:rPr lang="en-US" dirty="0"/>
              <a:t> </a:t>
            </a:r>
            <a:r>
              <a:rPr lang="en-US" dirty="0" err="1"/>
              <a:t>työntekijät</a:t>
            </a:r>
            <a:endParaRPr lang="en-US" dirty="0"/>
          </a:p>
          <a:p>
            <a:pPr lvl="2"/>
            <a:r>
              <a:rPr lang="en-US" dirty="0" err="1"/>
              <a:t>Tehtävä</a:t>
            </a:r>
            <a:r>
              <a:rPr lang="en-US" dirty="0"/>
              <a:t> </a:t>
            </a:r>
            <a:r>
              <a:rPr lang="en-US" dirty="0" err="1"/>
              <a:t>myös</a:t>
            </a:r>
            <a:r>
              <a:rPr lang="en-US" dirty="0"/>
              <a:t> </a:t>
            </a:r>
            <a:r>
              <a:rPr lang="en-US" dirty="0" err="1"/>
              <a:t>hallinnoida</a:t>
            </a:r>
            <a:r>
              <a:rPr lang="en-US" dirty="0"/>
              <a:t> webbikauppa.fi </a:t>
            </a:r>
            <a:r>
              <a:rPr lang="en-US" dirty="0" err="1"/>
              <a:t>palvelinta</a:t>
            </a:r>
            <a:endParaRPr lang="en-US" dirty="0"/>
          </a:p>
          <a:p>
            <a:pPr lvl="1"/>
            <a:r>
              <a:rPr lang="en-US" dirty="0" err="1"/>
              <a:t>Asiakaspalvelu-osasto</a:t>
            </a:r>
            <a:r>
              <a:rPr lang="en-US" dirty="0"/>
              <a:t>: </a:t>
            </a:r>
            <a:r>
              <a:rPr lang="en-US" dirty="0" err="1"/>
              <a:t>Asiakaspalvelu-osaston</a:t>
            </a:r>
            <a:r>
              <a:rPr lang="en-US" dirty="0"/>
              <a:t> </a:t>
            </a:r>
            <a:r>
              <a:rPr lang="en-US" dirty="0" err="1"/>
              <a:t>vastuuhenkilö</a:t>
            </a:r>
            <a:r>
              <a:rPr lang="en-US" dirty="0"/>
              <a:t>, </a:t>
            </a:r>
            <a:r>
              <a:rPr lang="en-US" dirty="0" err="1"/>
              <a:t>sekä</a:t>
            </a:r>
            <a:r>
              <a:rPr lang="en-US" dirty="0"/>
              <a:t> </a:t>
            </a:r>
            <a:r>
              <a:rPr lang="en-US" dirty="0" err="1"/>
              <a:t>työntekijät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0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12803" y="116632"/>
            <a:ext cx="9144001" cy="1371600"/>
          </a:xfrm>
        </p:spPr>
        <p:txBody>
          <a:bodyPr/>
          <a:lstStyle/>
          <a:p>
            <a:r>
              <a:rPr lang="en-US" dirty="0" err="1"/>
              <a:t>Harjoitettavat</a:t>
            </a:r>
            <a:r>
              <a:rPr lang="en-US" dirty="0"/>
              <a:t> </a:t>
            </a:r>
            <a:r>
              <a:rPr lang="en-US" dirty="0" err="1"/>
              <a:t>organisaation</a:t>
            </a:r>
            <a:r>
              <a:rPr lang="en-US" dirty="0"/>
              <a:t> </a:t>
            </a:r>
            <a:r>
              <a:rPr lang="en-US" dirty="0" err="1"/>
              <a:t>osat</a:t>
            </a:r>
            <a:r>
              <a:rPr lang="en-US" dirty="0"/>
              <a:t>/-</a:t>
            </a:r>
            <a:r>
              <a:rPr lang="en-US" dirty="0" err="1"/>
              <a:t>roolit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490806"/>
            <a:ext cx="9134391" cy="4114801"/>
          </a:xfrm>
        </p:spPr>
        <p:txBody>
          <a:bodyPr/>
          <a:lstStyle/>
          <a:p>
            <a:r>
              <a:rPr lang="en-US" dirty="0" err="1"/>
              <a:t>Harjoituksessa</a:t>
            </a:r>
            <a:r>
              <a:rPr lang="en-US" dirty="0"/>
              <a:t> </a:t>
            </a:r>
            <a:r>
              <a:rPr lang="en-US" dirty="0" err="1"/>
              <a:t>käytetään</a:t>
            </a:r>
            <a:r>
              <a:rPr lang="en-US" dirty="0"/>
              <a:t> </a:t>
            </a:r>
            <a:r>
              <a:rPr lang="en-US" dirty="0" err="1"/>
              <a:t>organisaatiokaavion</a:t>
            </a:r>
            <a:r>
              <a:rPr lang="en-US" dirty="0"/>
              <a:t> </a:t>
            </a:r>
            <a:r>
              <a:rPr lang="en-US" dirty="0" err="1"/>
              <a:t>mukaista</a:t>
            </a:r>
            <a:r>
              <a:rPr lang="en-US" dirty="0"/>
              <a:t> </a:t>
            </a:r>
            <a:r>
              <a:rPr lang="en-US" dirty="0" err="1"/>
              <a:t>mallia</a:t>
            </a:r>
            <a:endParaRPr lang="en-US" dirty="0"/>
          </a:p>
          <a:p>
            <a:r>
              <a:rPr lang="en-US" dirty="0" err="1"/>
              <a:t>Sinisen</a:t>
            </a:r>
            <a:r>
              <a:rPr lang="en-US" dirty="0"/>
              <a:t> </a:t>
            </a:r>
            <a:r>
              <a:rPr lang="en-US" dirty="0" err="1"/>
              <a:t>tiimin</a:t>
            </a:r>
            <a:r>
              <a:rPr lang="en-US" dirty="0"/>
              <a:t> </a:t>
            </a:r>
            <a:r>
              <a:rPr lang="en-US" dirty="0" err="1"/>
              <a:t>jäsenten</a:t>
            </a:r>
            <a:r>
              <a:rPr lang="en-US" dirty="0"/>
              <a:t> </a:t>
            </a:r>
            <a:r>
              <a:rPr lang="en-US" dirty="0" err="1"/>
              <a:t>tulee</a:t>
            </a:r>
            <a:r>
              <a:rPr lang="en-US" dirty="0"/>
              <a:t> </a:t>
            </a:r>
            <a:r>
              <a:rPr lang="en-US" dirty="0" err="1"/>
              <a:t>toimia</a:t>
            </a:r>
            <a:r>
              <a:rPr lang="en-US" dirty="0"/>
              <a:t> </a:t>
            </a:r>
            <a:r>
              <a:rPr lang="en-US" dirty="0" err="1"/>
              <a:t>normaalisti</a:t>
            </a:r>
            <a:r>
              <a:rPr lang="en-US" dirty="0"/>
              <a:t> </a:t>
            </a:r>
            <a:r>
              <a:rPr lang="en-US" dirty="0" err="1"/>
              <a:t>organisaation</a:t>
            </a:r>
            <a:r>
              <a:rPr lang="en-US" dirty="0"/>
              <a:t> </a:t>
            </a:r>
            <a:r>
              <a:rPr lang="en-US" dirty="0" err="1"/>
              <a:t>sisällä</a:t>
            </a:r>
            <a:endParaRPr lang="en-US" dirty="0"/>
          </a:p>
          <a:p>
            <a:pPr lvl="1"/>
            <a:r>
              <a:rPr lang="en-US" dirty="0" err="1"/>
              <a:t>Pelitapahtumista</a:t>
            </a:r>
            <a:r>
              <a:rPr lang="en-US" dirty="0"/>
              <a:t> </a:t>
            </a:r>
            <a:r>
              <a:rPr lang="en-US" dirty="0" err="1"/>
              <a:t>ilmoitetaan</a:t>
            </a:r>
            <a:r>
              <a:rPr lang="en-US" dirty="0"/>
              <a:t> </a:t>
            </a:r>
            <a:r>
              <a:rPr lang="en-US" dirty="0" err="1"/>
              <a:t>aina</a:t>
            </a:r>
            <a:r>
              <a:rPr lang="en-US" dirty="0"/>
              <a:t> </a:t>
            </a:r>
            <a:r>
              <a:rPr lang="en-US" dirty="0" err="1"/>
              <a:t>ylemmälle</a:t>
            </a:r>
            <a:r>
              <a:rPr lang="en-US" dirty="0"/>
              <a:t> </a:t>
            </a:r>
            <a:r>
              <a:rPr lang="en-US" dirty="0" err="1"/>
              <a:t>esimiehelle</a:t>
            </a:r>
            <a:r>
              <a:rPr lang="en-US" dirty="0"/>
              <a:t>, </a:t>
            </a:r>
            <a:r>
              <a:rPr lang="en-US" dirty="0" err="1"/>
              <a:t>mikäli</a:t>
            </a:r>
            <a:r>
              <a:rPr lang="en-US" dirty="0"/>
              <a:t> </a:t>
            </a:r>
            <a:r>
              <a:rPr lang="en-US" dirty="0" err="1"/>
              <a:t>tapahtuma</a:t>
            </a:r>
            <a:r>
              <a:rPr lang="en-US" dirty="0"/>
              <a:t> on </a:t>
            </a:r>
            <a:r>
              <a:rPr lang="en-US" dirty="0" err="1"/>
              <a:t>ilmoitusluontoinen</a:t>
            </a:r>
            <a:r>
              <a:rPr lang="en-US" dirty="0"/>
              <a:t> ja/tai </a:t>
            </a:r>
            <a:r>
              <a:rPr lang="en-US" dirty="0" err="1"/>
              <a:t>vaatii</a:t>
            </a:r>
            <a:r>
              <a:rPr lang="en-US" dirty="0"/>
              <a:t> </a:t>
            </a:r>
            <a:r>
              <a:rPr lang="en-US" dirty="0" err="1"/>
              <a:t>esimiehen</a:t>
            </a:r>
            <a:r>
              <a:rPr lang="en-US" dirty="0"/>
              <a:t> </a:t>
            </a:r>
            <a:r>
              <a:rPr lang="en-US" dirty="0" err="1"/>
              <a:t>lupaa</a:t>
            </a:r>
            <a:r>
              <a:rPr lang="en-US" dirty="0"/>
              <a:t> </a:t>
            </a:r>
            <a:r>
              <a:rPr lang="en-US" dirty="0" err="1"/>
              <a:t>toimia</a:t>
            </a:r>
            <a:endParaRPr lang="en-US" dirty="0"/>
          </a:p>
          <a:p>
            <a:pPr lvl="1"/>
            <a:r>
              <a:rPr lang="en-US" dirty="0" err="1"/>
              <a:t>Lähtökohtaisesti</a:t>
            </a:r>
            <a:r>
              <a:rPr lang="en-US" dirty="0"/>
              <a:t> </a:t>
            </a:r>
            <a:r>
              <a:rPr lang="en-US" dirty="0" err="1"/>
              <a:t>toimitusjohtaja</a:t>
            </a:r>
            <a:r>
              <a:rPr lang="en-US" dirty="0"/>
              <a:t> ja </a:t>
            </a:r>
            <a:r>
              <a:rPr lang="en-US" dirty="0" err="1"/>
              <a:t>varatoimitusjohtaja</a:t>
            </a:r>
            <a:r>
              <a:rPr lang="en-US" dirty="0"/>
              <a:t> </a:t>
            </a:r>
            <a:r>
              <a:rPr lang="en-US" dirty="0" err="1"/>
              <a:t>kommunikoivat</a:t>
            </a:r>
            <a:r>
              <a:rPr lang="en-US" dirty="0"/>
              <a:t> </a:t>
            </a:r>
            <a:r>
              <a:rPr lang="en-US" dirty="0" err="1"/>
              <a:t>järjestäjätahon</a:t>
            </a:r>
            <a:r>
              <a:rPr lang="en-US" dirty="0"/>
              <a:t> </a:t>
            </a:r>
            <a:r>
              <a:rPr lang="en-US" dirty="0" err="1"/>
              <a:t>kanssa</a:t>
            </a:r>
            <a:r>
              <a:rPr lang="en-US" dirty="0"/>
              <a:t> </a:t>
            </a:r>
            <a:r>
              <a:rPr lang="en-US" dirty="0" err="1"/>
              <a:t>mikäli</a:t>
            </a:r>
            <a:r>
              <a:rPr lang="en-US" dirty="0"/>
              <a:t> </a:t>
            </a:r>
            <a:r>
              <a:rPr lang="en-US" dirty="0" err="1"/>
              <a:t>kysyttävää</a:t>
            </a:r>
            <a:endParaRPr lang="en-US" dirty="0"/>
          </a:p>
          <a:p>
            <a:pPr lvl="2"/>
            <a:r>
              <a:rPr lang="en-US" dirty="0" err="1"/>
              <a:t>Yhteys</a:t>
            </a:r>
            <a:r>
              <a:rPr lang="en-US" dirty="0"/>
              <a:t> </a:t>
            </a:r>
            <a:r>
              <a:rPr lang="en-US" dirty="0" err="1"/>
              <a:t>valkoiseen</a:t>
            </a:r>
            <a:r>
              <a:rPr lang="en-US" dirty="0"/>
              <a:t> </a:t>
            </a:r>
            <a:r>
              <a:rPr lang="en-US" dirty="0" err="1"/>
              <a:t>tiimiin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67690F-DB51-4F48-93FC-547868029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460" y="3645024"/>
            <a:ext cx="4896544" cy="316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8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Taustakertomus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Pohjois-Korealainen</a:t>
            </a:r>
            <a:r>
              <a:rPr lang="en-US" dirty="0"/>
              <a:t> </a:t>
            </a:r>
            <a:r>
              <a:rPr lang="en-US" dirty="0" err="1"/>
              <a:t>Kimjongaml</a:t>
            </a:r>
            <a:r>
              <a:rPr lang="en-US" dirty="0"/>
              <a:t> </a:t>
            </a:r>
            <a:r>
              <a:rPr lang="en-US" dirty="0" err="1"/>
              <a:t>tilasi</a:t>
            </a:r>
            <a:r>
              <a:rPr lang="en-US" dirty="0"/>
              <a:t> 1000-packin </a:t>
            </a:r>
            <a:r>
              <a:rPr lang="en-US" dirty="0" err="1"/>
              <a:t>Keisari</a:t>
            </a:r>
            <a:r>
              <a:rPr lang="en-US" dirty="0"/>
              <a:t> </a:t>
            </a:r>
            <a:r>
              <a:rPr lang="en-US" dirty="0" err="1"/>
              <a:t>olutta</a:t>
            </a:r>
            <a:r>
              <a:rPr lang="en-US" dirty="0"/>
              <a:t>, </a:t>
            </a:r>
            <a:r>
              <a:rPr lang="en-US" dirty="0" err="1"/>
              <a:t>mutta</a:t>
            </a:r>
            <a:r>
              <a:rPr lang="en-US" dirty="0"/>
              <a:t> </a:t>
            </a:r>
            <a:r>
              <a:rPr lang="en-US" dirty="0" err="1"/>
              <a:t>saikin</a:t>
            </a:r>
            <a:r>
              <a:rPr lang="en-US" dirty="0"/>
              <a:t> vain 100-packin </a:t>
            </a:r>
            <a:r>
              <a:rPr lang="en-US" dirty="0" err="1"/>
              <a:t>Karjalaa</a:t>
            </a:r>
            <a:endParaRPr lang="en-US" dirty="0"/>
          </a:p>
          <a:p>
            <a:r>
              <a:rPr lang="en-US" dirty="0" err="1"/>
              <a:t>Kimjongaml</a:t>
            </a:r>
            <a:r>
              <a:rPr lang="en-US" dirty="0"/>
              <a:t> </a:t>
            </a:r>
            <a:r>
              <a:rPr lang="en-US" dirty="0" err="1"/>
              <a:t>päättää</a:t>
            </a:r>
            <a:r>
              <a:rPr lang="en-US" dirty="0"/>
              <a:t> </a:t>
            </a:r>
            <a:r>
              <a:rPr lang="en-US" dirty="0" err="1"/>
              <a:t>kostaa</a:t>
            </a:r>
            <a:r>
              <a:rPr lang="en-US" dirty="0"/>
              <a:t> </a:t>
            </a:r>
            <a:r>
              <a:rPr lang="en-US" dirty="0" err="1"/>
              <a:t>webbikauppa.fi:lle</a:t>
            </a:r>
            <a:r>
              <a:rPr lang="en-US" dirty="0"/>
              <a:t> </a:t>
            </a:r>
            <a:r>
              <a:rPr lang="en-US" dirty="0" err="1"/>
              <a:t>huonosta</a:t>
            </a:r>
            <a:r>
              <a:rPr lang="en-US" dirty="0"/>
              <a:t> </a:t>
            </a:r>
            <a:r>
              <a:rPr lang="en-US" dirty="0" err="1"/>
              <a:t>palvelusta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057EF7-32BE-4D92-BB2E-AF934919DE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132" y="3645024"/>
            <a:ext cx="4622194" cy="288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8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Harjoitustavoitteet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 </a:t>
            </a:r>
            <a:r>
              <a:rPr lang="en-US" dirty="0" err="1"/>
              <a:t>teamilla</a:t>
            </a:r>
            <a:r>
              <a:rPr lang="en-US" dirty="0"/>
              <a:t> </a:t>
            </a:r>
            <a:r>
              <a:rPr lang="en-US" dirty="0" err="1"/>
              <a:t>tavoite</a:t>
            </a:r>
            <a:r>
              <a:rPr lang="en-US" dirty="0"/>
              <a:t> </a:t>
            </a:r>
            <a:r>
              <a:rPr lang="en-US" dirty="0" err="1"/>
              <a:t>selvityä</a:t>
            </a:r>
            <a:r>
              <a:rPr lang="en-US" dirty="0"/>
              <a:t> </a:t>
            </a:r>
            <a:r>
              <a:rPr lang="en-US" dirty="0" err="1"/>
              <a:t>tietomurrosta</a:t>
            </a:r>
            <a:r>
              <a:rPr lang="en-US" dirty="0"/>
              <a:t> </a:t>
            </a:r>
            <a:r>
              <a:rPr lang="en-US" dirty="0" err="1"/>
              <a:t>vihjeiden</a:t>
            </a:r>
            <a:r>
              <a:rPr lang="en-US" dirty="0"/>
              <a:t> </a:t>
            </a:r>
            <a:r>
              <a:rPr lang="en-US" dirty="0" err="1"/>
              <a:t>avulla</a:t>
            </a:r>
            <a:endParaRPr lang="en-US" dirty="0"/>
          </a:p>
          <a:p>
            <a:r>
              <a:rPr lang="en-US" dirty="0" err="1"/>
              <a:t>Lisätä</a:t>
            </a:r>
            <a:r>
              <a:rPr lang="en-US" dirty="0"/>
              <a:t> </a:t>
            </a:r>
            <a:r>
              <a:rPr lang="en-US" dirty="0" err="1"/>
              <a:t>verkkosivuston</a:t>
            </a:r>
            <a:r>
              <a:rPr lang="en-US" dirty="0"/>
              <a:t> ja </a:t>
            </a:r>
            <a:r>
              <a:rPr lang="en-US" dirty="0" err="1"/>
              <a:t>henkilöstön</a:t>
            </a:r>
            <a:r>
              <a:rPr lang="en-US" dirty="0"/>
              <a:t> </a:t>
            </a:r>
            <a:r>
              <a:rPr lang="en-US" dirty="0" err="1"/>
              <a:t>turvallisuustoimia</a:t>
            </a:r>
            <a:r>
              <a:rPr lang="en-US" dirty="0"/>
              <a:t> ja </a:t>
            </a:r>
            <a:r>
              <a:rPr lang="en-US" dirty="0" err="1"/>
              <a:t>testata</a:t>
            </a:r>
            <a:r>
              <a:rPr lang="en-US" dirty="0"/>
              <a:t>, </a:t>
            </a:r>
            <a:r>
              <a:rPr lang="en-US" dirty="0" err="1"/>
              <a:t>sekä</a:t>
            </a:r>
            <a:r>
              <a:rPr lang="en-US" dirty="0"/>
              <a:t> </a:t>
            </a:r>
            <a:r>
              <a:rPr lang="en-US" dirty="0" err="1"/>
              <a:t>parantaa</a:t>
            </a:r>
            <a:r>
              <a:rPr lang="en-US" dirty="0"/>
              <a:t> </a:t>
            </a:r>
            <a:r>
              <a:rPr lang="en-US" dirty="0" err="1"/>
              <a:t>teknisen</a:t>
            </a:r>
            <a:r>
              <a:rPr lang="en-US" dirty="0"/>
              <a:t> </a:t>
            </a:r>
            <a:r>
              <a:rPr lang="en-US" dirty="0" err="1"/>
              <a:t>puolen</a:t>
            </a:r>
            <a:r>
              <a:rPr lang="en-US" dirty="0"/>
              <a:t> ja </a:t>
            </a:r>
            <a:r>
              <a:rPr lang="en-US" dirty="0" err="1"/>
              <a:t>henkilöstön</a:t>
            </a:r>
            <a:r>
              <a:rPr lang="en-US" dirty="0"/>
              <a:t> </a:t>
            </a:r>
            <a:r>
              <a:rPr lang="en-US" dirty="0" err="1"/>
              <a:t>toimintatehokkuutta</a:t>
            </a:r>
            <a:r>
              <a:rPr lang="en-US" dirty="0"/>
              <a:t> </a:t>
            </a:r>
            <a:r>
              <a:rPr lang="en-US" dirty="0" err="1"/>
              <a:t>mahdollisen</a:t>
            </a:r>
            <a:r>
              <a:rPr lang="en-US" dirty="0"/>
              <a:t> </a:t>
            </a:r>
            <a:r>
              <a:rPr lang="en-US" dirty="0" err="1"/>
              <a:t>sivustoon</a:t>
            </a:r>
            <a:r>
              <a:rPr lang="en-US" dirty="0"/>
              <a:t> </a:t>
            </a:r>
            <a:r>
              <a:rPr lang="en-US" dirty="0" err="1"/>
              <a:t>kohdistuvan</a:t>
            </a:r>
            <a:r>
              <a:rPr lang="en-US" dirty="0"/>
              <a:t> </a:t>
            </a:r>
            <a:r>
              <a:rPr lang="en-US" dirty="0" err="1"/>
              <a:t>hyökkäyksen</a:t>
            </a:r>
            <a:r>
              <a:rPr lang="en-US" dirty="0"/>
              <a:t> </a:t>
            </a:r>
            <a:r>
              <a:rPr lang="en-US" dirty="0" err="1"/>
              <a:t>aikana</a:t>
            </a:r>
            <a:r>
              <a:rPr lang="en-US" dirty="0"/>
              <a:t>.</a:t>
            </a:r>
          </a:p>
          <a:p>
            <a:r>
              <a:rPr lang="en-US" dirty="0" err="1"/>
              <a:t>Pyritään</a:t>
            </a:r>
            <a:r>
              <a:rPr lang="en-US" dirty="0"/>
              <a:t> </a:t>
            </a:r>
            <a:r>
              <a:rPr lang="en-US" dirty="0" err="1"/>
              <a:t>pitämään</a:t>
            </a:r>
            <a:r>
              <a:rPr lang="en-US" dirty="0"/>
              <a:t> </a:t>
            </a:r>
            <a:r>
              <a:rPr lang="en-US" dirty="0" err="1"/>
              <a:t>asiakastiedot</a:t>
            </a:r>
            <a:r>
              <a:rPr lang="en-US" dirty="0"/>
              <a:t> </a:t>
            </a:r>
            <a:r>
              <a:rPr lang="en-US" dirty="0" err="1"/>
              <a:t>turvassa</a:t>
            </a:r>
            <a:r>
              <a:rPr lang="en-US" dirty="0"/>
              <a:t> ja </a:t>
            </a:r>
            <a:r>
              <a:rPr lang="en-US" dirty="0" err="1"/>
              <a:t>verkkokaupan</a:t>
            </a:r>
            <a:r>
              <a:rPr lang="en-US" dirty="0"/>
              <a:t> </a:t>
            </a:r>
            <a:r>
              <a:rPr lang="en-US" dirty="0" err="1"/>
              <a:t>perustoiminnot</a:t>
            </a:r>
            <a:r>
              <a:rPr lang="en-US" dirty="0"/>
              <a:t> </a:t>
            </a:r>
            <a:r>
              <a:rPr lang="en-US" dirty="0" err="1"/>
              <a:t>ylhäällä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9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12803" y="0"/>
            <a:ext cx="9144001" cy="1371600"/>
          </a:xfrm>
        </p:spPr>
        <p:txBody>
          <a:bodyPr/>
          <a:lstStyle/>
          <a:p>
            <a:r>
              <a:rPr lang="en-US" dirty="0" err="1"/>
              <a:t>Tekninen</a:t>
            </a:r>
            <a:r>
              <a:rPr lang="en-US" dirty="0"/>
              <a:t> </a:t>
            </a:r>
            <a:r>
              <a:rPr lang="en-US" dirty="0" err="1"/>
              <a:t>toimintaympäristö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2F77C-D911-42EE-ADB3-D6027EB96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2364" y="1993983"/>
            <a:ext cx="9134391" cy="4114801"/>
          </a:xfrm>
        </p:spPr>
        <p:txBody>
          <a:bodyPr/>
          <a:lstStyle/>
          <a:p>
            <a:r>
              <a:rPr lang="fi-FI" dirty="0"/>
              <a:t>Ajankohtaisia uutisia: cybernews.com</a:t>
            </a:r>
          </a:p>
          <a:p>
            <a:r>
              <a:rPr lang="fi-FI" dirty="0"/>
              <a:t>Muhkeita tietovuotoja: cyberleaks.com</a:t>
            </a:r>
          </a:p>
          <a:p>
            <a:r>
              <a:rPr lang="fi-FI" dirty="0"/>
              <a:t>Nettikauppa toimii osoitteessa webbikauppa.fi</a:t>
            </a:r>
          </a:p>
        </p:txBody>
      </p:sp>
      <p:pic>
        <p:nvPicPr>
          <p:cNvPr id="6" name="Image1">
            <a:extLst>
              <a:ext uri="{FF2B5EF4-FFF2-40B4-BE49-F238E27FC236}">
                <a16:creationId xmlns:a16="http://schemas.microsoft.com/office/drawing/2014/main" id="{99EA0F0B-6922-4C77-8850-6CACF63557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61764" y="1371600"/>
            <a:ext cx="5291061" cy="525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8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Harjoituksen</a:t>
            </a:r>
            <a:r>
              <a:rPr lang="en-US" dirty="0"/>
              <a:t> </a:t>
            </a:r>
            <a:r>
              <a:rPr lang="en-US" dirty="0" err="1"/>
              <a:t>toimintaperiaate</a:t>
            </a:r>
            <a:r>
              <a:rPr lang="en-US" dirty="0"/>
              <a:t> ja </a:t>
            </a:r>
            <a:r>
              <a:rPr lang="en-US" dirty="0" err="1"/>
              <a:t>säännöt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Organisaatio</a:t>
            </a:r>
            <a:r>
              <a:rPr lang="en-US" dirty="0"/>
              <a:t> </a:t>
            </a:r>
            <a:r>
              <a:rPr lang="en-US" dirty="0" err="1"/>
              <a:t>jaetaan</a:t>
            </a:r>
            <a:r>
              <a:rPr lang="en-US" dirty="0"/>
              <a:t> </a:t>
            </a:r>
            <a:r>
              <a:rPr lang="en-US" dirty="0" err="1"/>
              <a:t>punaiseen</a:t>
            </a:r>
            <a:r>
              <a:rPr lang="en-US" dirty="0"/>
              <a:t> ja </a:t>
            </a:r>
            <a:r>
              <a:rPr lang="en-US" dirty="0" err="1"/>
              <a:t>siniseen</a:t>
            </a:r>
            <a:r>
              <a:rPr lang="en-US" dirty="0"/>
              <a:t> </a:t>
            </a:r>
            <a:r>
              <a:rPr lang="en-US" dirty="0" err="1"/>
              <a:t>tiimiin</a:t>
            </a:r>
            <a:endParaRPr lang="en-US" dirty="0"/>
          </a:p>
          <a:p>
            <a:r>
              <a:rPr lang="en-US" dirty="0" err="1"/>
              <a:t>Pysytään</a:t>
            </a:r>
            <a:r>
              <a:rPr lang="en-US" dirty="0"/>
              <a:t> </a:t>
            </a:r>
            <a:r>
              <a:rPr lang="en-US" dirty="0" err="1"/>
              <a:t>Suomen</a:t>
            </a:r>
            <a:r>
              <a:rPr lang="en-US" dirty="0"/>
              <a:t> </a:t>
            </a:r>
            <a:r>
              <a:rPr lang="en-US" dirty="0" err="1"/>
              <a:t>lainsäädännön</a:t>
            </a:r>
            <a:r>
              <a:rPr lang="en-US" dirty="0"/>
              <a:t> </a:t>
            </a:r>
            <a:r>
              <a:rPr lang="en-US" dirty="0" err="1"/>
              <a:t>puitteissa</a:t>
            </a:r>
            <a:endParaRPr lang="en-US" dirty="0"/>
          </a:p>
          <a:p>
            <a:r>
              <a:rPr lang="en-US" dirty="0" err="1"/>
              <a:t>Tulipalon</a:t>
            </a:r>
            <a:r>
              <a:rPr lang="en-US" dirty="0"/>
              <a:t> </a:t>
            </a:r>
            <a:r>
              <a:rPr lang="en-US" dirty="0" err="1"/>
              <a:t>sattuessa</a:t>
            </a:r>
            <a:r>
              <a:rPr lang="en-US" dirty="0"/>
              <a:t> </a:t>
            </a:r>
            <a:r>
              <a:rPr lang="en-US" dirty="0" err="1"/>
              <a:t>seurataan</a:t>
            </a:r>
            <a:r>
              <a:rPr lang="en-US" dirty="0"/>
              <a:t> </a:t>
            </a:r>
            <a:r>
              <a:rPr lang="en-US" dirty="0" err="1"/>
              <a:t>hätäuloskäyntikylttejä</a:t>
            </a:r>
            <a:r>
              <a:rPr lang="en-US" dirty="0"/>
              <a:t> </a:t>
            </a:r>
            <a:r>
              <a:rPr lang="en-US" dirty="0" err="1"/>
              <a:t>ulos</a:t>
            </a:r>
            <a:r>
              <a:rPr lang="en-US" dirty="0"/>
              <a:t> </a:t>
            </a:r>
            <a:r>
              <a:rPr lang="en-US" dirty="0" err="1"/>
              <a:t>rakennuksesta</a:t>
            </a:r>
            <a:endParaRPr lang="en-US" dirty="0"/>
          </a:p>
          <a:p>
            <a:pPr lvl="1"/>
            <a:r>
              <a:rPr lang="en-US" dirty="0" err="1"/>
              <a:t>Kokoontumispaikkana</a:t>
            </a:r>
            <a:r>
              <a:rPr lang="en-US" dirty="0"/>
              <a:t> </a:t>
            </a:r>
            <a:r>
              <a:rPr lang="en-US" dirty="0" err="1"/>
              <a:t>Schaumanin</a:t>
            </a:r>
            <a:r>
              <a:rPr lang="en-US" dirty="0"/>
              <a:t> </a:t>
            </a:r>
            <a:r>
              <a:rPr lang="en-US" dirty="0" err="1"/>
              <a:t>patsas</a:t>
            </a:r>
            <a:endParaRPr lang="en-US" dirty="0"/>
          </a:p>
          <a:p>
            <a:r>
              <a:rPr lang="en-US" dirty="0"/>
              <a:t>DDoS/</a:t>
            </a:r>
            <a:r>
              <a:rPr lang="en-US" dirty="0" err="1"/>
              <a:t>DoS</a:t>
            </a:r>
            <a:r>
              <a:rPr lang="en-US" dirty="0"/>
              <a:t> </a:t>
            </a:r>
            <a:r>
              <a:rPr lang="en-US" dirty="0" err="1"/>
              <a:t>hyökkäysten</a:t>
            </a:r>
            <a:r>
              <a:rPr lang="en-US" dirty="0"/>
              <a:t> </a:t>
            </a:r>
            <a:r>
              <a:rPr lang="en-US" dirty="0" err="1"/>
              <a:t>käyttäminen</a:t>
            </a:r>
            <a:r>
              <a:rPr lang="en-US" dirty="0"/>
              <a:t> </a:t>
            </a:r>
            <a:r>
              <a:rPr lang="en-US" dirty="0" err="1"/>
              <a:t>kielletty</a:t>
            </a:r>
            <a:endParaRPr lang="en-US" dirty="0"/>
          </a:p>
          <a:p>
            <a:pPr lvl="1"/>
            <a:r>
              <a:rPr lang="en-US" dirty="0" err="1"/>
              <a:t>Pidetään</a:t>
            </a:r>
            <a:r>
              <a:rPr lang="en-US" dirty="0"/>
              <a:t> </a:t>
            </a:r>
            <a:r>
              <a:rPr lang="en-US" dirty="0" err="1"/>
              <a:t>ympäristö</a:t>
            </a:r>
            <a:r>
              <a:rPr lang="en-US" dirty="0"/>
              <a:t> </a:t>
            </a:r>
            <a:r>
              <a:rPr lang="en-US" dirty="0" err="1"/>
              <a:t>pystyssä</a:t>
            </a:r>
            <a:r>
              <a:rPr lang="en-US" dirty="0"/>
              <a:t> </a:t>
            </a:r>
          </a:p>
          <a:p>
            <a:pPr marL="2317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1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Harjoituksen</a:t>
            </a:r>
            <a:r>
              <a:rPr lang="en-US" dirty="0"/>
              <a:t> </a:t>
            </a:r>
            <a:r>
              <a:rPr lang="en-US" dirty="0" err="1"/>
              <a:t>aikataulu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8:00 </a:t>
            </a:r>
            <a:r>
              <a:rPr lang="en-US" dirty="0" err="1"/>
              <a:t>Harjoituksen</a:t>
            </a:r>
            <a:r>
              <a:rPr lang="en-US" dirty="0"/>
              <a:t> </a:t>
            </a:r>
            <a:r>
              <a:rPr lang="en-US" dirty="0" err="1"/>
              <a:t>valmistelu</a:t>
            </a:r>
            <a:endParaRPr lang="en-US" dirty="0"/>
          </a:p>
          <a:p>
            <a:r>
              <a:rPr lang="en-US" dirty="0"/>
              <a:t>8:30 </a:t>
            </a:r>
            <a:r>
              <a:rPr lang="en-US" dirty="0" err="1"/>
              <a:t>Harjoitus</a:t>
            </a:r>
            <a:r>
              <a:rPr lang="en-US" dirty="0"/>
              <a:t> </a:t>
            </a:r>
            <a:r>
              <a:rPr lang="en-US" dirty="0" err="1"/>
              <a:t>alkaa</a:t>
            </a:r>
            <a:endParaRPr lang="en-US" dirty="0"/>
          </a:p>
          <a:p>
            <a:r>
              <a:rPr lang="en-US" dirty="0"/>
              <a:t>9:15 </a:t>
            </a:r>
            <a:r>
              <a:rPr lang="en-US" dirty="0" err="1"/>
              <a:t>Tauko</a:t>
            </a:r>
            <a:r>
              <a:rPr lang="en-US" dirty="0"/>
              <a:t> </a:t>
            </a:r>
            <a:r>
              <a:rPr lang="en-US" dirty="0" err="1"/>
              <a:t>alkaa</a:t>
            </a:r>
            <a:endParaRPr lang="en-US" dirty="0"/>
          </a:p>
          <a:p>
            <a:r>
              <a:rPr lang="en-US" dirty="0"/>
              <a:t>9:30 </a:t>
            </a:r>
            <a:r>
              <a:rPr lang="en-US" dirty="0" err="1"/>
              <a:t>Harjoitus</a:t>
            </a:r>
            <a:r>
              <a:rPr lang="en-US" dirty="0"/>
              <a:t> </a:t>
            </a:r>
            <a:r>
              <a:rPr lang="en-US" dirty="0" err="1"/>
              <a:t>jatkuu</a:t>
            </a:r>
            <a:endParaRPr lang="en-US" dirty="0"/>
          </a:p>
          <a:p>
            <a:r>
              <a:rPr lang="en-US" dirty="0"/>
              <a:t>11:00 </a:t>
            </a:r>
            <a:r>
              <a:rPr lang="en-US" dirty="0" err="1"/>
              <a:t>Harjoitus</a:t>
            </a:r>
            <a:r>
              <a:rPr lang="en-US" dirty="0"/>
              <a:t> </a:t>
            </a:r>
            <a:r>
              <a:rPr lang="en-US" dirty="0" err="1"/>
              <a:t>päättyy</a:t>
            </a:r>
            <a:r>
              <a:rPr lang="en-US" dirty="0"/>
              <a:t>, </a:t>
            </a:r>
            <a:r>
              <a:rPr lang="en-US" dirty="0" err="1"/>
              <a:t>purku</a:t>
            </a:r>
            <a:r>
              <a:rPr lang="en-US" dirty="0"/>
              <a:t> ja </a:t>
            </a:r>
            <a:r>
              <a:rPr lang="en-US" dirty="0" err="1"/>
              <a:t>palaute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7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67</TotalTime>
  <Words>252</Words>
  <Application>Microsoft Office PowerPoint</Application>
  <PresentationFormat>Custom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Digital Blue Tunnel 16x9</vt:lpstr>
      <vt:lpstr>Kyberharjoitus perehdytys – verkkokauppayritys</vt:lpstr>
      <vt:lpstr>Yleisjärjestelyt</vt:lpstr>
      <vt:lpstr>Harjoitettavat organisaation osat/-roolit</vt:lpstr>
      <vt:lpstr>Harjoitettavat organisaation osat/-roolit</vt:lpstr>
      <vt:lpstr>Taustakertomus</vt:lpstr>
      <vt:lpstr>Harjoitustavoitteet</vt:lpstr>
      <vt:lpstr>Tekninen toimintaympäristö</vt:lpstr>
      <vt:lpstr>Harjoituksen toimintaperiaate ja säännöt</vt:lpstr>
      <vt:lpstr>Harjoituksen aikataulu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Kyberharjoitus perehdytys – verkkokauppayritys</dc:title>
  <dc:creator>Luukkanen Eetu</dc:creator>
  <cp:lastModifiedBy>Luukkanen Eetu</cp:lastModifiedBy>
  <cp:revision>11</cp:revision>
  <dcterms:created xsi:type="dcterms:W3CDTF">2017-11-15T11:56:03Z</dcterms:created>
  <dcterms:modified xsi:type="dcterms:W3CDTF">2017-11-16T15:03:21Z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