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542.org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Web Penetration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Information Gathering basics</a:t>
            </a:r>
          </a:p>
        </p:txBody>
      </p:sp>
      <p:pic>
        <p:nvPicPr>
          <p:cNvPr id="4098" name="Picture 2" descr="http://www.sandrock.in/images/web-application-penetration-testing-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88" y="985651"/>
            <a:ext cx="6766889" cy="252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28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nslookup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Limited functionality but we all started here!</a:t>
            </a:r>
          </a:p>
          <a:p>
            <a:r>
              <a:rPr lang="en-US" dirty="0"/>
              <a:t>Universal availability</a:t>
            </a:r>
          </a:p>
          <a:p>
            <a:r>
              <a:rPr lang="en-US" dirty="0"/>
              <a:t>Used for confirmation of blind command injection</a:t>
            </a:r>
          </a:p>
          <a:p>
            <a:r>
              <a:rPr lang="en-US" b="1" dirty="0" err="1"/>
              <a:t>Nslookup</a:t>
            </a:r>
            <a:r>
              <a:rPr lang="en-US" b="1" dirty="0"/>
              <a:t> sec542.org</a:t>
            </a:r>
          </a:p>
        </p:txBody>
      </p:sp>
    </p:spTree>
    <p:extLst>
      <p:ext uri="{BB962C8B-B14F-4D97-AF65-F5344CB8AC3E}">
        <p14:creationId xmlns:p14="http://schemas.microsoft.com/office/powerpoint/2010/main" val="312153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46594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Fully featured DNS client</a:t>
            </a:r>
          </a:p>
          <a:p>
            <a:pPr>
              <a:lnSpc>
                <a:spcPct val="150000"/>
              </a:lnSpc>
            </a:pPr>
            <a:r>
              <a:rPr lang="en-US" dirty="0"/>
              <a:t>Available on everything except Windows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Nobody cares about that though</a:t>
            </a:r>
          </a:p>
          <a:p>
            <a:r>
              <a:rPr lang="en-US" b="1" dirty="0"/>
              <a:t>Dig @nameserver example.com options….</a:t>
            </a:r>
          </a:p>
          <a:p>
            <a:pPr lvl="1"/>
            <a:r>
              <a:rPr lang="en-US" dirty="0"/>
              <a:t>-t any (all records), mx, </a:t>
            </a:r>
            <a:r>
              <a:rPr lang="en-US" dirty="0" err="1"/>
              <a:t>axfr</a:t>
            </a:r>
            <a:endParaRPr lang="en-US" dirty="0"/>
          </a:p>
          <a:p>
            <a:pPr lvl="1"/>
            <a:r>
              <a:rPr lang="en-US" dirty="0"/>
              <a:t>-x &lt;IP address&gt; -- reverse lookup</a:t>
            </a:r>
          </a:p>
          <a:p>
            <a:r>
              <a:rPr lang="en-US" dirty="0"/>
              <a:t>Sometimes dig tasks can fail (</a:t>
            </a:r>
            <a:r>
              <a:rPr lang="en-US" dirty="0" err="1"/>
              <a:t>ie</a:t>
            </a:r>
            <a:r>
              <a:rPr lang="en-US" dirty="0"/>
              <a:t> – zone transfer)</a:t>
            </a:r>
          </a:p>
        </p:txBody>
      </p:sp>
    </p:spTree>
    <p:extLst>
      <p:ext uri="{BB962C8B-B14F-4D97-AF65-F5344CB8AC3E}">
        <p14:creationId xmlns:p14="http://schemas.microsoft.com/office/powerpoint/2010/main" val="7987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Number of DNS-oriented NSE scripts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</a:t>
            </a:r>
            <a:r>
              <a:rPr lang="en-US" dirty="0" err="1"/>
              <a:t>locate.nse</a:t>
            </a:r>
            <a:r>
              <a:rPr lang="en-US" dirty="0"/>
              <a:t>” can be used to find scripts</a:t>
            </a:r>
          </a:p>
          <a:p>
            <a:r>
              <a:rPr lang="en-US" dirty="0"/>
              <a:t>Smaller dictionary list than </a:t>
            </a:r>
            <a:r>
              <a:rPr lang="en-US" dirty="0" err="1"/>
              <a:t>DNSRecon</a:t>
            </a:r>
            <a:endParaRPr lang="en-US" dirty="0"/>
          </a:p>
          <a:p>
            <a:pPr lvl="1"/>
            <a:r>
              <a:rPr lang="en-US" dirty="0"/>
              <a:t>Use less to tell you usage of a particular script</a:t>
            </a:r>
          </a:p>
          <a:p>
            <a:r>
              <a:rPr lang="en-US" dirty="0" err="1"/>
              <a:t>Dns-brute.nse</a:t>
            </a:r>
            <a:r>
              <a:rPr lang="en-US" dirty="0"/>
              <a:t> useful for discovering CNAMES</a:t>
            </a:r>
          </a:p>
        </p:txBody>
      </p:sp>
    </p:spTree>
    <p:extLst>
      <p:ext uri="{BB962C8B-B14F-4D97-AF65-F5344CB8AC3E}">
        <p14:creationId xmlns:p14="http://schemas.microsoft.com/office/powerpoint/2010/main" val="232990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DNSRecon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program that has a very large dictionary list and can perform many DNS reconnaissance functions</a:t>
            </a:r>
          </a:p>
          <a:p>
            <a:r>
              <a:rPr lang="en-US" b="1" dirty="0"/>
              <a:t>dnsrecon.py –d &lt;domain&gt;</a:t>
            </a:r>
            <a:endParaRPr lang="en-US" dirty="0"/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-d (domain), -r (range), -n (name server), -D (dictionary), -t (type), -a (AXFR), -s (reverse),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0600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Metasploit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642" y="2315688"/>
            <a:ext cx="10996550" cy="4120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Very powerful tool with a lot of capabilities past what some web pen testers even use</a:t>
            </a:r>
          </a:p>
          <a:p>
            <a:pPr>
              <a:lnSpc>
                <a:spcPct val="150000"/>
              </a:lnSpc>
            </a:pPr>
            <a:r>
              <a:rPr lang="en-US" dirty="0"/>
              <a:t>Useful DNS modules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Dns_bruteforce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Dns_cache_server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Dns_info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Dns_reverse_lookup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Dns_srv_enum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8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01173"/>
            <a:ext cx="9999330" cy="4027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Search records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Zone transfer</a:t>
            </a:r>
          </a:p>
          <a:p>
            <a:pPr>
              <a:lnSpc>
                <a:spcPct val="150000"/>
              </a:lnSpc>
            </a:pPr>
            <a:r>
              <a:rPr lang="en-US" dirty="0"/>
              <a:t>Use </a:t>
            </a:r>
            <a:r>
              <a:rPr lang="en-US" dirty="0" err="1"/>
              <a:t>Nmap</a:t>
            </a:r>
            <a:r>
              <a:rPr lang="en-US" dirty="0"/>
              <a:t>/</a:t>
            </a:r>
            <a:r>
              <a:rPr lang="en-US" dirty="0" err="1"/>
              <a:t>DNSRecon</a:t>
            </a:r>
            <a:r>
              <a:rPr lang="en-US" dirty="0"/>
              <a:t> to find resolvable names (CNAMES)</a:t>
            </a:r>
          </a:p>
          <a:p>
            <a:pPr>
              <a:lnSpc>
                <a:spcPct val="150000"/>
              </a:lnSpc>
            </a:pPr>
            <a:r>
              <a:rPr lang="en-US" dirty="0"/>
              <a:t>Use </a:t>
            </a:r>
            <a:r>
              <a:rPr lang="en-US" dirty="0" err="1"/>
              <a:t>Metasploit</a:t>
            </a:r>
            <a:r>
              <a:rPr lang="en-US" dirty="0"/>
              <a:t> to perform PTR scan or 192.168.1.0/24</a:t>
            </a:r>
          </a:p>
        </p:txBody>
      </p:sp>
    </p:spTree>
    <p:extLst>
      <p:ext uri="{BB962C8B-B14F-4D97-AF65-F5344CB8AC3E}">
        <p14:creationId xmlns:p14="http://schemas.microsoft.com/office/powerpoint/2010/main" val="342313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Penetration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Web applications are being used more and more nowadays</a:t>
            </a:r>
          </a:p>
          <a:p>
            <a:r>
              <a:rPr lang="en-US" dirty="0"/>
              <a:t>Critical functionality of businesses among employees and possibly clients for the business</a:t>
            </a:r>
          </a:p>
          <a:p>
            <a:r>
              <a:rPr lang="en-US" dirty="0"/>
              <a:t>More spaces to attack and manipulate now</a:t>
            </a:r>
          </a:p>
          <a:p>
            <a:r>
              <a:rPr lang="en-US" dirty="0"/>
              <a:t>Your methods must be proven, repeatable, and explainable!</a:t>
            </a:r>
          </a:p>
        </p:txBody>
      </p:sp>
    </p:spTree>
    <p:extLst>
      <p:ext uri="{BB962C8B-B14F-4D97-AF65-F5344CB8AC3E}">
        <p14:creationId xmlns:p14="http://schemas.microsoft.com/office/powerpoint/2010/main" val="286714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Tools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Interception Proxies</a:t>
            </a:r>
          </a:p>
        </p:txBody>
      </p:sp>
    </p:spTree>
    <p:extLst>
      <p:ext uri="{BB962C8B-B14F-4D97-AF65-F5344CB8AC3E}">
        <p14:creationId xmlns:p14="http://schemas.microsoft.com/office/powerpoint/2010/main" val="62354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568952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Fully featured open source proxy interceptor</a:t>
            </a:r>
          </a:p>
          <a:p>
            <a:r>
              <a:rPr lang="en-US" dirty="0"/>
              <a:t>Made my OWASP (Open Web Application Security Project)</a:t>
            </a:r>
          </a:p>
          <a:p>
            <a:r>
              <a:rPr lang="en-US" dirty="0"/>
              <a:t>Closest rival to Burp Suite</a:t>
            </a:r>
          </a:p>
        </p:txBody>
      </p:sp>
      <p:pic>
        <p:nvPicPr>
          <p:cNvPr id="2050" name="Picture 2" descr="Image result for zap attack proxy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907" y="1906264"/>
            <a:ext cx="6079484" cy="45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58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Fiddler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4462075" cy="36072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Free web debugging proxy</a:t>
            </a:r>
          </a:p>
          <a:p>
            <a:pPr>
              <a:lnSpc>
                <a:spcPct val="150000"/>
              </a:lnSpc>
            </a:pPr>
            <a:r>
              <a:rPr lang="en-US" dirty="0"/>
              <a:t>Used for Windows</a:t>
            </a:r>
          </a:p>
          <a:p>
            <a:pPr>
              <a:lnSpc>
                <a:spcPct val="150000"/>
              </a:lnSpc>
            </a:pPr>
            <a:r>
              <a:rPr lang="en-US" dirty="0"/>
              <a:t>Intercepts http traffic between your computer and the web server</a:t>
            </a:r>
          </a:p>
        </p:txBody>
      </p:sp>
      <p:pic>
        <p:nvPicPr>
          <p:cNvPr id="1026" name="Picture 2" descr="Image result for fiddler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127" y="1799385"/>
            <a:ext cx="5879174" cy="455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6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Burp Suite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60021" y="2603500"/>
            <a:ext cx="4762005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Most powerful part of the tool is the Proxy and Intercept tabs</a:t>
            </a:r>
          </a:p>
          <a:p>
            <a:pPr>
              <a:lnSpc>
                <a:spcPct val="150000"/>
              </a:lnSpc>
            </a:pPr>
            <a:r>
              <a:rPr lang="en-US" dirty="0"/>
              <a:t>Burp has many tools inside 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(You should all use Burp Suite for looking at websites and web applications…)</a:t>
            </a:r>
          </a:p>
        </p:txBody>
      </p:sp>
      <p:pic>
        <p:nvPicPr>
          <p:cNvPr id="3074" name="Picture 2" descr="Image result for burp su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981" y="1937856"/>
            <a:ext cx="6392600" cy="447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4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WHOIS &amp; DNS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Critical protocols that you need to understand and master!!!</a:t>
            </a:r>
          </a:p>
        </p:txBody>
      </p:sp>
    </p:spTree>
    <p:extLst>
      <p:ext uri="{BB962C8B-B14F-4D97-AF65-F5344CB8AC3E}">
        <p14:creationId xmlns:p14="http://schemas.microsoft.com/office/powerpoint/2010/main" val="75829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Stuff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232561"/>
            <a:ext cx="9770345" cy="4275117"/>
          </a:xfrm>
        </p:spPr>
        <p:txBody>
          <a:bodyPr>
            <a:normAutofit/>
          </a:bodyPr>
          <a:lstStyle/>
          <a:p>
            <a:r>
              <a:rPr lang="en-US" dirty="0"/>
              <a:t>WHOIS – provides client/server access to information about Internet domains</a:t>
            </a:r>
          </a:p>
          <a:p>
            <a:pPr lvl="1"/>
            <a:r>
              <a:rPr lang="en-US" dirty="0"/>
              <a:t>Automatically choose a server but “-h” can be used to select another server</a:t>
            </a:r>
          </a:p>
          <a:p>
            <a:pPr lvl="1"/>
            <a:r>
              <a:rPr lang="en-US" dirty="0"/>
              <a:t>Names, phone numbers, emails, Addresses, DNS server names</a:t>
            </a:r>
          </a:p>
          <a:p>
            <a:r>
              <a:rPr lang="en-US" dirty="0"/>
              <a:t>DNS (Domain Name System) – database of domain names</a:t>
            </a:r>
          </a:p>
          <a:p>
            <a:pPr lvl="1"/>
            <a:r>
              <a:rPr lang="en-US" dirty="0"/>
              <a:t>CNAME – Canonical Name – used as alias to other server names</a:t>
            </a:r>
          </a:p>
          <a:p>
            <a:pPr lvl="2"/>
            <a:r>
              <a:rPr lang="en-US" dirty="0"/>
              <a:t>docs.example.com 		documents.example.com</a:t>
            </a:r>
          </a:p>
          <a:p>
            <a:pPr lvl="1"/>
            <a:r>
              <a:rPr lang="en-US" dirty="0"/>
              <a:t>Zone Transfer – allow a secondary DNS serve to mirror a primary one</a:t>
            </a:r>
          </a:p>
          <a:p>
            <a:pPr lvl="2"/>
            <a:r>
              <a:rPr lang="en-US" dirty="0"/>
              <a:t>AXFR – full zone transfer</a:t>
            </a:r>
          </a:p>
          <a:p>
            <a:pPr lvl="2"/>
            <a:r>
              <a:rPr lang="en-US" dirty="0"/>
              <a:t>IXFR – efficient mirroring for specific records (incremental)</a:t>
            </a:r>
          </a:p>
          <a:p>
            <a:r>
              <a:rPr lang="en-US" dirty="0"/>
              <a:t>WHAT IF WE CAN’T PERFORM A ZONE TRANSFER?!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12930" y="4299231"/>
            <a:ext cx="58189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64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1314"/>
            <a:ext cx="4825157" cy="828448"/>
          </a:xfrm>
        </p:spPr>
        <p:txBody>
          <a:bodyPr/>
          <a:lstStyle/>
          <a:p>
            <a:pPr algn="ctr"/>
            <a:r>
              <a:rPr lang="en-US" dirty="0"/>
              <a:t>Reverse DNS (PTR) Scans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Reverse (PTR) records will almost always be made for every forward (A) record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Record: </a:t>
            </a:r>
            <a:r>
              <a:rPr lang="en-US" dirty="0">
                <a:hlinkClick r:id="rId2"/>
              </a:rPr>
              <a:t>www.sec542.org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PTR Record: 192.168.1.8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351314"/>
            <a:ext cx="5227226" cy="828448"/>
          </a:xfrm>
        </p:spPr>
        <p:txBody>
          <a:bodyPr/>
          <a:lstStyle/>
          <a:p>
            <a:pPr algn="ctr"/>
            <a:r>
              <a:rPr lang="en-US" dirty="0"/>
              <a:t>Dictionary DNS (Brute Force) Scans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You supply a list of potential DNS names</a:t>
            </a:r>
          </a:p>
          <a:p>
            <a:pPr lvl="1"/>
            <a:r>
              <a:rPr lang="en-US" dirty="0"/>
              <a:t>Sometimes discover “hidden” DNS names that don’t have PTR records</a:t>
            </a:r>
          </a:p>
          <a:p>
            <a:pPr lvl="1"/>
            <a:r>
              <a:rPr lang="en-US" dirty="0"/>
              <a:t>Will attempt to resolve $entry.example.com</a:t>
            </a:r>
          </a:p>
        </p:txBody>
      </p:sp>
    </p:spTree>
    <p:extLst>
      <p:ext uri="{BB962C8B-B14F-4D97-AF65-F5344CB8AC3E}">
        <p14:creationId xmlns:p14="http://schemas.microsoft.com/office/powerpoint/2010/main" val="3665156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</TotalTime>
  <Words>488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Web Penetration Testing</vt:lpstr>
      <vt:lpstr>What is Web Penetration Testing?</vt:lpstr>
      <vt:lpstr>Common Tools</vt:lpstr>
      <vt:lpstr>Zap</vt:lpstr>
      <vt:lpstr>Fiddler</vt:lpstr>
      <vt:lpstr>Burp Suite</vt:lpstr>
      <vt:lpstr>WHOIS &amp; DNS</vt:lpstr>
      <vt:lpstr>Important Stuff</vt:lpstr>
      <vt:lpstr>Alternates</vt:lpstr>
      <vt:lpstr>nslookup</vt:lpstr>
      <vt:lpstr>dig</vt:lpstr>
      <vt:lpstr>Nmap</vt:lpstr>
      <vt:lpstr>DNSRecon</vt:lpstr>
      <vt:lpstr>Metasploit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Forensics: Information Gathering</dc:title>
  <dc:creator>KSDeValk</dc:creator>
  <cp:lastModifiedBy>KSDeValk</cp:lastModifiedBy>
  <cp:revision>33</cp:revision>
  <dcterms:created xsi:type="dcterms:W3CDTF">2016-11-15T20:57:24Z</dcterms:created>
  <dcterms:modified xsi:type="dcterms:W3CDTF">2016-11-16T01:35:55Z</dcterms:modified>
</cp:coreProperties>
</file>