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A5CA-17A6-4F4D-B372-CB1ABFCBCAE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A187-86DD-4B24-8553-96DF5DE7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329" y="0"/>
            <a:ext cx="2182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619" y="1249452"/>
            <a:ext cx="8669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PHẠM YẾN NHI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727163" y="2635056"/>
            <a:ext cx="9196252" cy="2223974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“ĐỀ TÀI: </a:t>
            </a:r>
            <a:r>
              <a:rPr lang="en-US" altLang="en-US" sz="4000" b="1" dirty="0" err="1" smtClean="0">
                <a:solidFill>
                  <a:schemeClr val="tx1"/>
                </a:solidFill>
                <a:latin typeface="+mn-lt"/>
              </a:rPr>
              <a:t>Xây</a:t>
            </a:r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4000" b="1" dirty="0" err="1" smtClean="0">
                <a:solidFill>
                  <a:schemeClr val="tx1"/>
                </a:solidFill>
                <a:latin typeface="+mn-lt"/>
              </a:rPr>
              <a:t>dựng</a:t>
            </a:r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 game cờ </a:t>
            </a:r>
            <a:r>
              <a:rPr lang="en-US" altLang="en-US" sz="4000" b="1" dirty="0" err="1" smtClean="0">
                <a:solidFill>
                  <a:schemeClr val="tx1"/>
                </a:solidFill>
                <a:latin typeface="+mn-lt"/>
              </a:rPr>
              <a:t>caro</a:t>
            </a:r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 bằng </a:t>
            </a:r>
            <a:r>
              <a:rPr lang="en-US" altLang="en-US" sz="4000" b="1" dirty="0" err="1" smtClean="0">
                <a:solidFill>
                  <a:schemeClr val="tx1"/>
                </a:solidFill>
                <a:latin typeface="+mn-lt"/>
              </a:rPr>
              <a:t>ngôn</a:t>
            </a:r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4000" b="1" dirty="0" err="1" smtClean="0">
                <a:solidFill>
                  <a:schemeClr val="tx1"/>
                </a:solidFill>
                <a:latin typeface="+mn-lt"/>
              </a:rPr>
              <a:t>ngữ</a:t>
            </a:r>
            <a:r>
              <a:rPr lang="en-US" altLang="en-US" sz="4000" b="1" dirty="0" smtClean="0">
                <a:solidFill>
                  <a:schemeClr val="tx1"/>
                </a:solidFill>
                <a:latin typeface="+mn-lt"/>
              </a:rPr>
              <a:t> Python”</a:t>
            </a:r>
          </a:p>
          <a:p>
            <a:pPr algn="ctr"/>
            <a:endParaRPr lang="en-US" sz="24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4913194" y="5080150"/>
            <a:ext cx="4009805" cy="1483246"/>
          </a:xfrm>
          <a:prstGeom prst="wedgeRectCallout">
            <a:avLst>
              <a:gd name="adj1" fmla="val -47398"/>
              <a:gd name="adj2" fmla="val -8449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en-US" sz="2400" b="1" dirty="0" err="1" smtClean="0">
                <a:solidFill>
                  <a:srgbClr val="002060"/>
                </a:solidFill>
              </a:rPr>
              <a:t>Sinh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Viên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: Triệu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Phương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Nam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002060"/>
                </a:solidFill>
              </a:rPr>
              <a:t>LỚP: KTPM 0115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01" y="17788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8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3877" y="41819"/>
            <a:ext cx="5460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atin typeface="Arial" charset="0"/>
                <a:cs typeface="+mn-cs"/>
              </a:rPr>
              <a:t>NỘI</a:t>
            </a:r>
            <a:r>
              <a:rPr lang="en-US" sz="40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4000" b="1" dirty="0" smtClean="0">
                <a:latin typeface="Arial" charset="0"/>
                <a:cs typeface="+mn-cs"/>
              </a:rPr>
              <a:t>DUNG</a:t>
            </a:r>
            <a:r>
              <a:rPr lang="en-US" sz="40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4000" b="1" dirty="0" smtClean="0">
                <a:latin typeface="Arial" charset="0"/>
                <a:cs typeface="+mn-cs"/>
              </a:rPr>
              <a:t>CHÍNH</a:t>
            </a:r>
            <a:endParaRPr lang="en-US" sz="4000" b="1" dirty="0">
              <a:latin typeface="Arial" charset="0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4414" y="1462712"/>
            <a:ext cx="1143928" cy="866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70" y="1847761"/>
            <a:ext cx="1209524" cy="16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86" y="2072305"/>
            <a:ext cx="1598251" cy="204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88" y="2352728"/>
            <a:ext cx="2365026" cy="2907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865" y="2236078"/>
            <a:ext cx="2922778" cy="4036218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5400000">
            <a:off x="648171" y="2020225"/>
            <a:ext cx="400050" cy="137636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2130632" y="2970378"/>
            <a:ext cx="400050" cy="137636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4242188" y="3630829"/>
            <a:ext cx="400050" cy="137636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6560694" y="4571872"/>
            <a:ext cx="400050" cy="137636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9517849" y="5584115"/>
            <a:ext cx="400050" cy="137636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29692" y="61519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6311" y="3458534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Arial" charset="0"/>
              </a:rPr>
              <a:t>CƠ SỞ LÝ THUYẾT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3149" y="5064363"/>
            <a:ext cx="161133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Arial" charset="0"/>
              </a:rPr>
              <a:t>KẾT LUẬN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2294" y="4149704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Lý </a:t>
            </a:r>
            <a:r>
              <a:rPr lang="en-US" dirty="0" err="1" smtClean="0"/>
              <a:t>thuyết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5205" y="2531585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05" y="41819"/>
            <a:ext cx="1313548" cy="10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182" y="0"/>
            <a:ext cx="81035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CƠ SỞ LÝ THUYẾT WORDPRESS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19"/>
          <p:cNvSpPr>
            <a:spLocks noChangeArrowheads="1"/>
          </p:cNvSpPr>
          <p:nvPr/>
        </p:nvSpPr>
        <p:spPr bwMode="gray">
          <a:xfrm>
            <a:off x="2755908" y="3533277"/>
            <a:ext cx="565150" cy="512763"/>
          </a:xfrm>
          <a:prstGeom prst="rightArrow">
            <a:avLst>
              <a:gd name="adj1" fmla="val 59405"/>
              <a:gd name="adj2" fmla="val 48917"/>
            </a:avLst>
          </a:prstGeom>
          <a:solidFill>
            <a:srgbClr val="B2B2B2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23"/>
          <p:cNvSpPr/>
          <p:nvPr/>
        </p:nvSpPr>
        <p:spPr bwMode="gray">
          <a:xfrm>
            <a:off x="344504" y="3340395"/>
            <a:ext cx="2362200" cy="898525"/>
          </a:xfrm>
          <a:prstGeom prst="roundRect">
            <a:avLst/>
          </a:prstGeom>
          <a:solidFill>
            <a:schemeClr val="bg1"/>
          </a:solidFill>
          <a:ln w="42500" cap="flat" cmpd="sng" algn="ctr">
            <a:solidFill>
              <a:srgbClr val="80808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70262" y="1209478"/>
            <a:ext cx="8080209" cy="5327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2310" y="1076846"/>
            <a:ext cx="308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là gì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9361" y="1593171"/>
            <a:ext cx="7601803" cy="7697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8993" y="3276335"/>
            <a:ext cx="7601803" cy="7697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trình,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lập 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hoặc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lập 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8994" y="2441430"/>
            <a:ext cx="7601803" cy="769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Python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này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8992" y="4111240"/>
            <a:ext cx="7601803" cy="769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không chỉ làm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như lập trình web,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này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nó có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 web, enterprise, 3D CAD,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8991" y="4984300"/>
            <a:ext cx="7601803" cy="1128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Python,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trình edit-test-debug của Python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1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6"/>
          <p:cNvSpPr>
            <a:spLocks noChangeArrowheads="1" noChangeShapeType="1" noTextEdit="1"/>
          </p:cNvSpPr>
          <p:nvPr/>
        </p:nvSpPr>
        <p:spPr bwMode="gray">
          <a:xfrm>
            <a:off x="9372429" y="697940"/>
            <a:ext cx="473075" cy="593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 dirty="0">
                <a:solidFill>
                  <a:srgbClr val="4AC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6387" name="WordArt 6"/>
          <p:cNvSpPr>
            <a:spLocks noChangeArrowheads="1" noChangeShapeType="1" noTextEdit="1"/>
          </p:cNvSpPr>
          <p:nvPr/>
        </p:nvSpPr>
        <p:spPr bwMode="gray">
          <a:xfrm>
            <a:off x="1865641" y="772496"/>
            <a:ext cx="473075" cy="585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 dirty="0">
                <a:solidFill>
                  <a:srgbClr val="FABC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388" name="WordArt 6"/>
          <p:cNvSpPr>
            <a:spLocks noChangeArrowheads="1" noChangeShapeType="1" noTextEdit="1"/>
          </p:cNvSpPr>
          <p:nvPr/>
        </p:nvSpPr>
        <p:spPr bwMode="gray">
          <a:xfrm>
            <a:off x="4799717" y="764559"/>
            <a:ext cx="474663" cy="593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 dirty="0">
                <a:solidFill>
                  <a:srgbClr val="EE6EA5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Round Same Side Corner Rectangle 22"/>
          <p:cNvSpPr/>
          <p:nvPr/>
        </p:nvSpPr>
        <p:spPr bwMode="auto">
          <a:xfrm flipH="1">
            <a:off x="242796" y="1752299"/>
            <a:ext cx="3000541" cy="4443784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82880"/>
          <a:lstStyle/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vi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người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hevron 1"/>
          <p:cNvSpPr/>
          <p:nvPr/>
        </p:nvSpPr>
        <p:spPr bwMode="auto">
          <a:xfrm flipH="1">
            <a:off x="27097" y="1315315"/>
            <a:ext cx="340144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 Same Side Corner Rectangle 22"/>
          <p:cNvSpPr/>
          <p:nvPr/>
        </p:nvSpPr>
        <p:spPr bwMode="auto">
          <a:xfrm>
            <a:off x="3338875" y="1820534"/>
            <a:ext cx="4112802" cy="4375549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82880"/>
          <a:lstStyle/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rảnh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rỗi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hoặc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làm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thì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người trong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hoặc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lấy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Có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hoặc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vào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người,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với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thì game Cờ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endParaRPr lang="en-US" dirty="0"/>
          </a:p>
        </p:txBody>
      </p:sp>
      <p:sp>
        <p:nvSpPr>
          <p:cNvPr id="8" name="Hexagon 26"/>
          <p:cNvSpPr/>
          <p:nvPr/>
        </p:nvSpPr>
        <p:spPr bwMode="auto">
          <a:xfrm>
            <a:off x="3310273" y="1356290"/>
            <a:ext cx="4366840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7547215" y="1820765"/>
            <a:ext cx="4123504" cy="4375319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82880"/>
          <a:lstStyle/>
          <a:p>
            <a:pPr algn="just">
              <a:lnSpc>
                <a:spcPct val="150000"/>
              </a:lnSpc>
              <a:defRPr/>
            </a:pP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của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là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giác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thoải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mái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tinh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thần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khi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dánh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thắng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thủ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trình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có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đấu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với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với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khi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trình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của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“Cờ Caro”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Python 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cách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trên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thử nghiệm trong khi lập trình.</a:t>
            </a:r>
          </a:p>
          <a:p>
            <a:pPr algn="just">
              <a:lnSpc>
                <a:spcPct val="150000"/>
              </a:lnSpc>
              <a:defRPr/>
            </a:pPr>
            <a:endParaRPr lang="en-US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hevron 29"/>
          <p:cNvSpPr/>
          <p:nvPr/>
        </p:nvSpPr>
        <p:spPr bwMode="auto">
          <a:xfrm>
            <a:off x="7589463" y="1358284"/>
            <a:ext cx="4176794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itle 15"/>
          <p:cNvSpPr txBox="1">
            <a:spLocks noGrp="1"/>
          </p:cNvSpPr>
          <p:nvPr>
            <p:ph type="title"/>
          </p:nvPr>
        </p:nvSpPr>
        <p:spPr>
          <a:xfrm>
            <a:off x="2057628" y="209947"/>
            <a:ext cx="8229600" cy="590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latin typeface="Arial" charset="0"/>
                <a:cs typeface="+mn-cs"/>
              </a:rPr>
              <a:t>1. GIỚI THIỆU ĐỀ TÀI</a:t>
            </a:r>
            <a:endParaRPr lang="en-US" sz="3600" b="1" dirty="0">
              <a:latin typeface="Arial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5028" y="1304310"/>
            <a:ext cx="319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Ý nghĩa thực tiễn</a:t>
            </a:r>
          </a:p>
          <a:p>
            <a:pPr lvl="0"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của đề 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583" y="1290634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38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500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1. GIỚI THIỆU ĐỀ TÀI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nam trieu</dc:creator>
  <cp:lastModifiedBy>Phuong nam trieu</cp:lastModifiedBy>
  <cp:revision>22</cp:revision>
  <dcterms:created xsi:type="dcterms:W3CDTF">2018-01-08T13:05:11Z</dcterms:created>
  <dcterms:modified xsi:type="dcterms:W3CDTF">2018-01-09T15:19:48Z</dcterms:modified>
</cp:coreProperties>
</file>