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2"/>
    <p:restoredTop sz="94669"/>
  </p:normalViewPr>
  <p:slideViewPr>
    <p:cSldViewPr snapToGrid="0" snapToObjects="1">
      <p:cViewPr>
        <p:scale>
          <a:sx n="125" d="100"/>
          <a:sy n="125" d="100"/>
        </p:scale>
        <p:origin x="1224" y="-23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4"/>
            <a:ext cx="4163547" cy="993214"/>
            <a:chOff x="298349" y="6278034"/>
            <a:chExt cx="2284839" cy="1075982"/>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5"/>
              <a:ext cx="2284839" cy="73650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103136"/>
            <a:chOff x="110867" y="2926080"/>
            <a:chExt cx="2261979" cy="21031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71859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139752"/>
            <a:chOff x="2560319" y="1368745"/>
            <a:chExt cx="4235139" cy="213975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640506"/>
              <a:ext cx="4206240" cy="18679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 and cars through exchanging data from UI to CAN-Com/D-bus and vice</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VMWare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145" cy="1230119"/>
            <a:chOff x="123815" y="5667273"/>
            <a:chExt cx="2286145" cy="1230119"/>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960" y="6009798"/>
              <a:ext cx="2286000" cy="88759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Microsoft Azure Fundamentals (Udemy)</a:t>
              </a:r>
            </a:p>
            <a:p>
              <a:pPr marL="171450" indent="-171450" algn="l" defTabSz="556127">
                <a:lnSpc>
                  <a:spcPct val="150000"/>
                </a:lnSpc>
                <a:buFont typeface="Arial" panose="020B0604020202020204" pitchFamily="34" charset="0"/>
                <a:buChar char="•"/>
              </a:pP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Kubernetes (Udemy)</a:t>
              </a:r>
            </a:p>
            <a:p>
              <a:pPr marL="171450" indent="-171450" algn="l" defTabSz="556127">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71450" indent="-171450" algn="l" defTabSz="556127">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2484</TotalTime>
  <Words>540</Words>
  <Application>Microsoft Office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711</cp:revision>
  <cp:lastPrinted>2023-04-02T16:12:04Z</cp:lastPrinted>
  <dcterms:modified xsi:type="dcterms:W3CDTF">2023-04-04T14:05:58Z</dcterms:modified>
  <cp:category>Curriculum Vitae/Resume</cp:category>
</cp:coreProperties>
</file>