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94"/>
  </p:normalViewPr>
  <p:slideViewPr>
    <p:cSldViewPr snapToGrid="0" snapToObjects="1">
      <p:cViewPr varScale="1">
        <p:scale>
          <a:sx n="53" d="100"/>
          <a:sy n="53" d="100"/>
        </p:scale>
        <p:origin x="27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7"/>
            <a:ext cx="4163547" cy="993210"/>
            <a:chOff x="298349" y="6278034"/>
            <a:chExt cx="2284839" cy="1075977"/>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2"/>
              <a:ext cx="2284839" cy="7364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1964636"/>
            <a:chOff x="110867" y="2926080"/>
            <a:chExt cx="2261979" cy="19646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58009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244772" y="280332"/>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431537"/>
            <a:ext cx="4206240" cy="1799964"/>
            <a:chOff x="2560320" y="3260409"/>
            <a:chExt cx="4165600" cy="1673677"/>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02939"/>
              <a:ext cx="4165600" cy="13311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GPA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6.48,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ultrasonic sensor, 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1760" y="1433637"/>
            <a:ext cx="4206240" cy="1882118"/>
            <a:chOff x="2556007" y="1368745"/>
            <a:chExt cx="4206240" cy="1882118"/>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6007" y="1674362"/>
              <a:ext cx="4206240" cy="157650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socket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method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sorting</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rearrange the reference lines on car.</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communicating between</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processes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67185" y="5359691"/>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6"/>
              <a:ext cx="1329312" cy="123101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Image Processing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Deep 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intelligent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000" cy="856624"/>
            <a:chOff x="123815" y="5667273"/>
            <a:chExt cx="2286000" cy="856624"/>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815" y="6051801"/>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SLAM Course (University of Freiburg)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for Robotics ROS (ETH)</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2211</TotalTime>
  <Words>524</Words>
  <Application>Microsoft Office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689</cp:revision>
  <dcterms:modified xsi:type="dcterms:W3CDTF">2023-03-23T12:20:57Z</dcterms:modified>
  <cp:category>Curriculum Vitae/Resume</cp:category>
</cp:coreProperties>
</file>