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228" d="100"/>
          <a:sy n="228" d="100"/>
        </p:scale>
        <p:origin x="656" y="-8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31758" y="6722752"/>
            <a:ext cx="4189082" cy="1022549"/>
            <a:chOff x="282676" y="6278034"/>
            <a:chExt cx="2298852" cy="1107762"/>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82676" y="6649297"/>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C/C++ Advanced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380135"/>
            <a:chOff x="110867" y="2926080"/>
            <a:chExt cx="2261979" cy="2380135"/>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9955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distributed, large-scale systems, particularly for the system using image processing and computer vision system. I am a quick learner, proficient in Python, C++,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25888" y="1433637"/>
            <a:ext cx="4206240" cy="2150907"/>
            <a:chOff x="2550135" y="1368745"/>
            <a:chExt cx="4206240" cy="2150907"/>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0135" y="1651661"/>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Socket programming and memory optimization</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on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 with JavaScript for interacting with the service</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between font-end and back-end.</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31761" y="5420288"/>
            <a:ext cx="4170976" cy="1351744"/>
            <a:chOff x="294438" y="6803286"/>
            <a:chExt cx="3911981"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294438" y="7184893"/>
              <a:ext cx="1389395" cy="83048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13809" y="7184893"/>
              <a:ext cx="1329312" cy="106406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Matlab</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cloud and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13241" y="7030720"/>
            <a:ext cx="2286000" cy="837856"/>
            <a:chOff x="113241" y="5667273"/>
            <a:chExt cx="2286000" cy="837856"/>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13241" y="6033033"/>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 and Computer Vision</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OpenCV Programming with C/C++</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2498</TotalTime>
  <Words>520</Words>
  <Application>Microsoft Macintosh PowerPoint</Application>
  <PresentationFormat>Letter Paper (8.5x11 in)</PresentationFormat>
  <Paragraphs>65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721</cp:revision>
  <cp:lastPrinted>2023-04-02T16:12:04Z</cp:lastPrinted>
  <dcterms:modified xsi:type="dcterms:W3CDTF">2023-04-12T17:04:32Z</dcterms:modified>
  <cp:category>Curriculum Vitae/Resume</cp:category>
</cp:coreProperties>
</file>