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p:scale>
          <a:sx n="190" d="100"/>
          <a:sy n="190" d="100"/>
        </p:scale>
        <p:origin x="1608" y="-3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37041" y="6722755"/>
            <a:ext cx="4183799" cy="1197828"/>
            <a:chOff x="285575" y="6278034"/>
            <a:chExt cx="2295953" cy="1297647"/>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85575" y="6614120"/>
              <a:ext cx="2284839" cy="96156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C/C++ Advanced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OpenGL and Shader Programming (Udemy)</a:t>
              </a:r>
            </a:p>
            <a:p>
              <a:pPr marL="171450" lvl="3" indent="-171450" algn="just">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103136"/>
            <a:chOff x="110867" y="2926080"/>
            <a:chExt cx="2261979" cy="21031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71859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distributed, large-scale systems, particularly for cloud computing systems. I am a quick learner, proficient in Python, C++,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063032"/>
            <a:chOff x="2560319" y="1368745"/>
            <a:chExt cx="4235139" cy="206303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717225"/>
              <a:ext cx="4206240" cy="171455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Socket programming and memory optimization</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31761" y="5420288"/>
            <a:ext cx="4170976" cy="1351744"/>
            <a:chOff x="294438" y="6803286"/>
            <a:chExt cx="3911981"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294438" y="7195148"/>
              <a:ext cx="1389395" cy="6801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0334" y="7187863"/>
              <a:ext cx="1329312" cy="106406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Matlab</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cloud and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06919" y="7030720"/>
            <a:ext cx="2286000" cy="639008"/>
            <a:chOff x="106919" y="5667273"/>
            <a:chExt cx="2286000" cy="639008"/>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06919" y="6041934"/>
              <a:ext cx="2286000" cy="2643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Image Processing and Computer Vision</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2494</TotalTime>
  <Words>505</Words>
  <Application>Microsoft Macintosh PowerPoint</Application>
  <PresentationFormat>Letter Paper (8.5x11 in)</PresentationFormat>
  <Paragraphs>65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716</cp:revision>
  <cp:lastPrinted>2023-04-02T16:12:04Z</cp:lastPrinted>
  <dcterms:modified xsi:type="dcterms:W3CDTF">2023-04-08T02:06:24Z</dcterms:modified>
  <cp:category>Curriculum Vitae/Resume</cp:category>
</cp:coreProperties>
</file>