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p:restoredTop sz="94674"/>
  </p:normalViewPr>
  <p:slideViewPr>
    <p:cSldViewPr snapToGrid="0" snapToObjects="1">
      <p:cViewPr>
        <p:scale>
          <a:sx n="165" d="100"/>
          <a:sy n="165" d="100"/>
        </p:scale>
        <p:origin x="2168" y="-3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18" y="6722758"/>
            <a:ext cx="4163547" cy="993211"/>
            <a:chOff x="298349" y="6278034"/>
            <a:chExt cx="2284839" cy="1075978"/>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617514"/>
              <a:ext cx="2284839" cy="73649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2103136"/>
            <a:chOff x="110867" y="2926080"/>
            <a:chExt cx="2261979" cy="2103136"/>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71859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and telecommunication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distributed, large-scale systems, particularly for cloud computing systems. I am a quick learner, proficient in Python, C++,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306581" y="260138"/>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37566" y="3557712"/>
            <a:ext cx="4210891" cy="1845769"/>
            <a:chOff x="2560320" y="3260409"/>
            <a:chExt cx="4170206" cy="1716268"/>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4926" y="3556666"/>
              <a:ext cx="4165600" cy="1420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Information Network System,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C++)</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6072" y="1433637"/>
            <a:ext cx="4235139" cy="2063032"/>
            <a:chOff x="2560319" y="1368745"/>
            <a:chExt cx="4235139" cy="2063032"/>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89218" y="1717225"/>
              <a:ext cx="4206240" cy="171455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unit socket network technologies </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a:t>
              </a:r>
              <a:r>
                <a:rPr lang="en-US" sz="800" b="0" dirty="0">
                  <a:effectLst/>
                  <a:latin typeface="Helvetica Neue" panose="02000503000000020004" pitchFamily="2" charset="0"/>
                </a:rPr>
                <a:t>asynchronous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methods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open source library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endPar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Constructing OSI Model (7 Layers) for network communication in embedded system</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IPC/</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protocols of network in process of communication between devices</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Socket programming and memory optimization</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42217" y="5420288"/>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11794" y="7154332"/>
              <a:ext cx="1389395" cy="98077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Go</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Bash shell</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7"/>
              <a:ext cx="1329312" cy="1231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VMWare</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 / Qt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cloud and network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145" cy="1204389"/>
            <a:chOff x="123815" y="5667273"/>
            <a:chExt cx="2286145" cy="1204389"/>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960" y="5984068"/>
              <a:ext cx="2286000" cy="88759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Cloud Computing</a:t>
              </a:r>
            </a:p>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AWS Cloud (</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FreeCodeCamp.org)</a:t>
              </a:r>
            </a:p>
            <a:p>
              <a:pPr marL="171450" indent="-171450" algn="l" defTabSz="556127">
                <a:lnSpc>
                  <a:spcPct val="150000"/>
                </a:lnSpc>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TOEIC Certificate</a:t>
              </a:r>
            </a:p>
            <a:p>
              <a:pPr marL="171450" indent="-171450" algn="l" defTabSz="556127">
                <a:lnSpc>
                  <a:spcPct val="150000"/>
                </a:lnSpc>
                <a:buFont typeface="Arial" panose="020B0604020202020204" pitchFamily="34" charset="0"/>
                <a:buChar char="•"/>
              </a:pPr>
              <a:endPar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2931</TotalTime>
  <Words>509</Words>
  <Application>Microsoft Macintosh PowerPoint</Application>
  <PresentationFormat>Letter Paper (8.5x11 in)</PresentationFormat>
  <Paragraphs>69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714</cp:revision>
  <cp:lastPrinted>2023-06-04T09:23:19Z</cp:lastPrinted>
  <dcterms:modified xsi:type="dcterms:W3CDTF">2023-06-04T16:52:15Z</dcterms:modified>
  <cp:category>Curriculum Vitae/Resume</cp:category>
</cp:coreProperties>
</file>