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3"/>
    <p:restoredTop sz="94694"/>
  </p:normalViewPr>
  <p:slideViewPr>
    <p:cSldViewPr snapToGrid="0" snapToObjects="1">
      <p:cViewPr>
        <p:scale>
          <a:sx n="150" d="100"/>
          <a:sy n="150" d="100"/>
        </p:scale>
        <p:origin x="648" y="-27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60318" y="6722757"/>
            <a:ext cx="4163547" cy="993210"/>
            <a:chOff x="298349" y="6278034"/>
            <a:chExt cx="2284839" cy="1075977"/>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8349" y="6617512"/>
              <a:ext cx="2284839" cy="736499"/>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Practical OpenGL and GLSL shaders fundamentals with C++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1964636"/>
            <a:chOff x="110867" y="2926080"/>
            <a:chExt cx="2261979" cy="1964636"/>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58009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244772" y="280332"/>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60320" y="3431537"/>
            <a:ext cx="4206240" cy="1799964"/>
            <a:chOff x="2560320" y="3260409"/>
            <a:chExt cx="4165600" cy="1673677"/>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0320" y="3602939"/>
              <a:ext cx="4165600" cy="133114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Image Processing,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ultrasonic sensor, C++)</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1760" y="1433637"/>
            <a:ext cx="4206240" cy="1882118"/>
            <a:chOff x="2556007" y="1368745"/>
            <a:chExt cx="4206240" cy="1882118"/>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56007" y="1674362"/>
              <a:ext cx="4206240" cy="157650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socket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method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sorting</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vi-VN"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algorithms</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rearrange the reference lines on car.</a:t>
              </a:r>
              <a:endPar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Implemented</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for communicating between</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the processes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67185" y="5359691"/>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6"/>
              <a:ext cx="1329312" cy="1231012"/>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Image Processing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Deep 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821725"/>
            <a:chOff x="116115" y="4570846"/>
            <a:chExt cx="2301399" cy="1821725"/>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15713"/>
              <a:ext cx="2301399" cy="1476858"/>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intelligent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000" cy="856624"/>
            <a:chOff x="123815" y="5667273"/>
            <a:chExt cx="2286000" cy="856624"/>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Courses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815" y="6051801"/>
              <a:ext cx="2286000" cy="472096"/>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SLAM Course (University of Freiburg)</a:t>
              </a:r>
            </a:p>
            <a:p>
              <a:pPr marL="171450" indent="-171450" algn="l" defTabSz="556127">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for Robotics ROS (ETH)</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2211</TotalTime>
  <Words>520</Words>
  <Application>Microsoft Office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trieu john</cp:lastModifiedBy>
  <cp:revision>690</cp:revision>
  <dcterms:modified xsi:type="dcterms:W3CDTF">2023-03-23T12:34:27Z</dcterms:modified>
  <cp:category>Curriculum Vitae/Resume</cp:category>
</cp:coreProperties>
</file>