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906000" type="A4"/>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694"/>
  </p:normalViewPr>
  <p:slideViewPr>
    <p:cSldViewPr snapToGrid="0" snapToObjects="1">
      <p:cViewPr>
        <p:scale>
          <a:sx n="150" d="100"/>
          <a:sy n="150" d="100"/>
        </p:scale>
        <p:origin x="648" y="-30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241550" y="685800"/>
            <a:ext cx="237490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1550" y="685800"/>
            <a:ext cx="23749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10044040"/>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6401"/>
            <a:ext cx="1421197" cy="594738"/>
            <a:chOff x="-2096383" y="21447"/>
            <a:chExt cx="1610690" cy="60388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3796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3796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3" y="1107316"/>
            <a:ext cx="2710023" cy="3845684"/>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2" y="-86950"/>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8" y="56431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601665"/>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3" y="6127645"/>
            <a:ext cx="501463" cy="972836"/>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2" y="6107864"/>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82191"/>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3116115"/>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3030338"/>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2" y="-12507"/>
            <a:ext cx="4724987" cy="1741143"/>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740633"/>
            <a:ext cx="4018400" cy="1180466"/>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2" y="9142299"/>
            <a:ext cx="2379348"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1" y="9309489"/>
            <a:ext cx="231749" cy="422523"/>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526294"/>
            <a:ext cx="3919346" cy="751888"/>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TrieuPhanNgoc"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linkedin.com/in/phan-trieu-5688b715b/" TargetMode="External"/><Relationship Id="rId4" Type="http://schemas.microsoft.com/office/2007/relationships/hdphoto" Target="../media/hdphoto1.wdp"/><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448181" y="7598060"/>
            <a:ext cx="4275685" cy="1011677"/>
            <a:chOff x="298349" y="6276784"/>
            <a:chExt cx="2284839" cy="1095982"/>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6784"/>
              <a:ext cx="789632" cy="2947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598758"/>
              <a:ext cx="2284839" cy="77400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588162" y="220185"/>
            <a:ext cx="5208484" cy="912876"/>
            <a:chOff x="1521500" y="157998"/>
            <a:chExt cx="5208484" cy="912876"/>
          </a:xfrm>
        </p:grpSpPr>
        <p:sp>
          <p:nvSpPr>
            <p:cNvPr id="19" name="Ligne"/>
            <p:cNvSpPr/>
            <p:nvPr/>
          </p:nvSpPr>
          <p:spPr>
            <a:xfrm>
              <a:off x="1521500" y="105680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1000" dirty="0">
                <a:latin typeface="Arial" panose="020B0604020202020204" pitchFamily="34" charset="0"/>
                <a:cs typeface="Arial" panose="020B0604020202020204" pitchFamily="34" charset="0"/>
              </a:endParaRPr>
            </a:p>
          </p:txBody>
        </p:sp>
        <p:sp>
          <p:nvSpPr>
            <p:cNvPr id="22" name="Jane RESUMGO"/>
            <p:cNvSpPr txBox="1"/>
            <p:nvPr/>
          </p:nvSpPr>
          <p:spPr>
            <a:xfrm>
              <a:off x="1521500" y="157998"/>
              <a:ext cx="4937760" cy="67215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0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770331"/>
              <a:ext cx="2878089"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400"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8873" y="2668270"/>
            <a:ext cx="2141935" cy="2749467"/>
            <a:chOff x="118872" y="2926080"/>
            <a:chExt cx="2141935" cy="2749467"/>
          </a:xfrm>
        </p:grpSpPr>
        <p:sp>
          <p:nvSpPr>
            <p:cNvPr id="28" name="SUMMARY"/>
            <p:cNvSpPr txBox="1"/>
            <p:nvPr/>
          </p:nvSpPr>
          <p:spPr>
            <a:xfrm>
              <a:off x="178286" y="2926080"/>
              <a:ext cx="989819"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78287" y="3310625"/>
              <a:ext cx="2082520" cy="236492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1000" noProof="1">
                  <a:latin typeface="Arial" panose="020B0604020202020204" pitchFamily="34" charset="0"/>
                  <a:cs typeface="Arial" panose="020B0604020202020204" pitchFamily="34" charset="0"/>
                </a:rPr>
                <a:t>I am a dedicated software developer with a background in electronics engineering. </a:t>
              </a:r>
            </a:p>
            <a:p>
              <a:pPr algn="just">
                <a:defRPr sz="1000" b="0">
                  <a:latin typeface="Calibri"/>
                  <a:ea typeface="Calibri"/>
                  <a:cs typeface="Calibri"/>
                  <a:sym typeface="Calibri"/>
                </a:defRPr>
              </a:pPr>
              <a:r>
                <a:rPr lang="en-US" sz="1000" noProof="1">
                  <a:latin typeface="Arial" panose="020B0604020202020204" pitchFamily="34" charset="0"/>
                  <a:cs typeface="Arial" panose="020B0604020202020204" pitchFamily="34" charset="0"/>
                </a:rPr>
                <a:t>I am driven by my passion for exploring new knowledge and designing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10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2400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368483" y="1327834"/>
            <a:ext cx="0" cy="8316000"/>
          </a:xfrm>
          <a:prstGeom prst="line">
            <a:avLst/>
          </a:prstGeom>
          <a:ln w="12700">
            <a:solidFill>
              <a:srgbClr val="000000"/>
            </a:solidFill>
            <a:miter lim="400000"/>
          </a:ln>
        </p:spPr>
      </p:cxn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205855" y="1283023"/>
            <a:ext cx="2065021" cy="210486"/>
            <a:chOff x="311909" y="1885924"/>
            <a:chExt cx="2011608" cy="228026"/>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885924"/>
              <a:ext cx="1701796" cy="22802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1000"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201486" y="1765725"/>
            <a:ext cx="2103120" cy="364374"/>
            <a:chOff x="287386" y="2165034"/>
            <a:chExt cx="2450008" cy="394736"/>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5">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165034"/>
              <a:ext cx="2092448" cy="394736"/>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1000" b="0" noProof="1">
                  <a:solidFill>
                    <a:srgbClr val="0000FF"/>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https://github.com/TrieuPhanNgoc</a:t>
              </a:r>
              <a:r>
                <a:rPr lang="en-US" sz="1000" b="0" noProof="1">
                  <a:solidFill>
                    <a:schemeClr val="tx1"/>
                  </a:solidFill>
                  <a:latin typeface="Arial" panose="020B0604020202020204" pitchFamily="34" charset="0"/>
                  <a:cs typeface="Arial" panose="020B0604020202020204" pitchFamily="34" charset="0"/>
                </a:rPr>
                <a:t> </a:t>
              </a:r>
              <a:endParaRPr lang="en-US" sz="1000"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201487" y="1530807"/>
            <a:ext cx="2004696" cy="210486"/>
            <a:chOff x="307177" y="2222429"/>
            <a:chExt cx="1719151" cy="228023"/>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22429"/>
              <a:ext cx="1456081" cy="22802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1000"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96180" y="2137512"/>
            <a:ext cx="2103120" cy="364374"/>
            <a:chOff x="301429" y="2873237"/>
            <a:chExt cx="2394563" cy="394738"/>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73237"/>
              <a:ext cx="2044327" cy="394738"/>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1000" b="0" noProof="1">
                  <a:solidFill>
                    <a:schemeClr val="tx1"/>
                  </a:solidFill>
                  <a:latin typeface="Arial" panose="020B0604020202020204" pitchFamily="34" charset="0"/>
                  <a:cs typeface="Arial" panose="020B0604020202020204" pitchFamily="34" charset="0"/>
                  <a:hlinkClick r:id="rId10"/>
                </a:rPr>
                <a:t>https://www.linkedin.com/in/phan-trieu-5688b715b</a:t>
              </a:r>
              <a:r>
                <a:rPr lang="en-US" sz="1000" b="0" noProof="1">
                  <a:solidFill>
                    <a:srgbClr val="0000FF"/>
                  </a:solidFill>
                  <a:latin typeface="Arial" panose="020B0604020202020204" pitchFamily="34" charset="0"/>
                  <a:cs typeface="Arial" panose="020B0604020202020204" pitchFamily="34" charset="0"/>
                  <a:hlinkClick r:id="rId10"/>
                </a:rPr>
                <a:t>/</a:t>
              </a:r>
              <a:r>
                <a:rPr lang="en-US" sz="1000" b="0" noProof="1">
                  <a:solidFill>
                    <a:srgbClr val="0000FF"/>
                  </a:solidFill>
                  <a:latin typeface="Arial" panose="020B0604020202020204" pitchFamily="34" charset="0"/>
                  <a:cs typeface="Arial" panose="020B0604020202020204" pitchFamily="34" charset="0"/>
                </a:rPr>
                <a:t> </a:t>
              </a:r>
              <a:endParaRPr lang="en-US" sz="1000"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10243" y="2861"/>
            <a:ext cx="6878486" cy="210486"/>
          </a:xfrm>
          <a:prstGeom prst="rect">
            <a:avLst/>
          </a:prstGeom>
          <a:solidFill>
            <a:schemeClr val="tx1">
              <a:lumMod val="75000"/>
              <a:lumOff val="25000"/>
            </a:schemeClr>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1000"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451137" y="3834439"/>
            <a:ext cx="4286412" cy="2071766"/>
            <a:chOff x="2560320" y="3268798"/>
            <a:chExt cx="4167084" cy="1926409"/>
          </a:xfrm>
        </p:grpSpPr>
        <p:sp>
          <p:nvSpPr>
            <p:cNvPr id="31" name="EDUCATION"/>
            <p:cNvSpPr txBox="1"/>
            <p:nvPr/>
          </p:nvSpPr>
          <p:spPr>
            <a:xfrm>
              <a:off x="2560320" y="3268798"/>
              <a:ext cx="1184559" cy="25295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1804" y="3864060"/>
              <a:ext cx="4165600" cy="133114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 06/2022</a:t>
              </a:r>
            </a:p>
            <a:p>
              <a:pPr algn="just" defTabSz="556127">
                <a:lnSpc>
                  <a:spcPct val="120000"/>
                </a:lnSpc>
              </a:pPr>
              <a:r>
                <a:rPr lang="en-US" sz="95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Image Processing, C/C++ Programming Languages, Probabilistic,  Computer Architecture, Semiconductor Devices, Circuit Analysis</a:t>
              </a:r>
            </a:p>
            <a:p>
              <a:pPr algn="just" defTabSz="556127">
                <a:lnSpc>
                  <a:spcPct val="120000"/>
                </a:lnSpc>
              </a:pPr>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ultrasonic sensor, C++)</a:t>
              </a:r>
            </a:p>
            <a:p>
              <a:pPr marL="171450" indent="-171450" algn="just" defTabSz="556127">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448181" y="1198235"/>
            <a:ext cx="4290946" cy="2592275"/>
            <a:chOff x="2560319" y="1368745"/>
            <a:chExt cx="4209140" cy="2592275"/>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63219" y="1682276"/>
              <a:ext cx="4206240" cy="227874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5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socket technologies </a:t>
              </a:r>
              <a:r>
                <a:rPr lang="en-GB"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950"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method for communicating between physical devices by using </a:t>
              </a:r>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a:t>
              </a: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 </a:t>
              </a:r>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sorting</a:t>
              </a:r>
              <a:r>
                <a:rPr lang="vi-VN"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algorithms</a:t>
              </a:r>
              <a:r>
                <a:rPr lang="vi-VN"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rearrange the reference lines on car.</a:t>
              </a:r>
              <a:endPar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a:t>
              </a:r>
              <a:r>
                <a:rPr lang="vi-VN"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communicating between</a:t>
              </a:r>
              <a:r>
                <a:rPr lang="vi-VN"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the processes</a:t>
              </a:r>
            </a:p>
            <a:p>
              <a:pPr marL="158265" indent="-158265" algn="just" defTabSz="556127">
                <a:lnSpc>
                  <a:spcPct val="120000"/>
                </a:lnSpc>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466091" y="6315365"/>
            <a:ext cx="4256978" cy="1401557"/>
            <a:chOff x="304245" y="6820741"/>
            <a:chExt cx="3902174" cy="1647481"/>
          </a:xfrm>
        </p:grpSpPr>
        <p:sp>
          <p:nvSpPr>
            <p:cNvPr id="35" name="SKILLS"/>
            <p:cNvSpPr txBox="1"/>
            <p:nvPr/>
          </p:nvSpPr>
          <p:spPr>
            <a:xfrm>
              <a:off x="305583" y="6820741"/>
              <a:ext cx="1002868" cy="3197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89729"/>
              <a:ext cx="1039801" cy="92575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a:t>
              </a:r>
            </a:p>
            <a:p>
              <a:pPr marL="171450" lvl="1" indent="-171450"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2943120" y="7198765"/>
              <a:ext cx="1172173" cy="126944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524420" y="7198774"/>
              <a:ext cx="1329312" cy="126944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5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Image Processing</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Deep Learning</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Torch</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5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31594" y="5613020"/>
            <a:ext cx="2157192" cy="2295910"/>
            <a:chOff x="119981" y="4570846"/>
            <a:chExt cx="2322141" cy="2295910"/>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59" y="4892040"/>
              <a:ext cx="2247658"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40723" y="4963499"/>
              <a:ext cx="2301399" cy="190325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10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intelligent systems, make significant contributions to the field through innovative research and development projects. </a:t>
              </a:r>
            </a:p>
            <a:p>
              <a:pPr algn="just" defTabSz="556127"/>
              <a:r>
                <a:rPr lang="en-US" sz="10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2179" y="9065794"/>
            <a:ext cx="2171477" cy="531234"/>
            <a:chOff x="331299" y="6054509"/>
            <a:chExt cx="2064656" cy="516140"/>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5"/>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54509"/>
              <a:ext cx="2023916" cy="282166"/>
              <a:chOff x="305583" y="4641750"/>
              <a:chExt cx="2023916" cy="282166"/>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41750"/>
                <a:ext cx="931387" cy="20450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0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441780" y="8549437"/>
            <a:ext cx="4290348" cy="1238519"/>
            <a:chOff x="299123" y="6029398"/>
            <a:chExt cx="2291732" cy="1341729"/>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29398"/>
              <a:ext cx="1080600" cy="2947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59552"/>
              <a:ext cx="2284839" cy="101157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5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5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5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5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5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5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5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5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0470" y="8103899"/>
            <a:ext cx="2213635" cy="808232"/>
            <a:chOff x="107376" y="5696896"/>
            <a:chExt cx="2286000" cy="808232"/>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96896"/>
              <a:ext cx="1727255" cy="21048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000"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07376" y="6033032"/>
              <a:ext cx="2286000" cy="472096"/>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SLAM Course (University of Freiburg)</a:t>
              </a:r>
            </a:p>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for Robotics ROS (ETH)</a:t>
              </a:r>
            </a:p>
          </p:txBody>
        </p:sp>
      </p:grpSp>
      <p:sp>
        <p:nvSpPr>
          <p:cNvPr id="7" name="Rectangle 6">
            <a:extLst>
              <a:ext uri="{FF2B5EF4-FFF2-40B4-BE49-F238E27FC236}">
                <a16:creationId xmlns:a16="http://schemas.microsoft.com/office/drawing/2014/main" id="{138BAEA6-287A-1DB8-B557-F65B575F480F}"/>
              </a:ext>
            </a:extLst>
          </p:cNvPr>
          <p:cNvSpPr>
            <a:spLocks/>
          </p:cNvSpPr>
          <p:nvPr/>
        </p:nvSpPr>
        <p:spPr>
          <a:xfrm>
            <a:off x="301614" y="208451"/>
            <a:ext cx="1152000" cy="1008000"/>
          </a:xfrm>
          <a:prstGeom prst="rect">
            <a:avLst/>
          </a:prstGeom>
          <a:blipFill dpi="0" rotWithShape="1">
            <a:blip r:embed="rId11"/>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1000" b="0" dirty="0">
              <a:solidFill>
                <a:srgbClr val="FFFFFF"/>
              </a:solidFill>
              <a:latin typeface="Arial" panose="020B0604020202020204" pitchFamily="34" charset="0"/>
              <a:ea typeface="+mn-ea"/>
              <a:cs typeface="Arial" panose="020B0604020202020204" pitchFamily="34" charset="0"/>
              <a:sym typeface="Helvetica Neue Medium"/>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2226</TotalTime>
  <Words>522</Words>
  <Application>Microsoft Office PowerPoint</Application>
  <PresentationFormat>A4 Paper (210x297 mm)</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trieu john</cp:lastModifiedBy>
  <cp:revision>691</cp:revision>
  <dcterms:modified xsi:type="dcterms:W3CDTF">2023-03-23T13:09:17Z</dcterms:modified>
  <cp:category>Curriculum Vitae/Resume</cp:category>
</cp:coreProperties>
</file>