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3"/>
    <p:restoredTop sz="94694"/>
  </p:normalViewPr>
  <p:slideViewPr>
    <p:cSldViewPr snapToGrid="0" snapToObjects="1">
      <p:cViewPr>
        <p:scale>
          <a:sx n="100" d="100"/>
          <a:sy n="100" d="100"/>
        </p:scale>
        <p:origin x="1642" y="-24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hyperlink" Target="https://github.com/TrieuPhanNgoc" TargetMode="External"/><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60320" y="6905625"/>
            <a:ext cx="4163547" cy="1170257"/>
            <a:chOff x="298350" y="6226434"/>
            <a:chExt cx="2284839" cy="1267779"/>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26434"/>
              <a:ext cx="789632"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98350" y="6712701"/>
              <a:ext cx="2284839" cy="781512"/>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lvl="2" indent="-171450" algn="just">
                <a:lnSpc>
                  <a:spcPct val="12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basic (Udemy)</a:t>
              </a:r>
            </a:p>
            <a:p>
              <a:pPr marL="171450" lvl="2" indent="-171450" algn="just">
                <a:lnSpc>
                  <a:spcPct val="12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device driver programmer (Udemy)</a:t>
              </a:r>
            </a:p>
            <a:p>
              <a:pPr marL="171450" lvl="2" indent="-171450" algn="just">
                <a:lnSpc>
                  <a:spcPct val="12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Practical OpenGL and GLSL shaders fundamentals with C++ (Udemy)</a:t>
              </a:r>
            </a:p>
            <a:p>
              <a:pPr marL="171450" lvl="2" indent="-171450" algn="just">
                <a:lnSpc>
                  <a:spcPct val="12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Fundamental of Java Script Programming (Udemy)</a:t>
              </a: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235425"/>
            <a:ext cx="5208484" cy="1030725"/>
            <a:chOff x="1521500" y="249435"/>
            <a:chExt cx="5208484" cy="1030725"/>
          </a:xfrm>
        </p:grpSpPr>
        <p:sp>
          <p:nvSpPr>
            <p:cNvPr id="19" name="Ligne"/>
            <p:cNvSpPr/>
            <p:nvPr/>
          </p:nvSpPr>
          <p:spPr>
            <a:xfrm>
              <a:off x="1521500" y="1266092"/>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Ubuntu" panose="020B0504030602030204" pitchFamily="34" charset="0"/>
              </a:endParaRPr>
            </a:p>
          </p:txBody>
        </p:sp>
        <p:sp>
          <p:nvSpPr>
            <p:cNvPr id="22" name="Jane RESUMGO"/>
            <p:cNvSpPr txBox="1"/>
            <p:nvPr/>
          </p:nvSpPr>
          <p:spPr>
            <a:xfrm>
              <a:off x="1521500" y="249435"/>
              <a:ext cx="4937760" cy="67215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000" dirty="0">
                  <a:latin typeface="Abadi" panose="020B0604020104020204" pitchFamily="34" charset="0"/>
                </a:rPr>
                <a:t>Trieu</a:t>
              </a:r>
              <a:r>
                <a:rPr lang="en-US" sz="4000" dirty="0">
                  <a:latin typeface="Ubuntu" panose="020B0504030602030204" pitchFamily="34" charset="0"/>
                </a:rPr>
                <a:t> Ngoc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dirty="0">
                  <a:solidFill>
                    <a:schemeClr val="tx1"/>
                  </a:solidFill>
                  <a:latin typeface="Tahoma" panose="020B0604030504040204" pitchFamily="34" charset="0"/>
                  <a:ea typeface="Tahoma" panose="020B0604030504040204" pitchFamily="34" charset="0"/>
                  <a:cs typeface="Tahoma" panose="020B060403050404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8871" y="3613794"/>
            <a:ext cx="2232000" cy="1393680"/>
            <a:chOff x="118871" y="2948940"/>
            <a:chExt cx="2287513" cy="1393680"/>
          </a:xfrm>
        </p:grpSpPr>
        <p:sp>
          <p:nvSpPr>
            <p:cNvPr id="28" name="SUMMARY"/>
            <p:cNvSpPr txBox="1"/>
            <p:nvPr/>
          </p:nvSpPr>
          <p:spPr>
            <a:xfrm>
              <a:off x="118872" y="2948940"/>
              <a:ext cx="1049233"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8872" y="3291840"/>
              <a:ext cx="2286000" cy="105078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a developer with electronic and telecommunication background. I am passionate in developeing embedded systems, especially for smart devices and IoT. I love solving programming problems, collaborating and learning from excellent people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1" y="3246120"/>
              <a:ext cx="2287513"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386254"/>
            <a:ext cx="0" cy="7560000"/>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118872" y="265098"/>
            <a:ext cx="1371600" cy="1324765"/>
          </a:xfrm>
          <a:prstGeom prst="rect">
            <a:avLst/>
          </a:prstGeom>
          <a:blipFill dpi="0" rotWithShape="1">
            <a:blip r:embed="rId3"/>
            <a:srcRect/>
            <a:stretch>
              <a:fillRect t="-1" b="-49704"/>
            </a:stretch>
          </a:blipFill>
          <a:ln w="3175" cap="flat">
            <a:solidFill>
              <a:schemeClr val="tx1">
                <a:lumMod val="75000"/>
                <a:lumOff val="2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Ubuntu" panose="020B0504030602030204" pitchFamily="34" charset="0"/>
              <a:ea typeface="+mn-ea"/>
              <a:cs typeface="+mn-cs"/>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29654" y="1686318"/>
            <a:ext cx="2103120" cy="195097"/>
            <a:chOff x="311909" y="1894260"/>
            <a:chExt cx="2048723" cy="211355"/>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00030"/>
              <a:ext cx="256601" cy="199812"/>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58836" y="1894260"/>
              <a:ext cx="1701796" cy="21135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900"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19981" y="2423159"/>
            <a:ext cx="2103120" cy="212771"/>
            <a:chOff x="287386" y="2262485"/>
            <a:chExt cx="2450008" cy="230501"/>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2495"/>
              <a:ext cx="269744" cy="230491"/>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85"/>
              <a:ext cx="2092448" cy="199823"/>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32823" y="2011680"/>
            <a:ext cx="2057486" cy="236861"/>
            <a:chOff x="313639" y="2204863"/>
            <a:chExt cx="1764423" cy="256599"/>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13639" y="2204863"/>
              <a:ext cx="212969" cy="256599"/>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621980" y="2230764"/>
              <a:ext cx="1456082" cy="21135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900"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19980" y="2743200"/>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158262" y="-162760"/>
            <a:ext cx="7174523" cy="369119"/>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Ubuntu" panose="020B0504030602030204" pitchFamily="34" charset="0"/>
              <a:ea typeface="+mn-ea"/>
              <a:cs typeface="+mn-cs"/>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60320" y="3593782"/>
            <a:ext cx="4206240" cy="1745793"/>
            <a:chOff x="2560320" y="3289963"/>
            <a:chExt cx="4165600" cy="1527813"/>
          </a:xfrm>
        </p:grpSpPr>
        <p:sp>
          <p:nvSpPr>
            <p:cNvPr id="31" name="EDUCATION"/>
            <p:cNvSpPr txBox="1"/>
            <p:nvPr/>
          </p:nvSpPr>
          <p:spPr>
            <a:xfrm>
              <a:off x="2560320" y="3289963"/>
              <a:ext cx="1184559" cy="23807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64751"/>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0320" y="3647299"/>
              <a:ext cx="4165600" cy="1170477"/>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lnSpc>
                  <a:spcPct val="120000"/>
                </a:lnSpc>
                <a:tabLst>
                  <a:tab pos="3032125" algn="l"/>
                </a:tabLst>
              </a:pPr>
              <a:r>
                <a:rPr lang="en-US" sz="10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 and Telecommunication	09/2017 – 06/2022</a:t>
              </a:r>
            </a:p>
            <a:p>
              <a:pPr algn="just" defTabSz="556127">
                <a:lnSpc>
                  <a:spcPct val="120000"/>
                </a:lnSpc>
              </a:pPr>
              <a:r>
                <a:rPr lang="en-US" sz="831"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GPA</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7.1,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Computer Architecture, C/C++ Programming Languages, FPGA, Image Processing, Circuit Analysis</a:t>
              </a: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p>
            <a:p>
              <a:pPr marL="26670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(Tech stack: MQTT, Node-red, Python, C/C++)</a:t>
              </a:r>
            </a:p>
            <a:p>
              <a:pPr marL="26670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(Tech stack: STM32F4, C/C++)</a:t>
              </a:r>
            </a:p>
            <a:p>
              <a:pPr marL="26670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(Tech stack: FPGA, VHDL)</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60319" y="1333500"/>
            <a:ext cx="4207668" cy="2246265"/>
            <a:chOff x="2560319" y="1325880"/>
            <a:chExt cx="4207668" cy="2246265"/>
          </a:xfrm>
        </p:grpSpPr>
        <p:sp>
          <p:nvSpPr>
            <p:cNvPr id="30" name="EXPERIENCE"/>
            <p:cNvSpPr txBox="1"/>
            <p:nvPr/>
          </p:nvSpPr>
          <p:spPr>
            <a:xfrm>
              <a:off x="2560320" y="1325880"/>
              <a:ext cx="1255832" cy="26398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GB" sz="1400" dirty="0">
                  <a:latin typeface="Arial" panose="020B0604020202020204" pitchFamily="34" charset="0"/>
                  <a:cs typeface="Arial" panose="020B0604020202020204" pitchFamily="34" charset="0"/>
                </a:rPr>
                <a:t>Experience</a:t>
              </a:r>
              <a:endParaRPr lang="en-US" sz="14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61747" y="1688765"/>
              <a:ext cx="4206240" cy="1883380"/>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10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Making C++ projects base on OOP model and learned Unit Socket protocol for</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Embedded System Programming.</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Learned Objective-C programming for iOS Application programming.</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Created GUI Application to manage database using Qt.</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Built Automotive Embedded System using CAN bus protocol with Boost Asia</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library for communicating between physical devices on car through Linux Kernel.</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Designed layout using Java Script and using MVC model for processing.</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Writing automation test for system using VBA language.</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Implement network inside car following OSI (Open System Interconnection)</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Fixing memory leak issues</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53453" y="5503543"/>
            <a:ext cx="4167387" cy="1413016"/>
            <a:chOff x="297804" y="6741700"/>
            <a:chExt cx="3908615" cy="1660956"/>
          </a:xfrm>
        </p:grpSpPr>
        <p:sp>
          <p:nvSpPr>
            <p:cNvPr id="35" name="SKILLS"/>
            <p:cNvSpPr txBox="1"/>
            <p:nvPr/>
          </p:nvSpPr>
          <p:spPr>
            <a:xfrm>
              <a:off x="305583" y="6741700"/>
              <a:ext cx="490592" cy="31706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297804" y="7171639"/>
              <a:ext cx="1389395" cy="8304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VBA</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134393" y="7171640"/>
              <a:ext cx="1029145" cy="10682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Collaboration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46140" y="7171643"/>
              <a:ext cx="1329312"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MQTT, LoRa</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Network, Unit Socket</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Docker</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Git, SVN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Code/Visual Studio</a:t>
              </a:r>
            </a:p>
            <a:p>
              <a:pPr marL="158265" lvl="1" indent="-158265" algn="just">
                <a:buFont typeface="Arial" panose="020B0604020202020204" pitchFamily="34" charset="0"/>
                <a:buChar char="•"/>
              </a:pPr>
              <a:r>
                <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Database systems</a:t>
              </a:r>
            </a:p>
          </p:txBody>
        </p:sp>
      </p:grpSp>
      <p:sp>
        <p:nvSpPr>
          <p:cNvPr id="10" name="EDUCATION">
            <a:extLst>
              <a:ext uri="{FF2B5EF4-FFF2-40B4-BE49-F238E27FC236}">
                <a16:creationId xmlns:a16="http://schemas.microsoft.com/office/drawing/2014/main" id="{51018E72-8407-C1DE-B8BF-97A1613CF2B9}"/>
              </a:ext>
            </a:extLst>
          </p:cNvPr>
          <p:cNvSpPr txBox="1"/>
          <p:nvPr/>
        </p:nvSpPr>
        <p:spPr>
          <a:xfrm>
            <a:off x="119954" y="5085101"/>
            <a:ext cx="1713776" cy="272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Goals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6716" y="5359904"/>
            <a:ext cx="223200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8870" y="5540406"/>
            <a:ext cx="2230525" cy="116459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indent="-171450" algn="just" defTabSz="556127">
              <a:buFont typeface="Arial" panose="020B0604020202020204" pitchFamily="34" charset="0"/>
              <a:buChar char="•"/>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Short-term goals: </a:t>
            </a: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Get an employment with a company that will provide me with advancement opportunities</a:t>
            </a:r>
          </a:p>
          <a:p>
            <a:pPr algn="just" defTabSz="556127"/>
            <a:endPar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71450" indent="-171450" algn="just" defTabSz="556127">
              <a:buFont typeface="Arial" panose="020B0604020202020204" pitchFamily="34" charset="0"/>
              <a:buChar char="•"/>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Long-term goals: </a:t>
            </a: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Reach senior level and become a team leader in company, expand my technical skills and earn professional certificates </a:t>
            </a:r>
          </a:p>
        </p:txBody>
      </p:sp>
      <p:grpSp>
        <p:nvGrpSpPr>
          <p:cNvPr id="39" name="Group 38">
            <a:extLst>
              <a:ext uri="{FF2B5EF4-FFF2-40B4-BE49-F238E27FC236}">
                <a16:creationId xmlns:a16="http://schemas.microsoft.com/office/drawing/2014/main" id="{7700BCFE-1E64-1948-8B6E-3E85D64CCA0A}"/>
              </a:ext>
            </a:extLst>
          </p:cNvPr>
          <p:cNvGrpSpPr/>
          <p:nvPr/>
        </p:nvGrpSpPr>
        <p:grpSpPr>
          <a:xfrm>
            <a:off x="126707" y="8124817"/>
            <a:ext cx="2231999" cy="560861"/>
            <a:chOff x="328533" y="6025724"/>
            <a:chExt cx="2085638" cy="544926"/>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28533" y="6025724"/>
              <a:ext cx="2085638" cy="310951"/>
              <a:chOff x="302817" y="4612965"/>
              <a:chExt cx="2085638" cy="310951"/>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5"/>
                <a:ext cx="931387" cy="26206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02817" y="4923916"/>
                <a:ext cx="2085638"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60318" y="8124821"/>
            <a:ext cx="4206242" cy="848441"/>
            <a:chOff x="299123" y="5984208"/>
            <a:chExt cx="2307495" cy="919144"/>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5984208"/>
              <a:ext cx="1080600"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Personal Training</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21779" y="6380453"/>
              <a:ext cx="2284839" cy="522899"/>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Solved 68 problems (including easy, medium and hard level) on LeetCode</a:t>
              </a:r>
            </a:p>
            <a:p>
              <a:pPr marL="158265" lvl="2" indent="-158265" algn="just">
                <a:buFont typeface="Arial" panose="020B0604020202020204" pitchFamily="34" charset="0"/>
                <a:buChar char="•"/>
              </a:pPr>
              <a:r>
                <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Solved over 60 problems on CodeSignal and continuing to solve</a:t>
              </a:r>
            </a:p>
            <a:p>
              <a:pPr marL="158265" lvl="2" indent="-158265" algn="just">
                <a:buFont typeface="Arial" panose="020B0604020202020204" pitchFamily="34" charset="0"/>
                <a:buChar char="•"/>
              </a:pPr>
              <a:endPar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18870" y="6905625"/>
            <a:ext cx="2255053" cy="1170255"/>
            <a:chOff x="118872" y="5667273"/>
            <a:chExt cx="2108554" cy="1170255"/>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0428" y="5987313"/>
              <a:ext cx="2086998"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18872" y="6116133"/>
              <a:ext cx="2094400" cy="72139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indent="-171450" algn="l" defTabSz="556127">
                <a:lnSpc>
                  <a:spcPct val="12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System Programming Techniques &amp; Concepts (24%)</a:t>
              </a:r>
            </a:p>
            <a:p>
              <a:pPr marL="171450" indent="-171450" algn="l" defTabSz="556127">
                <a:lnSpc>
                  <a:spcPct val="12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Microsoft Azure Fundamentals (20%)</a:t>
              </a:r>
            </a:p>
            <a:p>
              <a:pPr marL="171450" indent="-171450" algn="l" defTabSz="556127">
                <a:lnSpc>
                  <a:spcPct val="12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The Complete Python Pro Bootcamp</a:t>
              </a:r>
            </a:p>
          </p:txBody>
        </p:sp>
      </p:grpSp>
      <p:pic>
        <p:nvPicPr>
          <p:cNvPr id="7" name="Graphic 6" descr="Marker with solid fill">
            <a:extLst>
              <a:ext uri="{FF2B5EF4-FFF2-40B4-BE49-F238E27FC236}">
                <a16:creationId xmlns:a16="http://schemas.microsoft.com/office/drawing/2014/main" id="{226BE29A-6AFC-5910-C60F-E4469878F82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847" y="3201004"/>
            <a:ext cx="279318" cy="279318"/>
          </a:xfrm>
          <a:prstGeom prst="rect">
            <a:avLst/>
          </a:prstGeom>
        </p:spPr>
      </p:pic>
      <p:sp>
        <p:nvSpPr>
          <p:cNvPr id="8" name="Rectangle 7">
            <a:extLst>
              <a:ext uri="{FF2B5EF4-FFF2-40B4-BE49-F238E27FC236}">
                <a16:creationId xmlns:a16="http://schemas.microsoft.com/office/drawing/2014/main" id="{5854794B-B517-98CB-B426-ED3DE404E328}"/>
              </a:ext>
            </a:extLst>
          </p:cNvPr>
          <p:cNvSpPr>
            <a:spLocks/>
          </p:cNvSpPr>
          <p:nvPr/>
        </p:nvSpPr>
        <p:spPr>
          <a:xfrm>
            <a:off x="427589" y="3262033"/>
            <a:ext cx="1697929" cy="19509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900" b="0" dirty="0">
                <a:solidFill>
                  <a:schemeClr val="tx1"/>
                </a:solidFill>
                <a:latin typeface="Arial" panose="020B0604020202020204" pitchFamily="34" charset="0"/>
                <a:cs typeface="Arial" panose="020B0604020202020204" pitchFamily="34" charset="0"/>
              </a:rPr>
              <a:t>Da Nang</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951</TotalTime>
  <Words>465</Words>
  <Application>Microsoft Office PowerPoint</Application>
  <PresentationFormat>Letter Paper (8.5x11 in)</PresentationFormat>
  <Paragraphs>69</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Abadi</vt:lpstr>
      <vt:lpstr>Arial</vt:lpstr>
      <vt:lpstr>Calibri</vt:lpstr>
      <vt:lpstr>Helvetica Neue</vt:lpstr>
      <vt:lpstr>Helvetica Neue Medium</vt:lpstr>
      <vt:lpstr>Open Sans</vt:lpstr>
      <vt:lpstr>Tahoma</vt:lpstr>
      <vt:lpstr>Ubuntu</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trieu john</cp:lastModifiedBy>
  <cp:revision>653</cp:revision>
  <dcterms:modified xsi:type="dcterms:W3CDTF">2022-11-07T08:19:07Z</dcterms:modified>
  <cp:category>Curriculum Vitae/Resume</cp:category>
</cp:coreProperties>
</file>