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p:restoredTop sz="94686"/>
  </p:normalViewPr>
  <p:slideViewPr>
    <p:cSldViewPr snapToGrid="0" snapToObjects="1">
      <p:cViewPr>
        <p:scale>
          <a:sx n="187" d="100"/>
          <a:sy n="187" d="100"/>
        </p:scale>
        <p:origin x="28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50157" y="6840962"/>
            <a:ext cx="4170683" cy="1249635"/>
            <a:chOff x="292773" y="6226435"/>
            <a:chExt cx="2288755" cy="1353772"/>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26435"/>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2773" y="6618645"/>
              <a:ext cx="2284839" cy="96156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Functional Programming in C++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 in Advanced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Fundamental on Linux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Qt 6 Core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60410"/>
            <a:chOff x="1521500" y="219750"/>
            <a:chExt cx="5208484" cy="1060410"/>
          </a:xfrm>
        </p:grpSpPr>
        <p:sp>
          <p:nvSpPr>
            <p:cNvPr id="19" name="Ligne"/>
            <p:cNvSpPr/>
            <p:nvPr/>
          </p:nvSpPr>
          <p:spPr>
            <a:xfrm>
              <a:off x="1521500" y="1266092"/>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Trieu Ngoc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33287" y="3699560"/>
            <a:ext cx="2286000" cy="1416540"/>
            <a:chOff x="118872" y="2926080"/>
            <a:chExt cx="2286000" cy="1416540"/>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8872" y="3291840"/>
              <a:ext cx="2286000" cy="105078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I am a developer with electronic and</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telecommunication background. I am</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passionate in developeing embedded</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systems, especially for smart devices and</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IoT. I love solving programming problems,</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collaborating and learning from excellent</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people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78844" y="244257"/>
            <a:ext cx="1567049" cy="1391326"/>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78489" y="1808644"/>
            <a:ext cx="2103120" cy="184453"/>
            <a:chOff x="311909" y="1900025"/>
            <a:chExt cx="2048723"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00030"/>
              <a:ext cx="256601" cy="199812"/>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58836"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800"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96142" y="2771124"/>
            <a:ext cx="2103120" cy="212766"/>
            <a:chOff x="287386" y="2262490"/>
            <a:chExt cx="2450008" cy="230496"/>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2495"/>
              <a:ext cx="269744" cy="230491"/>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800"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78489" y="2256487"/>
            <a:ext cx="2103120" cy="236861"/>
            <a:chOff x="307176" y="2204863"/>
            <a:chExt cx="1803559" cy="25659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6" y="2204863"/>
              <a:ext cx="256599" cy="256599"/>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654653" y="2236530"/>
              <a:ext cx="1456082"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800"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78489" y="3242854"/>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800"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158262" y="-162760"/>
            <a:ext cx="7174523" cy="369119"/>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18" y="3829463"/>
            <a:ext cx="4206240" cy="1536237"/>
            <a:chOff x="2560320" y="3246120"/>
            <a:chExt cx="4165600" cy="1536237"/>
          </a:xfrm>
        </p:grpSpPr>
        <p:sp>
          <p:nvSpPr>
            <p:cNvPr id="31" name="EDUCATION"/>
            <p:cNvSpPr txBox="1"/>
            <p:nvPr/>
          </p:nvSpPr>
          <p:spPr>
            <a:xfrm>
              <a:off x="2560320" y="3246120"/>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64751"/>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11880"/>
              <a:ext cx="4165600" cy="117047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 and Telecommunication	09/2017- 06/2022</a:t>
              </a:r>
            </a:p>
            <a:p>
              <a:pPr algn="just" defTabSz="556127"/>
              <a:r>
                <a:rPr lang="en-US" sz="831"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buFont typeface="Arial" panose="020B0604020202020204" pitchFamily="34" charset="0"/>
                <a:buChar char="•"/>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Computer Architecture, C/C++ Programming Languages, FPGA, Image Processing, Circuit Analysis</a:t>
              </a:r>
            </a:p>
            <a:p>
              <a:pPr marL="158265" indent="-158265" algn="just" defTabSz="556127">
                <a:buFont typeface="Arial" panose="020B0604020202020204" pitchFamily="34" charset="0"/>
                <a:buChar char="•"/>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p>
            <a:p>
              <a:pPr marL="159731" algn="just" defTabSz="556127"/>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(Tech stack: MQTT, Node-red, Python, C/C++)</a:t>
              </a:r>
            </a:p>
            <a:p>
              <a:pPr marL="159731" algn="just" defTabSz="556127"/>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(Tech stack: STM32F4, C/C++)</a:t>
              </a:r>
            </a:p>
            <a:p>
              <a:pPr marL="159731" algn="just" defTabSz="556127"/>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(Tech stack: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0203" y="1391524"/>
            <a:ext cx="4206240" cy="2318585"/>
            <a:chOff x="2555188" y="1325880"/>
            <a:chExt cx="4206240" cy="2318585"/>
          </a:xfrm>
        </p:grpSpPr>
        <p:sp>
          <p:nvSpPr>
            <p:cNvPr id="30" name="EXPERIENCE"/>
            <p:cNvSpPr txBox="1"/>
            <p:nvPr/>
          </p:nvSpPr>
          <p:spPr>
            <a:xfrm>
              <a:off x="2560320" y="1325880"/>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5188" y="1718638"/>
              <a:ext cx="4206240" cy="192582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r>
                <a:rPr lang="en-US" sz="900" b="0" i="1"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Yanmar</a:t>
              </a:r>
              <a:r>
                <a:rPr lang="en-US" sz="90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This project built a system on tractor for interacting with physical devices on it using CAN bus as standard transmitters for system.</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 UI of Screen based on </a:t>
              </a:r>
              <a:r>
                <a:rPr lang="en-US" sz="831"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Framework and Interaction with UI by JavaScript on Tractor.</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and Implement CRC Checksum for system</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 Session Layer of OSI model using Boost Library on Linux Kernel</a:t>
              </a:r>
              <a:endPar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Writing UT, IT and Automation tests for system.</a:t>
              </a:r>
            </a:p>
            <a:p>
              <a:pPr algn="just" defTabSz="556127"/>
              <a:r>
                <a:rPr lang="en-US" sz="90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Aisin Project</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Built functional model to receive data from service and handle to display UI</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 UI using </a:t>
              </a:r>
              <a:r>
                <a:rPr lang="en-US" sz="831"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qml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QtQuick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JavaScript</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 Common Component as Template for UI system when using </a:t>
              </a:r>
              <a:r>
                <a:rPr lang="en-US" sz="831"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qml</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53452" y="5475860"/>
            <a:ext cx="4167387" cy="1413017"/>
            <a:chOff x="297804" y="6741699"/>
            <a:chExt cx="3908615" cy="1660957"/>
          </a:xfrm>
        </p:grpSpPr>
        <p:sp>
          <p:nvSpPr>
            <p:cNvPr id="35" name="SKILLS"/>
            <p:cNvSpPr txBox="1"/>
            <p:nvPr/>
          </p:nvSpPr>
          <p:spPr>
            <a:xfrm>
              <a:off x="305583" y="6741699"/>
              <a:ext cx="655973" cy="3170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297804" y="7171640"/>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134393" y="7171640"/>
              <a:ext cx="1029145" cy="10682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Collaboration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46140" y="7171643"/>
              <a:ext cx="1329312"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Unit Socket/Network</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Memory Management</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Pattern Design</a:t>
              </a:r>
            </a:p>
            <a:p>
              <a:pPr marL="158265" lvl="1"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Qt / VS Code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Git</a:t>
              </a:r>
              <a:endPar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8871" y="5474741"/>
            <a:ext cx="2286000" cy="1132488"/>
            <a:chOff x="118871" y="4572000"/>
            <a:chExt cx="2286000" cy="1132488"/>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2000"/>
              <a:ext cx="175639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8871" y="4937760"/>
              <a:ext cx="2286000" cy="76672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Seeking a job opportunity for an entry level position as a software engineer for improving skills of building embedded system and IoT system.</a:t>
              </a:r>
            </a:p>
            <a:p>
              <a:pPr algn="just" defTabSz="556127"/>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3315" y="8133023"/>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49563" y="8139679"/>
            <a:ext cx="4206242" cy="848440"/>
            <a:chOff x="299123" y="5984209"/>
            <a:chExt cx="2307495" cy="919143"/>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5984209"/>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PERSONAL TRAINING</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21779" y="6380453"/>
              <a:ext cx="2284839" cy="5228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Solved 94 problems on LeetCode and continuing to solve</a:t>
              </a:r>
            </a:p>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Solved over 60 problems on CodeSignal and continuing to solve</a:t>
              </a:r>
            </a:p>
            <a:p>
              <a:pPr marL="158265" lvl="2" indent="-158265" algn="just">
                <a:buFont typeface="Arial" panose="020B0604020202020204" pitchFamily="34" charset="0"/>
                <a:buChar char="•"/>
              </a:pPr>
              <a:endPar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6836483"/>
            <a:ext cx="2287471" cy="1047291"/>
            <a:chOff x="123815" y="5667273"/>
            <a:chExt cx="2287471" cy="1047291"/>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094400"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5286" y="6034719"/>
              <a:ext cx="2286000" cy="67984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 Fundamentals</a:t>
              </a:r>
            </a:p>
            <a:p>
              <a:pPr algn="l" defTabSz="556127">
                <a:lnSpc>
                  <a:spcPct val="150000"/>
                </a:lnSpc>
              </a:pPr>
              <a:r>
                <a:rPr lang="en-US"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Autosar</a:t>
              </a: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Architecture</a:t>
              </a:r>
            </a:p>
            <a:p>
              <a:pPr algn="l" defTabSz="556127">
                <a:lnSpc>
                  <a:spcPct val="150000"/>
                </a:lnSpc>
              </a:pPr>
              <a:r>
                <a:rPr lang="en-US"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Winform</a:t>
              </a: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Application</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1371</TotalTime>
  <Words>420</Words>
  <Application>Microsoft Macintosh PowerPoint</Application>
  <PresentationFormat>Letter Paper (8.5x11 in)</PresentationFormat>
  <Paragraphs>72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665</cp:revision>
  <cp:lastPrinted>2023-08-21T11:43:40Z</cp:lastPrinted>
  <dcterms:modified xsi:type="dcterms:W3CDTF">2023-08-21T11:43:45Z</dcterms:modified>
  <cp:category>Curriculum Vitae/Resume</cp:category>
</cp:coreProperties>
</file>