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3"/>
    <p:restoredTop sz="94682"/>
  </p:normalViewPr>
  <p:slideViewPr>
    <p:cSldViewPr snapToGrid="0" snapToObjects="1">
      <p:cViewPr>
        <p:scale>
          <a:sx n="150" d="100"/>
          <a:sy n="150" d="100"/>
        </p:scale>
        <p:origin x="2648"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18" y="6722757"/>
            <a:ext cx="4163547" cy="993210"/>
            <a:chOff x="298349" y="6278034"/>
            <a:chExt cx="2284839" cy="1075977"/>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617512"/>
              <a:ext cx="2284839" cy="7364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1964636"/>
            <a:chOff x="110867" y="2926080"/>
            <a:chExt cx="2261979" cy="1964636"/>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58009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244772" y="280332"/>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60320" y="3431537"/>
            <a:ext cx="4206240" cy="1799964"/>
            <a:chOff x="2560320" y="3260409"/>
            <a:chExt cx="4165600" cy="1673677"/>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0320" y="3602939"/>
              <a:ext cx="4165600" cy="133114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GPA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6.48,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Image Processing,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ultrasonic sensor, C++)</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1760" y="1433637"/>
            <a:ext cx="4206240" cy="2002811"/>
            <a:chOff x="2556007" y="1368745"/>
            <a:chExt cx="4206240" cy="2002811"/>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56007" y="1657004"/>
              <a:ext cx="4206240" cy="171455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socket technologies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method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 IPC protocol of network in process of communication between devices</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sorting</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rearrange the reference lines on car.</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communicating between</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the processes</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67185" y="5359691"/>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6"/>
              <a:ext cx="1329312" cy="123101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IPC Network</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Deep 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intelligent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000" cy="856624"/>
            <a:chOff x="123815" y="5667273"/>
            <a:chExt cx="2286000" cy="856624"/>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815" y="6051801"/>
              <a:ext cx="2286000" cy="472096"/>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SLAM Course (University of Freiburg)</a:t>
              </a:r>
            </a:p>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for Robotics ROS (ETH)</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2246</TotalTime>
  <Words>535</Words>
  <Application>Microsoft Macintosh PowerPoint</Application>
  <PresentationFormat>Letter Paper (8.5x11 in)</PresentationFormat>
  <Paragraphs>69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691</cp:revision>
  <dcterms:modified xsi:type="dcterms:W3CDTF">2023-03-30T15:01:02Z</dcterms:modified>
  <cp:category>Curriculum Vitae/Resume</cp:category>
</cp:coreProperties>
</file>