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varScale="1">
        <p:scale>
          <a:sx n="93" d="100"/>
          <a:sy n="93" d="100"/>
        </p:scale>
        <p:origin x="372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8"/>
            <a:ext cx="4163547" cy="993211"/>
            <a:chOff x="298349" y="6278034"/>
            <a:chExt cx="2284839" cy="1075978"/>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4"/>
              <a:ext cx="2284839" cy="73649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endPar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103136"/>
            <a:chOff x="110867" y="2926080"/>
            <a:chExt cx="2261979" cy="21031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7185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distributed, large-scale systems, particularly for cloud computing systems. I am a quick learner, proficient in Python, C++,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063032"/>
            <a:chOff x="2560319" y="1368745"/>
            <a:chExt cx="4235139" cy="206303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717225"/>
              <a:ext cx="4206240" cy="171455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Socket programming and memory optimization</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11794" y="7154332"/>
              <a:ext cx="1389395" cy="98077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Go</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Bash shell</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VMWare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cloud and network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030773"/>
            <a:chOff x="123815" y="5667273"/>
            <a:chExt cx="2286145" cy="1030773"/>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6018201"/>
              <a:ext cx="2286000" cy="67984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Cloud Computing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AWS Cloud (</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FreeCodeCamp.org)</a:t>
              </a:r>
            </a:p>
            <a:p>
              <a:pPr marL="171450" indent="-171450" algn="l" defTabSz="556127">
                <a:lnSpc>
                  <a:spcPct val="150000"/>
                </a:lnSpc>
                <a:buFont typeface="Arial" panose="020B0604020202020204" pitchFamily="34" charset="0"/>
                <a:buChar char="•"/>
              </a:pPr>
              <a:endPar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2480</TotalTime>
  <Words>505</Words>
  <Application>Microsoft Macintosh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713</cp:revision>
  <cp:lastPrinted>2023-04-02T16:12:04Z</cp:lastPrinted>
  <dcterms:modified xsi:type="dcterms:W3CDTF">2023-04-03T17:41:57Z</dcterms:modified>
  <cp:category>Curriculum Vitae/Resume</cp:category>
</cp:coreProperties>
</file>