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226" d="100"/>
          <a:sy n="226" d="100"/>
        </p:scale>
        <p:origin x="83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46291" y="6722752"/>
            <a:ext cx="4174550" cy="772639"/>
            <a:chOff x="290651" y="6278034"/>
            <a:chExt cx="2290877" cy="837026"/>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0651" y="6603623"/>
              <a:ext cx="2284839" cy="51143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241635"/>
            <a:chOff x="110867" y="2926080"/>
            <a:chExt cx="2261979" cy="2241635"/>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8570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network systems,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139752"/>
            <a:chOff x="2560319" y="1368745"/>
            <a:chExt cx="4235139" cy="213975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640506"/>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 and cars through exchanging data from UI to CAN-Com/D-bus and vice</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230119"/>
            <a:chOff x="123815" y="5667273"/>
            <a:chExt cx="2286145" cy="1230119"/>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6009798"/>
              <a:ext cx="2286000" cy="88759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Microsoft Azure Fundamentals (Udemy)</a:t>
              </a:r>
            </a:p>
            <a:p>
              <a:pPr marL="171450" indent="-171450" algn="l" defTabSz="556127">
                <a:lnSpc>
                  <a:spcPct val="150000"/>
                </a:lnSpc>
                <a:buFont typeface="Arial" panose="020B0604020202020204" pitchFamily="34" charset="0"/>
                <a:buChar char="•"/>
              </a:pP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Kubernetes (</a:t>
              </a: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Udemy</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l" defTabSz="556127">
                <a:lnSpc>
                  <a:spcPct val="150000"/>
                </a:lnSpc>
                <a:buFont typeface="Arial" panose="020B0604020202020204" pitchFamily="34" charset="0"/>
                <a:buChar char="•"/>
              </a:pP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Netwoking</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GeekForGeeks</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l" defTabSz="556127">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2501</TotalTime>
  <Words>535</Words>
  <Application>Microsoft Macintosh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713</cp:revision>
  <cp:lastPrinted>2023-05-04T04:03:07Z</cp:lastPrinted>
  <dcterms:modified xsi:type="dcterms:W3CDTF">2023-05-04T04:08:21Z</dcterms:modified>
  <cp:category>Curriculum Vitae/Resume</cp:category>
</cp:coreProperties>
</file>