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34" r:id="rId2"/>
    <p:sldId id="389" r:id="rId3"/>
    <p:sldId id="390" r:id="rId4"/>
    <p:sldId id="391" r:id="rId5"/>
    <p:sldId id="351" r:id="rId6"/>
    <p:sldId id="352" r:id="rId7"/>
    <p:sldId id="395" r:id="rId8"/>
    <p:sldId id="400" r:id="rId9"/>
    <p:sldId id="355" r:id="rId10"/>
    <p:sldId id="357" r:id="rId11"/>
    <p:sldId id="358" r:id="rId12"/>
    <p:sldId id="401" r:id="rId13"/>
    <p:sldId id="402" r:id="rId14"/>
    <p:sldId id="407" r:id="rId15"/>
    <p:sldId id="403" r:id="rId16"/>
    <p:sldId id="404" r:id="rId17"/>
    <p:sldId id="363" r:id="rId18"/>
    <p:sldId id="405" r:id="rId19"/>
    <p:sldId id="406" r:id="rId20"/>
    <p:sldId id="408" r:id="rId21"/>
    <p:sldId id="367" r:id="rId22"/>
    <p:sldId id="368" r:id="rId23"/>
    <p:sldId id="409" r:id="rId24"/>
    <p:sldId id="410" r:id="rId25"/>
    <p:sldId id="411" r:id="rId26"/>
    <p:sldId id="396" r:id="rId27"/>
    <p:sldId id="397" r:id="rId28"/>
    <p:sldId id="412" r:id="rId29"/>
    <p:sldId id="414" r:id="rId30"/>
    <p:sldId id="398" r:id="rId31"/>
    <p:sldId id="413" r:id="rId32"/>
    <p:sldId id="375" r:id="rId33"/>
    <p:sldId id="376" r:id="rId34"/>
    <p:sldId id="379" r:id="rId35"/>
    <p:sldId id="381" r:id="rId36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3200C0"/>
    <a:srgbClr val="290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/>
    <p:restoredTop sz="97487" autoAdjust="0"/>
  </p:normalViewPr>
  <p:slideViewPr>
    <p:cSldViewPr>
      <p:cViewPr varScale="1">
        <p:scale>
          <a:sx n="118" d="100"/>
          <a:sy n="118" d="100"/>
        </p:scale>
        <p:origin x="14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83FE-1C75-4C0E-94EA-7CA64890BE66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D2E65-3679-47D4-97E2-DE1AB93850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5E92A9-E9A6-4CBA-8924-4EDCE621F4F1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53599F7-A18F-49EF-99DF-6890E6C583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1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6576" y="606856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68568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8400" y="6019800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086600" y="6019800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B9D843A-A9F2-4952-8DDF-D52128F05B67}" type="datetime1">
              <a:rPr lang="en-US" smtClean="0"/>
              <a:pPr/>
              <a:t>11/22/21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vi-VN"/>
              <a:t>Chương 2 – Kỹ thuật định dạng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/>
          <a:lstStyle/>
          <a:p>
            <a:fld id="{ACF397D7-4061-4570-8C04-EA766B9B452E}" type="datetime1">
              <a:rPr lang="en-US" smtClean="0"/>
              <a:pPr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2 – Kỹ thuật định dạng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0AC6D631-593D-4BB2-AF53-D22F83727842}" type="datetime1">
              <a:rPr lang="en-US" smtClean="0"/>
              <a:pPr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vi-VN"/>
              <a:t>Chương 2 – Kỹ thuật định dạng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8075" y="1905000"/>
            <a:ext cx="3927475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8075" y="4076700"/>
            <a:ext cx="3927475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CD715-EFD2-E441-B5CF-F5566457FFF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338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7AE5E-62ED-F847-914B-0ED8A505845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857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>
            <a:lvl1pPr algn="ctr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8686800" cy="3651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vi-VN"/>
              <a:t>Chương 2 – Kỹ thuật định dạng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914400"/>
            <a:ext cx="533400" cy="244476"/>
          </a:xfrm>
        </p:spPr>
        <p:txBody>
          <a:bodyPr>
            <a:noAutofit/>
          </a:bodyPr>
          <a:lstStyle>
            <a:lvl1pPr>
              <a:defRPr sz="16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000" b="0">
                <a:latin typeface="Times New Roman" pitchFamily="18" charset="0"/>
                <a:cs typeface="Times New Roman" pitchFamily="18" charset="0"/>
              </a:defRPr>
            </a:lvl1pPr>
            <a:lvl2pPr>
              <a:defRPr sz="19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7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/>
          <a:lstStyle/>
          <a:p>
            <a:fld id="{D56DD986-65F3-43ED-B799-526C26AEED50}" type="datetime1">
              <a:rPr lang="en-US" smtClean="0"/>
              <a:pPr/>
              <a:t>11/22/21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/>
              <a:t>Chương 2 – Kỹ thuật định dạng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 rtlCol="0"/>
          <a:lstStyle/>
          <a:p>
            <a:fld id="{86F16348-B06A-479F-B8A3-4C5E477295EF}" type="datetime1">
              <a:rPr lang="en-US" smtClean="0"/>
              <a:pPr/>
              <a:t>11/22/21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vi-VN"/>
              <a:t>Chương 2 – Kỹ thuật định dạng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 rtlCol="0"/>
          <a:lstStyle/>
          <a:p>
            <a:fld id="{90BB7C7B-BA95-425B-A1CF-DE4641CCF872}" type="datetime1">
              <a:rPr lang="en-US" smtClean="0"/>
              <a:pPr/>
              <a:t>11/22/21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vi-VN"/>
              <a:t>Chương 2 – Kỹ thuật định dạng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/>
          <a:lstStyle/>
          <a:p>
            <a:fld id="{7B3CAC9D-D564-4E68-BA9E-EE5FD9452504}" type="datetime1">
              <a:rPr lang="en-US" smtClean="0"/>
              <a:pPr/>
              <a:t>11/22/21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2 – Kỹ thuật định dạng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/>
          <a:lstStyle/>
          <a:p>
            <a:fld id="{B896C5CF-564D-4BDC-9DAF-192418042DAA}" type="datetime1">
              <a:rPr lang="en-US" smtClean="0"/>
              <a:pPr/>
              <a:t>11/22/21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2 – Kỹ thuật định dạng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/>
          <a:lstStyle/>
          <a:p>
            <a:fld id="{5F8046D3-4EF8-4049-8F58-4F22044BBA96}" type="datetime1">
              <a:rPr lang="en-US" smtClean="0"/>
              <a:pPr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2 – Kỹ thuật định dạng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34AE57F3-286A-4193-A75C-5C575ED785FE}" type="datetime1">
              <a:rPr lang="en-US" smtClean="0"/>
              <a:pPr/>
              <a:t>11/22/21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vi-VN"/>
              <a:t>Chương 2 – Kỹ thuật định dạng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86800" cy="502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8686800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vi-VN"/>
              <a:t>Chương 2 – Kỹ thuật định dạng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0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rgbClr val="2909AF"/>
        </a:buClr>
        <a:buSzPct val="60000"/>
        <a:buFont typeface="Wingdings" pitchFamily="2" charset="2"/>
        <a:buChar char="q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74320" algn="l" rtl="0" eaLnBrk="1" latinLnBrk="0" hangingPunct="1">
        <a:spcBef>
          <a:spcPts val="550"/>
        </a:spcBef>
        <a:buClr>
          <a:srgbClr val="2909AF"/>
        </a:buClr>
        <a:buSzPct val="100000"/>
        <a:buFont typeface="Wingdings" pitchFamily="2" charset="2"/>
        <a:buChar char="§"/>
        <a:defRPr kumimoji="0" sz="19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28600" algn="l" rtl="0" eaLnBrk="1" latinLnBrk="0" hangingPunct="1">
        <a:spcBef>
          <a:spcPts val="500"/>
        </a:spcBef>
        <a:buClr>
          <a:srgbClr val="2909AF"/>
        </a:buClr>
        <a:buSzPct val="75000"/>
        <a:buFont typeface="Courier New" pitchFamily="49" charset="0"/>
        <a:buChar char="o"/>
        <a:defRPr kumimoji="0"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371600" indent="-228600" algn="l" rtl="0" eaLnBrk="1" latinLnBrk="0" hangingPunct="1">
        <a:spcBef>
          <a:spcPts val="400"/>
        </a:spcBef>
        <a:buClr>
          <a:srgbClr val="2909AF"/>
        </a:buClr>
        <a:buSzPct val="75000"/>
        <a:buFont typeface="Times New Roman" pitchFamily="18" charset="0"/>
        <a:buChar char="+"/>
        <a:defRPr kumimoji="0" sz="17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828800" indent="-228600" algn="l" rtl="0" eaLnBrk="1" latinLnBrk="0" hangingPunct="1">
        <a:spcBef>
          <a:spcPts val="400"/>
        </a:spcBef>
        <a:buClr>
          <a:srgbClr val="2909AF"/>
        </a:buClr>
        <a:buSzPct val="65000"/>
        <a:buFont typeface="Arial" pitchFamily="34" charset="0"/>
        <a:buChar char="•"/>
        <a:defRPr kumimoji="0"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upload.wikimedia.org/wikipedia/commons/1/11/8PSK_Gray_Coded.sv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upload.wikimedia.org/wikipedia/commons/8/8f/QPSK_Gray_Coded.sv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upload.wikimedia.org/wikipedia/commons/b/be/QPSK_timing_diagram.p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en.wikipedia.org/wiki/Image:16QAM_Gray_Coded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8153400" cy="2133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400" b="1" cap="all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400" b="1" cap="all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6: </a:t>
            </a:r>
            <a:br>
              <a:rPr lang="en-US" sz="4400" b="1" cap="all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cap="all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US" sz="4400" b="1" cap="all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4400" b="1" cap="all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cap="all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400" b="1" cap="all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cap="all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endParaRPr lang="en-US" sz="4400" b="1" dirty="0">
              <a:solidFill>
                <a:srgbClr val="320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838200" cy="381000"/>
          </a:xfrm>
        </p:spPr>
        <p:txBody>
          <a:bodyPr/>
          <a:lstStyle/>
          <a:p>
            <a:fld id="{CDD95983-6AA3-4F6B-98EA-7953A4D4C3D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11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5338"/>
            <a:ext cx="7878763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0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ASK (Amplitude Shift Keying)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260109" name="Object 1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52004637"/>
              </p:ext>
            </p:extLst>
          </p:nvPr>
        </p:nvGraphicFramePr>
        <p:xfrm>
          <a:off x="0" y="3307556"/>
          <a:ext cx="3048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3" name="Equation" r:id="rId4" imgW="1511300" imgH="228600" progId="Equation.3">
                  <p:embed/>
                </p:oleObj>
              </mc:Choice>
              <mc:Fallback>
                <p:oleObj name="Equation" r:id="rId4" imgW="151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07556"/>
                        <a:ext cx="30480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2" name="Line 6"/>
          <p:cNvSpPr>
            <a:spLocks noChangeShapeType="1"/>
          </p:cNvSpPr>
          <p:nvPr/>
        </p:nvSpPr>
        <p:spPr bwMode="auto">
          <a:xfrm flipV="1">
            <a:off x="2819400" y="6019800"/>
            <a:ext cx="3810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2209800" y="64770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1447800" y="6248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vi-VN" dirty="0">
                <a:cs typeface="Arial" charset="0"/>
              </a:rPr>
              <a:t>Mark</a:t>
            </a:r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flipH="1" flipV="1">
            <a:off x="5562600" y="5638800"/>
            <a:ext cx="685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>
            <a:off x="6248400" y="64770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7086600" y="62626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vi-VN">
                <a:cs typeface="Arial" charset="0"/>
              </a:rPr>
              <a:t>Space</a:t>
            </a:r>
          </a:p>
        </p:txBody>
      </p:sp>
      <p:sp>
        <p:nvSpPr>
          <p:cNvPr id="260113" name="Text Box 17"/>
          <p:cNvSpPr txBox="1">
            <a:spLocks noChangeArrowheads="1"/>
          </p:cNvSpPr>
          <p:nvPr/>
        </p:nvSpPr>
        <p:spPr bwMode="auto">
          <a:xfrm>
            <a:off x="0" y="2181621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Arial" charset="0"/>
              </a:rPr>
              <a:t>m(t)</a:t>
            </a:r>
            <a:endParaRPr lang="vi-VN" sz="2000">
              <a:cs typeface="Arial" charset="0"/>
            </a:endParaRPr>
          </a:p>
        </p:txBody>
      </p:sp>
      <p:sp>
        <p:nvSpPr>
          <p:cNvPr id="260114" name="Text Box 18"/>
          <p:cNvSpPr txBox="1">
            <a:spLocks noChangeArrowheads="1"/>
          </p:cNvSpPr>
          <p:nvPr/>
        </p:nvSpPr>
        <p:spPr bwMode="auto">
          <a:xfrm>
            <a:off x="228600" y="1143000"/>
            <a:ext cx="8610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0111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1220983"/>
              </p:ext>
            </p:extLst>
          </p:nvPr>
        </p:nvGraphicFramePr>
        <p:xfrm>
          <a:off x="0" y="4666852"/>
          <a:ext cx="38227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4" name="Equation" r:id="rId6" imgW="1917700" imgH="228600" progId="Equation.3">
                  <p:embed/>
                </p:oleObj>
              </mc:Choice>
              <mc:Fallback>
                <p:oleObj name="Equation" r:id="rId6" imgW="191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66852"/>
                        <a:ext cx="38227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2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3" grpId="0"/>
      <p:bldP spid="2601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152400"/>
            <a:ext cx="8385175" cy="669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Phổ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tín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hiệu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ASK (On-Off Keying)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136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143000"/>
            <a:ext cx="6629400" cy="42672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r>
              <a:rPr lang="en-US" sz="2400" dirty="0" err="1">
                <a:solidFill>
                  <a:srgbClr val="000066"/>
                </a:solidFill>
                <a:effectLst/>
              </a:rPr>
              <a:t>Tín</a:t>
            </a:r>
            <a:r>
              <a:rPr lang="en-US" sz="2400" dirty="0">
                <a:solidFill>
                  <a:srgbClr val="000066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</a:rPr>
              <a:t>hiệu</a:t>
            </a:r>
            <a:r>
              <a:rPr lang="en-US" sz="2400" dirty="0">
                <a:solidFill>
                  <a:srgbClr val="000066"/>
                </a:solidFill>
                <a:effectLst/>
              </a:rPr>
              <a:t> ASK/OOK:</a:t>
            </a: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endParaRPr lang="en-US" sz="2400" dirty="0">
              <a:solidFill>
                <a:srgbClr val="000066"/>
              </a:solidFill>
              <a:effectLst/>
            </a:endParaRP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endParaRPr lang="en-US" sz="2400" dirty="0">
              <a:solidFill>
                <a:srgbClr val="000066"/>
              </a:solidFill>
              <a:effectLst/>
            </a:endParaRP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r>
              <a:rPr lang="en-US" sz="2400" dirty="0" err="1">
                <a:solidFill>
                  <a:srgbClr val="000066"/>
                </a:solidFill>
                <a:effectLst/>
              </a:rPr>
              <a:t>Phổ</a:t>
            </a:r>
            <a:r>
              <a:rPr lang="en-US" sz="2400" dirty="0">
                <a:solidFill>
                  <a:srgbClr val="000066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</a:rPr>
              <a:t>tín</a:t>
            </a:r>
            <a:r>
              <a:rPr lang="en-US" sz="2400" dirty="0">
                <a:solidFill>
                  <a:srgbClr val="000066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</a:rPr>
              <a:t>hiệu</a:t>
            </a:r>
            <a:r>
              <a:rPr lang="en-US" sz="2400" dirty="0">
                <a:solidFill>
                  <a:srgbClr val="000066"/>
                </a:solidFill>
                <a:effectLst/>
              </a:rPr>
              <a:t> ASK/OOK:</a:t>
            </a:r>
          </a:p>
        </p:txBody>
      </p:sp>
      <p:graphicFrame>
        <p:nvGraphicFramePr>
          <p:cNvPr id="13315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8844826"/>
              </p:ext>
            </p:extLst>
          </p:nvPr>
        </p:nvGraphicFramePr>
        <p:xfrm>
          <a:off x="2674848" y="1875032"/>
          <a:ext cx="4030752" cy="47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1" name="Equation" r:id="rId3" imgW="1917700" imgH="228600" progId="Equation.3">
                  <p:embed/>
                </p:oleObj>
              </mc:Choice>
              <mc:Fallback>
                <p:oleObj name="Equation" r:id="rId3" imgW="191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848" y="1875032"/>
                        <a:ext cx="4030752" cy="479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01762"/>
              </p:ext>
            </p:extLst>
          </p:nvPr>
        </p:nvGraphicFramePr>
        <p:xfrm>
          <a:off x="1736725" y="3276600"/>
          <a:ext cx="6416675" cy="82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2" name="Equation" r:id="rId5" imgW="3060700" imgH="393700" progId="Equation.3">
                  <p:embed/>
                </p:oleObj>
              </mc:Choice>
              <mc:Fallback>
                <p:oleObj name="Equation" r:id="rId5" imgW="3060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3276600"/>
                        <a:ext cx="6416675" cy="824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1424" name="Group 64"/>
          <p:cNvGrpSpPr>
            <a:grpSpLocks/>
          </p:cNvGrpSpPr>
          <p:nvPr/>
        </p:nvGrpSpPr>
        <p:grpSpPr bwMode="auto">
          <a:xfrm>
            <a:off x="1447800" y="4648200"/>
            <a:ext cx="6188075" cy="1938338"/>
            <a:chOff x="1152" y="3312"/>
            <a:chExt cx="3514" cy="837"/>
          </a:xfrm>
        </p:grpSpPr>
        <p:sp>
          <p:nvSpPr>
            <p:cNvPr id="13318" name="Text Box 14"/>
            <p:cNvSpPr txBox="1">
              <a:spLocks noChangeArrowheads="1"/>
            </p:cNvSpPr>
            <p:nvPr/>
          </p:nvSpPr>
          <p:spPr bwMode="auto">
            <a:xfrm>
              <a:off x="2755" y="3936"/>
              <a:ext cx="49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vi-VN" altLang="ja-JP" sz="1800" b="1">
                  <a:latin typeface="Times New Roman" charset="0"/>
                  <a:ea typeface="MS Mincho" charset="0"/>
                  <a:cs typeface="MS Mincho" charset="0"/>
                </a:rPr>
                <a:t>- f </a:t>
              </a:r>
              <a:r>
                <a:rPr lang="vi-VN" altLang="ja-JP" sz="1800" b="1" baseline="-25000">
                  <a:latin typeface="Times New Roman" charset="0"/>
                  <a:ea typeface="MS Mincho" charset="0"/>
                  <a:cs typeface="MS Mincho" charset="0"/>
                </a:rPr>
                <a:t>c</a:t>
              </a:r>
              <a:endParaRPr lang="vi-VN" sz="1800">
                <a:ea typeface="MS Mincho" charset="0"/>
                <a:cs typeface="MS Mincho" charset="0"/>
              </a:endParaRPr>
            </a:p>
          </p:txBody>
        </p:sp>
        <p:sp>
          <p:nvSpPr>
            <p:cNvPr id="13319" name="Text Box 15"/>
            <p:cNvSpPr txBox="1">
              <a:spLocks noChangeArrowheads="1"/>
            </p:cNvSpPr>
            <p:nvPr/>
          </p:nvSpPr>
          <p:spPr bwMode="auto">
            <a:xfrm>
              <a:off x="4090" y="3936"/>
              <a:ext cx="5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vi-VN" altLang="ja-JP" sz="1800" b="1">
                  <a:latin typeface="Times New Roman" charset="0"/>
                  <a:ea typeface="MS Mincho" charset="0"/>
                  <a:cs typeface="MS Mincho" charset="0"/>
                </a:rPr>
                <a:t> f </a:t>
              </a:r>
              <a:r>
                <a:rPr lang="vi-VN" altLang="ja-JP" sz="1800" b="1" baseline="-25000">
                  <a:latin typeface="Times New Roman" charset="0"/>
                  <a:ea typeface="MS Mincho" charset="0"/>
                  <a:cs typeface="MS Mincho" charset="0"/>
                </a:rPr>
                <a:t>c</a:t>
              </a:r>
              <a:endParaRPr lang="vi-VN" sz="1800">
                <a:ea typeface="MS Mincho" charset="0"/>
                <a:cs typeface="MS Mincho" charset="0"/>
              </a:endParaRPr>
            </a:p>
          </p:txBody>
        </p:sp>
        <p:sp>
          <p:nvSpPr>
            <p:cNvPr id="13320" name="Line 47"/>
            <p:cNvSpPr>
              <a:spLocks noChangeShapeType="1"/>
            </p:cNvSpPr>
            <p:nvPr/>
          </p:nvSpPr>
          <p:spPr bwMode="auto">
            <a:xfrm>
              <a:off x="1152" y="3946"/>
              <a:ext cx="9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48"/>
            <p:cNvSpPr>
              <a:spLocks noChangeShapeType="1"/>
            </p:cNvSpPr>
            <p:nvPr/>
          </p:nvSpPr>
          <p:spPr bwMode="auto">
            <a:xfrm flipV="1">
              <a:off x="1613" y="3312"/>
              <a:ext cx="0" cy="6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49"/>
            <p:cNvSpPr>
              <a:spLocks/>
            </p:cNvSpPr>
            <p:nvPr/>
          </p:nvSpPr>
          <p:spPr bwMode="auto">
            <a:xfrm>
              <a:off x="1267" y="3542"/>
              <a:ext cx="461" cy="519"/>
            </a:xfrm>
            <a:custGeom>
              <a:avLst/>
              <a:gdLst>
                <a:gd name="T0" fmla="*/ 0 w 1152"/>
                <a:gd name="T1" fmla="*/ 404 h 1296"/>
                <a:gd name="T2" fmla="*/ 58 w 1152"/>
                <a:gd name="T3" fmla="*/ 346 h 1296"/>
                <a:gd name="T4" fmla="*/ 115 w 1152"/>
                <a:gd name="T5" fmla="*/ 404 h 1296"/>
                <a:gd name="T6" fmla="*/ 173 w 1152"/>
                <a:gd name="T7" fmla="*/ 519 h 1296"/>
                <a:gd name="T8" fmla="*/ 231 w 1152"/>
                <a:gd name="T9" fmla="*/ 404 h 1296"/>
                <a:gd name="T10" fmla="*/ 346 w 1152"/>
                <a:gd name="T11" fmla="*/ 0 h 1296"/>
                <a:gd name="T12" fmla="*/ 461 w 1152"/>
                <a:gd name="T13" fmla="*/ 404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Freeform 50"/>
            <p:cNvSpPr>
              <a:spLocks/>
            </p:cNvSpPr>
            <p:nvPr/>
          </p:nvSpPr>
          <p:spPr bwMode="auto">
            <a:xfrm flipH="1">
              <a:off x="1498" y="3542"/>
              <a:ext cx="461" cy="519"/>
            </a:xfrm>
            <a:custGeom>
              <a:avLst/>
              <a:gdLst>
                <a:gd name="T0" fmla="*/ 0 w 1152"/>
                <a:gd name="T1" fmla="*/ 404 h 1296"/>
                <a:gd name="T2" fmla="*/ 58 w 1152"/>
                <a:gd name="T3" fmla="*/ 346 h 1296"/>
                <a:gd name="T4" fmla="*/ 115 w 1152"/>
                <a:gd name="T5" fmla="*/ 404 h 1296"/>
                <a:gd name="T6" fmla="*/ 173 w 1152"/>
                <a:gd name="T7" fmla="*/ 519 h 1296"/>
                <a:gd name="T8" fmla="*/ 231 w 1152"/>
                <a:gd name="T9" fmla="*/ 404 h 1296"/>
                <a:gd name="T10" fmla="*/ 346 w 1152"/>
                <a:gd name="T11" fmla="*/ 0 h 1296"/>
                <a:gd name="T12" fmla="*/ 461 w 1152"/>
                <a:gd name="T13" fmla="*/ 404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Freeform 51"/>
            <p:cNvSpPr>
              <a:spLocks/>
            </p:cNvSpPr>
            <p:nvPr/>
          </p:nvSpPr>
          <p:spPr bwMode="auto">
            <a:xfrm>
              <a:off x="2592" y="3646"/>
              <a:ext cx="461" cy="403"/>
            </a:xfrm>
            <a:custGeom>
              <a:avLst/>
              <a:gdLst>
                <a:gd name="T0" fmla="*/ 0 w 1152"/>
                <a:gd name="T1" fmla="*/ 313 h 1296"/>
                <a:gd name="T2" fmla="*/ 58 w 1152"/>
                <a:gd name="T3" fmla="*/ 269 h 1296"/>
                <a:gd name="T4" fmla="*/ 115 w 1152"/>
                <a:gd name="T5" fmla="*/ 313 h 1296"/>
                <a:gd name="T6" fmla="*/ 173 w 1152"/>
                <a:gd name="T7" fmla="*/ 403 h 1296"/>
                <a:gd name="T8" fmla="*/ 231 w 1152"/>
                <a:gd name="T9" fmla="*/ 313 h 1296"/>
                <a:gd name="T10" fmla="*/ 346 w 1152"/>
                <a:gd name="T11" fmla="*/ 0 h 1296"/>
                <a:gd name="T12" fmla="*/ 461 w 1152"/>
                <a:gd name="T13" fmla="*/ 313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52"/>
            <p:cNvSpPr>
              <a:spLocks/>
            </p:cNvSpPr>
            <p:nvPr/>
          </p:nvSpPr>
          <p:spPr bwMode="auto">
            <a:xfrm flipH="1">
              <a:off x="2823" y="3646"/>
              <a:ext cx="461" cy="403"/>
            </a:xfrm>
            <a:custGeom>
              <a:avLst/>
              <a:gdLst>
                <a:gd name="T0" fmla="*/ 0 w 1152"/>
                <a:gd name="T1" fmla="*/ 313 h 1296"/>
                <a:gd name="T2" fmla="*/ 58 w 1152"/>
                <a:gd name="T3" fmla="*/ 269 h 1296"/>
                <a:gd name="T4" fmla="*/ 115 w 1152"/>
                <a:gd name="T5" fmla="*/ 313 h 1296"/>
                <a:gd name="T6" fmla="*/ 173 w 1152"/>
                <a:gd name="T7" fmla="*/ 403 h 1296"/>
                <a:gd name="T8" fmla="*/ 231 w 1152"/>
                <a:gd name="T9" fmla="*/ 313 h 1296"/>
                <a:gd name="T10" fmla="*/ 346 w 1152"/>
                <a:gd name="T11" fmla="*/ 0 h 1296"/>
                <a:gd name="T12" fmla="*/ 461 w 1152"/>
                <a:gd name="T13" fmla="*/ 313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Freeform 53"/>
            <p:cNvSpPr>
              <a:spLocks/>
            </p:cNvSpPr>
            <p:nvPr/>
          </p:nvSpPr>
          <p:spPr bwMode="auto">
            <a:xfrm>
              <a:off x="3860" y="3646"/>
              <a:ext cx="460" cy="403"/>
            </a:xfrm>
            <a:custGeom>
              <a:avLst/>
              <a:gdLst>
                <a:gd name="T0" fmla="*/ 0 w 1152"/>
                <a:gd name="T1" fmla="*/ 313 h 1296"/>
                <a:gd name="T2" fmla="*/ 58 w 1152"/>
                <a:gd name="T3" fmla="*/ 269 h 1296"/>
                <a:gd name="T4" fmla="*/ 115 w 1152"/>
                <a:gd name="T5" fmla="*/ 313 h 1296"/>
                <a:gd name="T6" fmla="*/ 173 w 1152"/>
                <a:gd name="T7" fmla="*/ 403 h 1296"/>
                <a:gd name="T8" fmla="*/ 230 w 1152"/>
                <a:gd name="T9" fmla="*/ 313 h 1296"/>
                <a:gd name="T10" fmla="*/ 345 w 1152"/>
                <a:gd name="T11" fmla="*/ 0 h 1296"/>
                <a:gd name="T12" fmla="*/ 460 w 1152"/>
                <a:gd name="T13" fmla="*/ 313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54"/>
            <p:cNvSpPr>
              <a:spLocks/>
            </p:cNvSpPr>
            <p:nvPr/>
          </p:nvSpPr>
          <p:spPr bwMode="auto">
            <a:xfrm flipH="1">
              <a:off x="4090" y="3646"/>
              <a:ext cx="461" cy="403"/>
            </a:xfrm>
            <a:custGeom>
              <a:avLst/>
              <a:gdLst>
                <a:gd name="T0" fmla="*/ 0 w 1152"/>
                <a:gd name="T1" fmla="*/ 313 h 1296"/>
                <a:gd name="T2" fmla="*/ 58 w 1152"/>
                <a:gd name="T3" fmla="*/ 269 h 1296"/>
                <a:gd name="T4" fmla="*/ 115 w 1152"/>
                <a:gd name="T5" fmla="*/ 313 h 1296"/>
                <a:gd name="T6" fmla="*/ 173 w 1152"/>
                <a:gd name="T7" fmla="*/ 403 h 1296"/>
                <a:gd name="T8" fmla="*/ 231 w 1152"/>
                <a:gd name="T9" fmla="*/ 313 h 1296"/>
                <a:gd name="T10" fmla="*/ 346 w 1152"/>
                <a:gd name="T11" fmla="*/ 0 h 1296"/>
                <a:gd name="T12" fmla="*/ 461 w 1152"/>
                <a:gd name="T13" fmla="*/ 313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55"/>
            <p:cNvSpPr>
              <a:spLocks noChangeShapeType="1"/>
            </p:cNvSpPr>
            <p:nvPr/>
          </p:nvSpPr>
          <p:spPr bwMode="auto">
            <a:xfrm>
              <a:off x="2477" y="3962"/>
              <a:ext cx="21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56"/>
            <p:cNvSpPr>
              <a:spLocks noChangeShapeType="1"/>
            </p:cNvSpPr>
            <p:nvPr/>
          </p:nvSpPr>
          <p:spPr bwMode="auto">
            <a:xfrm flipV="1">
              <a:off x="3572" y="3318"/>
              <a:ext cx="0" cy="6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57"/>
            <p:cNvSpPr>
              <a:spLocks noChangeShapeType="1"/>
            </p:cNvSpPr>
            <p:nvPr/>
          </p:nvSpPr>
          <p:spPr bwMode="auto">
            <a:xfrm flipV="1">
              <a:off x="2938" y="3530"/>
              <a:ext cx="0" cy="4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58"/>
            <p:cNvSpPr>
              <a:spLocks noChangeShapeType="1"/>
            </p:cNvSpPr>
            <p:nvPr/>
          </p:nvSpPr>
          <p:spPr bwMode="auto">
            <a:xfrm flipV="1">
              <a:off x="4205" y="3530"/>
              <a:ext cx="0" cy="4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Text Box 59"/>
            <p:cNvSpPr txBox="1">
              <a:spLocks noChangeArrowheads="1"/>
            </p:cNvSpPr>
            <p:nvPr/>
          </p:nvSpPr>
          <p:spPr bwMode="auto">
            <a:xfrm>
              <a:off x="3472" y="3976"/>
              <a:ext cx="17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vi-VN" altLang="ja-JP" sz="1800" b="1">
                  <a:latin typeface="Times New Roman" charset="0"/>
                  <a:ea typeface="MS Mincho" charset="0"/>
                  <a:cs typeface="MS Mincho" charset="0"/>
                </a:rPr>
                <a:t>0</a:t>
              </a:r>
              <a:endParaRPr lang="vi-VN" sz="1800">
                <a:ea typeface="MS Mincho" charset="0"/>
                <a:cs typeface="MS Mincho" charset="0"/>
              </a:endParaRPr>
            </a:p>
          </p:txBody>
        </p:sp>
      </p:grpSp>
      <p:sp>
        <p:nvSpPr>
          <p:cNvPr id="22" name="Text Box 8">
            <a:extLst>
              <a:ext uri="{FF2B5EF4-FFF2-40B4-BE49-F238E27FC236}">
                <a16:creationId xmlns:a16="http://schemas.microsoft.com/office/drawing/2014/main" id="{79C692F8-9166-FC4A-A52F-9BE46C92D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51" y="4267200"/>
            <a:ext cx="2666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vi-VN" dirty="0">
                <a:cs typeface="Arial" charset="0"/>
              </a:rPr>
              <a:t>Phổ tín hiệu mang tin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47B02DBE-9AAF-DC40-A89A-53E65E449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51" y="4278868"/>
            <a:ext cx="2666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vi-VN" dirty="0">
                <a:cs typeface="Arial" charset="0"/>
              </a:rPr>
              <a:t>Phổ tín hiệu ASK</a:t>
            </a:r>
          </a:p>
        </p:txBody>
      </p:sp>
    </p:spTree>
    <p:extLst>
      <p:ext uri="{BB962C8B-B14F-4D97-AF65-F5344CB8AC3E}">
        <p14:creationId xmlns:p14="http://schemas.microsoft.com/office/powerpoint/2010/main" val="57688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42" name="Group 62">
            <a:extLst>
              <a:ext uri="{FF2B5EF4-FFF2-40B4-BE49-F238E27FC236}">
                <a16:creationId xmlns:a16="http://schemas.microsoft.com/office/drawing/2014/main" id="{21C6115F-99BA-F34B-9260-E0F1C0CBC54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590800"/>
            <a:ext cx="1477963" cy="1082675"/>
            <a:chOff x="2765" y="1536"/>
            <a:chExt cx="518" cy="346"/>
          </a:xfrm>
        </p:grpSpPr>
        <p:sp>
          <p:nvSpPr>
            <p:cNvPr id="276498" name="AutoShape 18">
              <a:extLst>
                <a:ext uri="{FF2B5EF4-FFF2-40B4-BE49-F238E27FC236}">
                  <a16:creationId xmlns:a16="http://schemas.microsoft.com/office/drawing/2014/main" id="{209529E7-F390-5443-8678-CD484EEFC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1767"/>
              <a:ext cx="120" cy="115"/>
            </a:xfrm>
            <a:prstGeom prst="flowChartSummingJunction">
              <a:avLst/>
            </a:prstGeom>
            <a:solidFill>
              <a:srgbClr val="FFFF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499" name="Oval 19">
              <a:extLst>
                <a:ext uri="{FF2B5EF4-FFF2-40B4-BE49-F238E27FC236}">
                  <a16:creationId xmlns:a16="http://schemas.microsoft.com/office/drawing/2014/main" id="{372D5D23-7D70-C549-8B96-E8086B03F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536"/>
              <a:ext cx="120" cy="11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0" name="Freeform 20">
              <a:extLst>
                <a:ext uri="{FF2B5EF4-FFF2-40B4-BE49-F238E27FC236}">
                  <a16:creationId xmlns:a16="http://schemas.microsoft.com/office/drawing/2014/main" id="{CF5E8AC5-C820-8A47-9C6A-CD5EF1004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582"/>
              <a:ext cx="120" cy="38"/>
            </a:xfrm>
            <a:custGeom>
              <a:avLst/>
              <a:gdLst>
                <a:gd name="T0" fmla="*/ 0 w 432"/>
                <a:gd name="T1" fmla="*/ 144 h 144"/>
                <a:gd name="T2" fmla="*/ 144 w 432"/>
                <a:gd name="T3" fmla="*/ 0 h 144"/>
                <a:gd name="T4" fmla="*/ 288 w 432"/>
                <a:gd name="T5" fmla="*/ 144 h 144"/>
                <a:gd name="T6" fmla="*/ 432 w 432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44">
                  <a:moveTo>
                    <a:pt x="0" y="144"/>
                  </a:moveTo>
                  <a:cubicBezTo>
                    <a:pt x="48" y="72"/>
                    <a:pt x="96" y="0"/>
                    <a:pt x="144" y="0"/>
                  </a:cubicBezTo>
                  <a:cubicBezTo>
                    <a:pt x="192" y="0"/>
                    <a:pt x="240" y="144"/>
                    <a:pt x="288" y="144"/>
                  </a:cubicBezTo>
                  <a:cubicBezTo>
                    <a:pt x="336" y="144"/>
                    <a:pt x="384" y="72"/>
                    <a:pt x="432" y="0"/>
                  </a:cubicBezTo>
                </a:path>
              </a:pathLst>
            </a:custGeom>
            <a:solidFill>
              <a:srgbClr val="FFFF00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1" name="Line 21">
              <a:extLst>
                <a:ext uri="{FF2B5EF4-FFF2-40B4-BE49-F238E27FC236}">
                  <a16:creationId xmlns:a16="http://schemas.microsoft.com/office/drawing/2014/main" id="{7771409B-98EC-4749-84C6-C163D273B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1652"/>
              <a:ext cx="0" cy="1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02" name="Line 22">
              <a:extLst>
                <a:ext uri="{FF2B5EF4-FFF2-40B4-BE49-F238E27FC236}">
                  <a16:creationId xmlns:a16="http://schemas.microsoft.com/office/drawing/2014/main" id="{3E793856-4D4B-C040-8180-48E4C6690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828"/>
              <a:ext cx="19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03" name="Line 23">
              <a:extLst>
                <a:ext uri="{FF2B5EF4-FFF2-40B4-BE49-F238E27FC236}">
                  <a16:creationId xmlns:a16="http://schemas.microsoft.com/office/drawing/2014/main" id="{A05DD098-CC42-7640-BF81-F7917B6A7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828"/>
              <a:ext cx="19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44" name="Group 64">
            <a:extLst>
              <a:ext uri="{FF2B5EF4-FFF2-40B4-BE49-F238E27FC236}">
                <a16:creationId xmlns:a16="http://schemas.microsoft.com/office/drawing/2014/main" id="{5C9B1880-128D-5244-BD5C-C4625BCCFB0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048000"/>
            <a:ext cx="2300288" cy="854075"/>
            <a:chOff x="3399" y="1704"/>
            <a:chExt cx="1382" cy="274"/>
          </a:xfrm>
        </p:grpSpPr>
        <p:sp>
          <p:nvSpPr>
            <p:cNvPr id="276492" name="Freeform 12">
              <a:extLst>
                <a:ext uri="{FF2B5EF4-FFF2-40B4-BE49-F238E27FC236}">
                  <a16:creationId xmlns:a16="http://schemas.microsoft.com/office/drawing/2014/main" id="{69DFEFA8-FB1E-D64D-B23A-F2707BDD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704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493" name="Line 13">
              <a:extLst>
                <a:ext uri="{FF2B5EF4-FFF2-40B4-BE49-F238E27FC236}">
                  <a16:creationId xmlns:a16="http://schemas.microsoft.com/office/drawing/2014/main" id="{CE47BFEB-CE72-114B-B7EB-9A3A2EEA2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1845"/>
              <a:ext cx="2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494" name="Line 14">
              <a:extLst>
                <a:ext uri="{FF2B5EF4-FFF2-40B4-BE49-F238E27FC236}">
                  <a16:creationId xmlns:a16="http://schemas.microsoft.com/office/drawing/2014/main" id="{2E4C9559-D976-114A-83D9-01A7BDB02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845"/>
              <a:ext cx="2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495" name="Freeform 15">
              <a:extLst>
                <a:ext uri="{FF2B5EF4-FFF2-40B4-BE49-F238E27FC236}">
                  <a16:creationId xmlns:a16="http://schemas.microsoft.com/office/drawing/2014/main" id="{6D7F7AD9-C260-8C41-9E8C-612FD42E6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1709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496" name="Line 16">
              <a:extLst>
                <a:ext uri="{FF2B5EF4-FFF2-40B4-BE49-F238E27FC236}">
                  <a16:creationId xmlns:a16="http://schemas.microsoft.com/office/drawing/2014/main" id="{1F7F16E8-49D0-D44E-A4A4-E41C653C0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45"/>
              <a:ext cx="2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497" name="Line 17">
              <a:extLst>
                <a:ext uri="{FF2B5EF4-FFF2-40B4-BE49-F238E27FC236}">
                  <a16:creationId xmlns:a16="http://schemas.microsoft.com/office/drawing/2014/main" id="{95FE0741-5E00-144D-BF53-A97F76791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845"/>
              <a:ext cx="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6" name="Freeform 56">
              <a:extLst>
                <a:ext uri="{FF2B5EF4-FFF2-40B4-BE49-F238E27FC236}">
                  <a16:creationId xmlns:a16="http://schemas.microsoft.com/office/drawing/2014/main" id="{B485C842-9A50-6141-8FCE-D40BE0A83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1706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43" name="Group 63">
            <a:extLst>
              <a:ext uri="{FF2B5EF4-FFF2-40B4-BE49-F238E27FC236}">
                <a16:creationId xmlns:a16="http://schemas.microsoft.com/office/drawing/2014/main" id="{ACFA0323-8E21-5D46-9E53-65652D9DD01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676400"/>
            <a:ext cx="1676400" cy="762000"/>
            <a:chOff x="3696" y="2563"/>
            <a:chExt cx="964" cy="269"/>
          </a:xfrm>
        </p:grpSpPr>
        <p:sp>
          <p:nvSpPr>
            <p:cNvPr id="276537" name="Freeform 57">
              <a:extLst>
                <a:ext uri="{FF2B5EF4-FFF2-40B4-BE49-F238E27FC236}">
                  <a16:creationId xmlns:a16="http://schemas.microsoft.com/office/drawing/2014/main" id="{CD8E146F-5B47-D049-A0E5-8265B8BCF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8" name="Freeform 58">
              <a:extLst>
                <a:ext uri="{FF2B5EF4-FFF2-40B4-BE49-F238E27FC236}">
                  <a16:creationId xmlns:a16="http://schemas.microsoft.com/office/drawing/2014/main" id="{9B6D60E9-781A-484B-95DF-CF17D1BB4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9" name="Freeform 59">
              <a:extLst>
                <a:ext uri="{FF2B5EF4-FFF2-40B4-BE49-F238E27FC236}">
                  <a16:creationId xmlns:a16="http://schemas.microsoft.com/office/drawing/2014/main" id="{5EA3445C-8DD8-034F-A6A1-F3C7B65A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0" name="Freeform 60">
              <a:extLst>
                <a:ext uri="{FF2B5EF4-FFF2-40B4-BE49-F238E27FC236}">
                  <a16:creationId xmlns:a16="http://schemas.microsoft.com/office/drawing/2014/main" id="{FE00CCD7-088A-FA4B-A0C7-99788BE0C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6" name="Text Box 66">
            <a:extLst>
              <a:ext uri="{FF2B5EF4-FFF2-40B4-BE49-F238E27FC236}">
                <a16:creationId xmlns:a16="http://schemas.microsoft.com/office/drawing/2014/main" id="{33C854F3-AC84-9E4B-A38E-72CD52C2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Kiểu 1</a:t>
            </a:r>
            <a:endParaRPr lang="vi-VN" altLang="en-US" sz="2400"/>
          </a:p>
        </p:txBody>
      </p:sp>
      <p:sp>
        <p:nvSpPr>
          <p:cNvPr id="276547" name="Text Box 67">
            <a:extLst>
              <a:ext uri="{FF2B5EF4-FFF2-40B4-BE49-F238E27FC236}">
                <a16:creationId xmlns:a16="http://schemas.microsoft.com/office/drawing/2014/main" id="{D9E706C2-D402-6745-8F51-A9F3F2399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Kiểu 2</a:t>
            </a:r>
            <a:endParaRPr lang="vi-VN" altLang="en-US" sz="2400"/>
          </a:p>
        </p:txBody>
      </p:sp>
      <p:sp>
        <p:nvSpPr>
          <p:cNvPr id="276548" name="Line 68">
            <a:extLst>
              <a:ext uri="{FF2B5EF4-FFF2-40B4-BE49-F238E27FC236}">
                <a16:creationId xmlns:a16="http://schemas.microsoft.com/office/drawing/2014/main" id="{547C99F9-7285-3744-A51A-CAF33E04E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95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9" name="Line 69">
            <a:extLst>
              <a:ext uri="{FF2B5EF4-FFF2-40B4-BE49-F238E27FC236}">
                <a16:creationId xmlns:a16="http://schemas.microsoft.com/office/drawing/2014/main" id="{870E143A-C6AA-BF4E-A6B2-4146298AAC3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810000" y="601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2" name="Oval 72">
            <a:extLst>
              <a:ext uri="{FF2B5EF4-FFF2-40B4-BE49-F238E27FC236}">
                <a16:creationId xmlns:a16="http://schemas.microsoft.com/office/drawing/2014/main" id="{CA1A9150-59B0-CE44-A065-502B2230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43450"/>
            <a:ext cx="342900" cy="36036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3" name="Freeform 73">
            <a:extLst>
              <a:ext uri="{FF2B5EF4-FFF2-40B4-BE49-F238E27FC236}">
                <a16:creationId xmlns:a16="http://schemas.microsoft.com/office/drawing/2014/main" id="{B67A65EB-2AE7-BF4D-9261-C9ACE5047F4F}"/>
              </a:ext>
            </a:extLst>
          </p:cNvPr>
          <p:cNvSpPr>
            <a:spLocks/>
          </p:cNvSpPr>
          <p:nvPr/>
        </p:nvSpPr>
        <p:spPr bwMode="auto">
          <a:xfrm>
            <a:off x="2819400" y="4838700"/>
            <a:ext cx="342900" cy="119063"/>
          </a:xfrm>
          <a:custGeom>
            <a:avLst/>
            <a:gdLst>
              <a:gd name="T0" fmla="*/ 0 w 432"/>
              <a:gd name="T1" fmla="*/ 144 h 144"/>
              <a:gd name="T2" fmla="*/ 144 w 432"/>
              <a:gd name="T3" fmla="*/ 0 h 144"/>
              <a:gd name="T4" fmla="*/ 288 w 432"/>
              <a:gd name="T5" fmla="*/ 144 h 144"/>
              <a:gd name="T6" fmla="*/ 432 w 432"/>
              <a:gd name="T7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44">
                <a:moveTo>
                  <a:pt x="0" y="144"/>
                </a:moveTo>
                <a:cubicBezTo>
                  <a:pt x="48" y="72"/>
                  <a:pt x="96" y="0"/>
                  <a:pt x="144" y="0"/>
                </a:cubicBezTo>
                <a:cubicBezTo>
                  <a:pt x="192" y="0"/>
                  <a:pt x="240" y="144"/>
                  <a:pt x="288" y="144"/>
                </a:cubicBezTo>
                <a:cubicBezTo>
                  <a:pt x="336" y="144"/>
                  <a:pt x="384" y="72"/>
                  <a:pt x="432" y="0"/>
                </a:cubicBezTo>
              </a:path>
            </a:pathLst>
          </a:custGeom>
          <a:solidFill>
            <a:srgbClr val="FFFF00"/>
          </a:solidFill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7" name="Line 77">
            <a:extLst>
              <a:ext uri="{FF2B5EF4-FFF2-40B4-BE49-F238E27FC236}">
                <a16:creationId xmlns:a16="http://schemas.microsoft.com/office/drawing/2014/main" id="{971B85F9-9515-7C46-9B0D-D79B8BE8B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248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8" name="Line 78">
            <a:extLst>
              <a:ext uri="{FF2B5EF4-FFF2-40B4-BE49-F238E27FC236}">
                <a16:creationId xmlns:a16="http://schemas.microsoft.com/office/drawing/2014/main" id="{F26789DA-27C3-EA4E-9F75-88170B2A8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6400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9" name="Line 79">
            <a:extLst>
              <a:ext uri="{FF2B5EF4-FFF2-40B4-BE49-F238E27FC236}">
                <a16:creationId xmlns:a16="http://schemas.microsoft.com/office/drawing/2014/main" id="{DBCBFB74-C304-BF4A-91F0-6DF8013E3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5532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0" name="Line 80">
            <a:extLst>
              <a:ext uri="{FF2B5EF4-FFF2-40B4-BE49-F238E27FC236}">
                <a16:creationId xmlns:a16="http://schemas.microsoft.com/office/drawing/2014/main" id="{633F5B2E-7249-E949-B701-F785E0FD55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4953000"/>
            <a:ext cx="838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1" name="Line 81">
            <a:extLst>
              <a:ext uri="{FF2B5EF4-FFF2-40B4-BE49-F238E27FC236}">
                <a16:creationId xmlns:a16="http://schemas.microsoft.com/office/drawing/2014/main" id="{B00D9482-FB01-3846-9D60-6F4C08531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10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2" name="Arc 82">
            <a:extLst>
              <a:ext uri="{FF2B5EF4-FFF2-40B4-BE49-F238E27FC236}">
                <a16:creationId xmlns:a16="http://schemas.microsoft.com/office/drawing/2014/main" id="{B8C0A50F-B686-7546-AAB3-51E2CC080953}"/>
              </a:ext>
            </a:extLst>
          </p:cNvPr>
          <p:cNvSpPr>
            <a:spLocks/>
          </p:cNvSpPr>
          <p:nvPr/>
        </p:nvSpPr>
        <p:spPr bwMode="auto">
          <a:xfrm flipH="1">
            <a:off x="4267200" y="5105400"/>
            <a:ext cx="381000" cy="604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2916"/>
              <a:gd name="T2" fmla="*/ 3488 w 21600"/>
              <a:gd name="T3" fmla="*/ 42916 h 42916"/>
              <a:gd name="T4" fmla="*/ 0 w 21600"/>
              <a:gd name="T5" fmla="*/ 21600 h 4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916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183"/>
                  <a:pt x="13932" y="41207"/>
                  <a:pt x="3488" y="42916"/>
                </a:cubicBezTo>
              </a:path>
              <a:path w="21600" h="42916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183"/>
                  <a:pt x="13932" y="41207"/>
                  <a:pt x="3488" y="4291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63" name="Group 83">
            <a:extLst>
              <a:ext uri="{FF2B5EF4-FFF2-40B4-BE49-F238E27FC236}">
                <a16:creationId xmlns:a16="http://schemas.microsoft.com/office/drawing/2014/main" id="{C10C4D13-9B34-DC44-818D-91CC7660363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648200"/>
            <a:ext cx="1676400" cy="762000"/>
            <a:chOff x="3696" y="2563"/>
            <a:chExt cx="964" cy="269"/>
          </a:xfrm>
        </p:grpSpPr>
        <p:sp>
          <p:nvSpPr>
            <p:cNvPr id="276564" name="Freeform 84">
              <a:extLst>
                <a:ext uri="{FF2B5EF4-FFF2-40B4-BE49-F238E27FC236}">
                  <a16:creationId xmlns:a16="http://schemas.microsoft.com/office/drawing/2014/main" id="{3D1875F8-AA05-AA44-9C95-4743DBCA1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5" name="Freeform 85">
              <a:extLst>
                <a:ext uri="{FF2B5EF4-FFF2-40B4-BE49-F238E27FC236}">
                  <a16:creationId xmlns:a16="http://schemas.microsoft.com/office/drawing/2014/main" id="{F3204FB4-86E9-2E46-BA21-1E792DFB3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6" name="Freeform 86">
              <a:extLst>
                <a:ext uri="{FF2B5EF4-FFF2-40B4-BE49-F238E27FC236}">
                  <a16:creationId xmlns:a16="http://schemas.microsoft.com/office/drawing/2014/main" id="{4F404E24-D727-AF4A-9862-ADB34E179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7" name="Freeform 87">
              <a:extLst>
                <a:ext uri="{FF2B5EF4-FFF2-40B4-BE49-F238E27FC236}">
                  <a16:creationId xmlns:a16="http://schemas.microsoft.com/office/drawing/2014/main" id="{9F338ABA-F483-3B40-97E1-B7898812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68" name="Group 88">
            <a:extLst>
              <a:ext uri="{FF2B5EF4-FFF2-40B4-BE49-F238E27FC236}">
                <a16:creationId xmlns:a16="http://schemas.microsoft.com/office/drawing/2014/main" id="{F548C860-66AA-4A4B-A6A7-84772D49B82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953000"/>
            <a:ext cx="2300288" cy="854075"/>
            <a:chOff x="3399" y="1704"/>
            <a:chExt cx="1382" cy="274"/>
          </a:xfrm>
        </p:grpSpPr>
        <p:sp>
          <p:nvSpPr>
            <p:cNvPr id="276569" name="Freeform 89">
              <a:extLst>
                <a:ext uri="{FF2B5EF4-FFF2-40B4-BE49-F238E27FC236}">
                  <a16:creationId xmlns:a16="http://schemas.microsoft.com/office/drawing/2014/main" id="{38B8CEA2-491E-BF42-9D97-85B895365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704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0" name="Line 90">
              <a:extLst>
                <a:ext uri="{FF2B5EF4-FFF2-40B4-BE49-F238E27FC236}">
                  <a16:creationId xmlns:a16="http://schemas.microsoft.com/office/drawing/2014/main" id="{D8FB6377-AE45-6B49-B658-3AC74B9EA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1845"/>
              <a:ext cx="2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1" name="Line 91">
              <a:extLst>
                <a:ext uri="{FF2B5EF4-FFF2-40B4-BE49-F238E27FC236}">
                  <a16:creationId xmlns:a16="http://schemas.microsoft.com/office/drawing/2014/main" id="{1CB32DFB-50B2-2243-AF65-EDD5A8F3C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845"/>
              <a:ext cx="2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2" name="Freeform 92">
              <a:extLst>
                <a:ext uri="{FF2B5EF4-FFF2-40B4-BE49-F238E27FC236}">
                  <a16:creationId xmlns:a16="http://schemas.microsoft.com/office/drawing/2014/main" id="{941091A7-E7A3-0142-90E2-F4825C19B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1709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3" name="Line 93">
              <a:extLst>
                <a:ext uri="{FF2B5EF4-FFF2-40B4-BE49-F238E27FC236}">
                  <a16:creationId xmlns:a16="http://schemas.microsoft.com/office/drawing/2014/main" id="{2BB6F05C-4254-BD43-BF16-77AECB62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45"/>
              <a:ext cx="2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4" name="Line 94">
              <a:extLst>
                <a:ext uri="{FF2B5EF4-FFF2-40B4-BE49-F238E27FC236}">
                  <a16:creationId xmlns:a16="http://schemas.microsoft.com/office/drawing/2014/main" id="{4475B3A1-6013-264E-BF73-8C6F7138A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845"/>
              <a:ext cx="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5" name="Freeform 95">
              <a:extLst>
                <a:ext uri="{FF2B5EF4-FFF2-40B4-BE49-F238E27FC236}">
                  <a16:creationId xmlns:a16="http://schemas.microsoft.com/office/drawing/2014/main" id="{DC348C3F-040F-5442-9B8B-AA2232B7B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1706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76" name="Text Box 96">
            <a:extLst>
              <a:ext uri="{FF2B5EF4-FFF2-40B4-BE49-F238E27FC236}">
                <a16:creationId xmlns:a16="http://schemas.microsoft.com/office/drawing/2014/main" id="{842BC1D8-993B-A44E-A623-A273B534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338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1</a:t>
            </a:r>
            <a:endParaRPr lang="vi-VN" altLang="en-US" b="1"/>
          </a:p>
        </p:txBody>
      </p:sp>
      <p:sp>
        <p:nvSpPr>
          <p:cNvPr id="276577" name="Text Box 97">
            <a:extLst>
              <a:ext uri="{FF2B5EF4-FFF2-40B4-BE49-F238E27FC236}">
                <a16:creationId xmlns:a16="http://schemas.microsoft.com/office/drawing/2014/main" id="{B1024748-67FB-D645-B11C-A6D6D43F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3482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0</a:t>
            </a:r>
            <a:endParaRPr lang="vi-VN" altLang="en-US" b="1"/>
          </a:p>
        </p:txBody>
      </p:sp>
      <p:sp>
        <p:nvSpPr>
          <p:cNvPr id="276597" name="Line 117">
            <a:extLst>
              <a:ext uri="{FF2B5EF4-FFF2-40B4-BE49-F238E27FC236}">
                <a16:creationId xmlns:a16="http://schemas.microsoft.com/office/drawing/2014/main" id="{4331C105-B58E-DA40-B0D9-3E522280B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3340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598" name="Group 118">
            <a:extLst>
              <a:ext uri="{FF2B5EF4-FFF2-40B4-BE49-F238E27FC236}">
                <a16:creationId xmlns:a16="http://schemas.microsoft.com/office/drawing/2014/main" id="{80CCE049-0265-4848-9D84-ADAB67E1F08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2667000" cy="1001713"/>
            <a:chOff x="432" y="1865"/>
            <a:chExt cx="1594" cy="631"/>
          </a:xfrm>
        </p:grpSpPr>
        <p:sp>
          <p:nvSpPr>
            <p:cNvPr id="276599" name="Text Box 119">
              <a:extLst>
                <a:ext uri="{FF2B5EF4-FFF2-40B4-BE49-F238E27FC236}">
                  <a16:creationId xmlns:a16="http://schemas.microsoft.com/office/drawing/2014/main" id="{8F46E2C2-024C-F14C-9A30-4F60A1784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201"/>
              <a:ext cx="1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l"/>
              <a:r>
                <a:rPr lang="vi-VN" altLang="ja-JP" sz="1600" b="1">
                  <a:latin typeface="Times New Roman" panose="02020603050405020304" pitchFamily="18" charset="0"/>
                  <a:ea typeface="MS Mincho" panose="02020609040205080304" pitchFamily="49" charset="-128"/>
                </a:rPr>
                <a:t>T</a:t>
              </a:r>
              <a:r>
                <a:rPr lang="vi-VN" altLang="ja-JP" sz="1600" b="1" baseline="-25000">
                  <a:latin typeface="Times New Roman" panose="02020603050405020304" pitchFamily="18" charset="0"/>
                  <a:ea typeface="MS Mincho" panose="02020609040205080304" pitchFamily="49" charset="-128"/>
                </a:rPr>
                <a:t>0</a:t>
              </a:r>
              <a:endParaRPr lang="vi-VN" altLang="en-US" sz="1600">
                <a:ea typeface="MS Mincho" panose="02020609040205080304" pitchFamily="49" charset="-128"/>
              </a:endParaRPr>
            </a:p>
          </p:txBody>
        </p:sp>
        <p:sp>
          <p:nvSpPr>
            <p:cNvPr id="276600" name="Text Box 120">
              <a:extLst>
                <a:ext uri="{FF2B5EF4-FFF2-40B4-BE49-F238E27FC236}">
                  <a16:creationId xmlns:a16="http://schemas.microsoft.com/office/drawing/2014/main" id="{AB8AC58E-873D-774C-A77C-5A29E9BD9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865"/>
              <a:ext cx="19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vi-VN" altLang="ja-JP" sz="1200" b="1">
                  <a:latin typeface="Times New Roman" panose="02020603050405020304" pitchFamily="18" charset="0"/>
                  <a:ea typeface="MS Mincho" panose="02020609040205080304" pitchFamily="49" charset="-128"/>
                </a:rPr>
                <a:t>1</a:t>
              </a:r>
              <a:endParaRPr lang="vi-VN" altLang="en-US">
                <a:ea typeface="MS Mincho" panose="02020609040205080304" pitchFamily="49" charset="-128"/>
              </a:endParaRPr>
            </a:p>
          </p:txBody>
        </p:sp>
        <p:sp>
          <p:nvSpPr>
            <p:cNvPr id="276601" name="Text Box 121">
              <a:extLst>
                <a:ext uri="{FF2B5EF4-FFF2-40B4-BE49-F238E27FC236}">
                  <a16:creationId xmlns:a16="http://schemas.microsoft.com/office/drawing/2014/main" id="{74362E66-BB55-ED43-BA0C-93E0B6090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57"/>
              <a:ext cx="19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vi-VN" altLang="ja-JP" sz="1200" b="1">
                  <a:latin typeface="Times New Roman" panose="02020603050405020304" pitchFamily="18" charset="0"/>
                  <a:ea typeface="MS Mincho" panose="02020609040205080304" pitchFamily="49" charset="-128"/>
                </a:rPr>
                <a:t>0</a:t>
              </a:r>
              <a:endParaRPr lang="vi-VN" altLang="en-US">
                <a:ea typeface="MS Mincho" panose="02020609040205080304" pitchFamily="49" charset="-128"/>
              </a:endParaRPr>
            </a:p>
          </p:txBody>
        </p:sp>
        <p:sp>
          <p:nvSpPr>
            <p:cNvPr id="276602" name="Line 122">
              <a:extLst>
                <a:ext uri="{FF2B5EF4-FFF2-40B4-BE49-F238E27FC236}">
                  <a16:creationId xmlns:a16="http://schemas.microsoft.com/office/drawing/2014/main" id="{A24F2B62-74B3-4F46-A9F2-5A9829523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" y="2175"/>
              <a:ext cx="1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3" name="Line 123">
              <a:extLst>
                <a:ext uri="{FF2B5EF4-FFF2-40B4-BE49-F238E27FC236}">
                  <a16:creationId xmlns:a16="http://schemas.microsoft.com/office/drawing/2014/main" id="{74B2B154-0292-7F4D-8780-E8CFBA2E8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979"/>
              <a:ext cx="2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4" name="Line 124">
              <a:extLst>
                <a:ext uri="{FF2B5EF4-FFF2-40B4-BE49-F238E27FC236}">
                  <a16:creationId xmlns:a16="http://schemas.microsoft.com/office/drawing/2014/main" id="{2D42C035-8D48-6343-A3B3-BC814AED5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160"/>
              <a:ext cx="2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5" name="Line 125">
              <a:extLst>
                <a:ext uri="{FF2B5EF4-FFF2-40B4-BE49-F238E27FC236}">
                  <a16:creationId xmlns:a16="http://schemas.microsoft.com/office/drawing/2014/main" id="{69211389-4BB4-9646-9DA7-7A3478EBF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979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6" name="Line 126">
              <a:extLst>
                <a:ext uri="{FF2B5EF4-FFF2-40B4-BE49-F238E27FC236}">
                  <a16:creationId xmlns:a16="http://schemas.microsoft.com/office/drawing/2014/main" id="{B8D4B5DB-1E4D-DE41-9224-C94C6E537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1979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7" name="Line 127">
              <a:extLst>
                <a:ext uri="{FF2B5EF4-FFF2-40B4-BE49-F238E27FC236}">
                  <a16:creationId xmlns:a16="http://schemas.microsoft.com/office/drawing/2014/main" id="{64A106D3-F23B-8447-8EE0-33B661A97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979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8" name="Line 128">
              <a:extLst>
                <a:ext uri="{FF2B5EF4-FFF2-40B4-BE49-F238E27FC236}">
                  <a16:creationId xmlns:a16="http://schemas.microsoft.com/office/drawing/2014/main" id="{39B7D0D2-C0F6-5A42-BC81-FA342A025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979"/>
              <a:ext cx="2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9" name="Line 129">
              <a:extLst>
                <a:ext uri="{FF2B5EF4-FFF2-40B4-BE49-F238E27FC236}">
                  <a16:creationId xmlns:a16="http://schemas.microsoft.com/office/drawing/2014/main" id="{5BEB0E99-3B2E-4945-9299-88831E037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1979"/>
              <a:ext cx="2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0" name="Line 130">
              <a:extLst>
                <a:ext uri="{FF2B5EF4-FFF2-40B4-BE49-F238E27FC236}">
                  <a16:creationId xmlns:a16="http://schemas.microsoft.com/office/drawing/2014/main" id="{E738363E-B49C-7F4F-B2C2-3353E5714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1979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1" name="Line 131">
              <a:extLst>
                <a:ext uri="{FF2B5EF4-FFF2-40B4-BE49-F238E27FC236}">
                  <a16:creationId xmlns:a16="http://schemas.microsoft.com/office/drawing/2014/main" id="{09ACF3EE-7502-6045-ABC5-5EAC3507F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1933"/>
              <a:ext cx="0" cy="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2" name="Line 132">
              <a:extLst>
                <a:ext uri="{FF2B5EF4-FFF2-40B4-BE49-F238E27FC236}">
                  <a16:creationId xmlns:a16="http://schemas.microsoft.com/office/drawing/2014/main" id="{49F7143D-2AC6-4E41-8C48-918CA400C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2175"/>
              <a:ext cx="2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3" name="Line 133">
              <a:extLst>
                <a:ext uri="{FF2B5EF4-FFF2-40B4-BE49-F238E27FC236}">
                  <a16:creationId xmlns:a16="http://schemas.microsoft.com/office/drawing/2014/main" id="{56213A79-A52E-A54F-9139-173EF61057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7" y="2305"/>
              <a:ext cx="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4" name="Line 134">
              <a:extLst>
                <a:ext uri="{FF2B5EF4-FFF2-40B4-BE49-F238E27FC236}">
                  <a16:creationId xmlns:a16="http://schemas.microsoft.com/office/drawing/2014/main" id="{918CF69D-4B58-BF4D-87A0-D1E284A80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2305"/>
              <a:ext cx="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5" name="Line 135">
              <a:extLst>
                <a:ext uri="{FF2B5EF4-FFF2-40B4-BE49-F238E27FC236}">
                  <a16:creationId xmlns:a16="http://schemas.microsoft.com/office/drawing/2014/main" id="{963215F4-629E-EA4D-A657-50C9F21A1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153"/>
              <a:ext cx="0" cy="1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6" name="Line 136">
              <a:extLst>
                <a:ext uri="{FF2B5EF4-FFF2-40B4-BE49-F238E27FC236}">
                  <a16:creationId xmlns:a16="http://schemas.microsoft.com/office/drawing/2014/main" id="{6DB7FF32-7F20-2844-BF74-436E061A7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153"/>
              <a:ext cx="0" cy="1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37" name="Group 157">
            <a:extLst>
              <a:ext uri="{FF2B5EF4-FFF2-40B4-BE49-F238E27FC236}">
                <a16:creationId xmlns:a16="http://schemas.microsoft.com/office/drawing/2014/main" id="{E7B09A10-F7C0-EE4E-9ED7-5F2E2EF87B2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6019800"/>
            <a:ext cx="2308225" cy="384175"/>
            <a:chOff x="2832" y="3808"/>
            <a:chExt cx="1454" cy="242"/>
          </a:xfrm>
        </p:grpSpPr>
        <p:sp>
          <p:nvSpPr>
            <p:cNvPr id="276621" name="Line 141">
              <a:extLst>
                <a:ext uri="{FF2B5EF4-FFF2-40B4-BE49-F238E27FC236}">
                  <a16:creationId xmlns:a16="http://schemas.microsoft.com/office/drawing/2014/main" id="{10CF2D52-873E-1A44-BCB7-127F4203C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4050"/>
              <a:ext cx="20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2" name="Line 142">
              <a:extLst>
                <a:ext uri="{FF2B5EF4-FFF2-40B4-BE49-F238E27FC236}">
                  <a16:creationId xmlns:a16="http://schemas.microsoft.com/office/drawing/2014/main" id="{05B19D98-0B8D-C244-8C1C-44CD5F38A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9" y="3854"/>
              <a:ext cx="2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3" name="Line 143">
              <a:extLst>
                <a:ext uri="{FF2B5EF4-FFF2-40B4-BE49-F238E27FC236}">
                  <a16:creationId xmlns:a16="http://schemas.microsoft.com/office/drawing/2014/main" id="{F98072B5-0CBA-5844-839D-1BF2B1930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4035"/>
              <a:ext cx="2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4" name="Line 144">
              <a:extLst>
                <a:ext uri="{FF2B5EF4-FFF2-40B4-BE49-F238E27FC236}">
                  <a16:creationId xmlns:a16="http://schemas.microsoft.com/office/drawing/2014/main" id="{E5B30EB1-29C2-9341-AD09-9EC8D59B8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9" y="3854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5" name="Line 145">
              <a:extLst>
                <a:ext uri="{FF2B5EF4-FFF2-40B4-BE49-F238E27FC236}">
                  <a16:creationId xmlns:a16="http://schemas.microsoft.com/office/drawing/2014/main" id="{231A3FFA-7161-1648-9677-A18B42BEE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854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6" name="Line 146">
              <a:extLst>
                <a:ext uri="{FF2B5EF4-FFF2-40B4-BE49-F238E27FC236}">
                  <a16:creationId xmlns:a16="http://schemas.microsoft.com/office/drawing/2014/main" id="{47588069-6E9C-9043-912C-21BA2AB97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3854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7" name="Line 147">
              <a:extLst>
                <a:ext uri="{FF2B5EF4-FFF2-40B4-BE49-F238E27FC236}">
                  <a16:creationId xmlns:a16="http://schemas.microsoft.com/office/drawing/2014/main" id="{8236010E-4575-F240-8EF1-B501F1637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3854"/>
              <a:ext cx="2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8" name="Line 148">
              <a:extLst>
                <a:ext uri="{FF2B5EF4-FFF2-40B4-BE49-F238E27FC236}">
                  <a16:creationId xmlns:a16="http://schemas.microsoft.com/office/drawing/2014/main" id="{F7781C59-6C9B-1746-A116-1B1846EAB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854"/>
              <a:ext cx="2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9" name="Line 149">
              <a:extLst>
                <a:ext uri="{FF2B5EF4-FFF2-40B4-BE49-F238E27FC236}">
                  <a16:creationId xmlns:a16="http://schemas.microsoft.com/office/drawing/2014/main" id="{D6F9B26D-7914-5D43-83AD-312393C31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3854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0" name="Line 150">
              <a:extLst>
                <a:ext uri="{FF2B5EF4-FFF2-40B4-BE49-F238E27FC236}">
                  <a16:creationId xmlns:a16="http://schemas.microsoft.com/office/drawing/2014/main" id="{A3E057F8-CFDB-F34C-84DC-33AE43074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808"/>
              <a:ext cx="0" cy="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1" name="Line 151">
              <a:extLst>
                <a:ext uri="{FF2B5EF4-FFF2-40B4-BE49-F238E27FC236}">
                  <a16:creationId xmlns:a16="http://schemas.microsoft.com/office/drawing/2014/main" id="{3E43809A-BDFA-AE46-908D-F92F41719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4050"/>
              <a:ext cx="2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Rectangle 2">
            <a:extLst>
              <a:ext uri="{FF2B5EF4-FFF2-40B4-BE49-F238E27FC236}">
                <a16:creationId xmlns:a16="http://schemas.microsoft.com/office/drawing/2014/main" id="{36DE418C-735B-E94A-8C23-6CF1FAE90E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ASK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>
            <a:extLst>
              <a:ext uri="{FF2B5EF4-FFF2-40B4-BE49-F238E27FC236}">
                <a16:creationId xmlns:a16="http://schemas.microsoft.com/office/drawing/2014/main" id="{36DE418C-735B-E94A-8C23-6CF1FAE90E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giải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ASK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72F152C4-D983-1549-B61B-1DF6640D6CB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4514" y="1279121"/>
            <a:ext cx="8458200" cy="15820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Kiểu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kết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hợp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: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cần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sóng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thu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Char char="-"/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quả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Char char="-"/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Đắt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85533D-9902-E04B-B2BE-C9F4435AC286}"/>
              </a:ext>
            </a:extLst>
          </p:cNvPr>
          <p:cNvGrpSpPr/>
          <p:nvPr/>
        </p:nvGrpSpPr>
        <p:grpSpPr>
          <a:xfrm>
            <a:off x="1828800" y="2438400"/>
            <a:ext cx="6701436" cy="1303538"/>
            <a:chOff x="1828800" y="2438400"/>
            <a:chExt cx="6701436" cy="1303538"/>
          </a:xfrm>
        </p:grpSpPr>
        <p:sp>
          <p:nvSpPr>
            <p:cNvPr id="88" name="Text Box 129">
              <a:extLst>
                <a:ext uri="{FF2B5EF4-FFF2-40B4-BE49-F238E27FC236}">
                  <a16:creationId xmlns:a16="http://schemas.microsoft.com/office/drawing/2014/main" id="{3588406B-B252-984B-94A2-67D9F3B69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3044113"/>
              <a:ext cx="1295400" cy="6978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vi-VN" altLang="en-US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T/h ASK</a:t>
              </a:r>
              <a:endParaRPr lang="vi-VN" altLang="en-US" dirty="0">
                <a:ea typeface="MS Mincho" panose="02020609040205080304" pitchFamily="49" charset="-128"/>
              </a:endParaRPr>
            </a:p>
          </p:txBody>
        </p:sp>
        <p:sp>
          <p:nvSpPr>
            <p:cNvPr id="89" name="Text Box 129">
              <a:extLst>
                <a:ext uri="{FF2B5EF4-FFF2-40B4-BE49-F238E27FC236}">
                  <a16:creationId xmlns:a16="http://schemas.microsoft.com/office/drawing/2014/main" id="{7D6E6AC8-A06B-724C-97CA-C1F8933DE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632" y="3123503"/>
              <a:ext cx="776288" cy="4572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FF99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vi-VN" altLang="ja-JP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LPF</a:t>
              </a:r>
              <a:endParaRPr lang="vi-VN" altLang="en-US" dirty="0">
                <a:ea typeface="MS Mincho" panose="02020609040205080304" pitchFamily="49" charset="-128"/>
              </a:endParaRPr>
            </a:p>
          </p:txBody>
        </p:sp>
        <p:sp>
          <p:nvSpPr>
            <p:cNvPr id="90" name="Line 23">
              <a:extLst>
                <a:ext uri="{FF2B5EF4-FFF2-40B4-BE49-F238E27FC236}">
                  <a16:creationId xmlns:a16="http://schemas.microsoft.com/office/drawing/2014/main" id="{E0596539-750D-A04A-AEAE-91D139A3F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8920" y="3357235"/>
              <a:ext cx="94878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129">
              <a:extLst>
                <a:ext uri="{FF2B5EF4-FFF2-40B4-BE49-F238E27FC236}">
                  <a16:creationId xmlns:a16="http://schemas.microsoft.com/office/drawing/2014/main" id="{27FE5995-E057-D043-BEC3-BA6F65293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4836" y="2861178"/>
              <a:ext cx="1295400" cy="6978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vi-VN" altLang="en-US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T/h mang tin</a:t>
              </a:r>
              <a:endParaRPr lang="vi-VN" altLang="en-US" dirty="0">
                <a:ea typeface="MS Mincho" panose="02020609040205080304" pitchFamily="49" charset="-128"/>
              </a:endParaRPr>
            </a:p>
          </p:txBody>
        </p:sp>
        <p:grpSp>
          <p:nvGrpSpPr>
            <p:cNvPr id="102" name="Group 62">
              <a:extLst>
                <a:ext uri="{FF2B5EF4-FFF2-40B4-BE49-F238E27FC236}">
                  <a16:creationId xmlns:a16="http://schemas.microsoft.com/office/drawing/2014/main" id="{9A0BF6C5-3B84-B340-844D-EA424D4D9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4669" y="2438400"/>
              <a:ext cx="1477963" cy="1082675"/>
              <a:chOff x="2765" y="1536"/>
              <a:chExt cx="518" cy="346"/>
            </a:xfrm>
          </p:grpSpPr>
          <p:sp>
            <p:nvSpPr>
              <p:cNvPr id="103" name="AutoShape 18">
                <a:extLst>
                  <a:ext uri="{FF2B5EF4-FFF2-40B4-BE49-F238E27FC236}">
                    <a16:creationId xmlns:a16="http://schemas.microsoft.com/office/drawing/2014/main" id="{520347C7-AAC1-6547-B115-3D9CD4FFF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767"/>
                <a:ext cx="120" cy="115"/>
              </a:xfrm>
              <a:prstGeom prst="flowChartSummingJunction">
                <a:avLst/>
              </a:prstGeom>
              <a:solidFill>
                <a:srgbClr val="FFFF00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Oval 19">
                <a:extLst>
                  <a:ext uri="{FF2B5EF4-FFF2-40B4-BE49-F238E27FC236}">
                    <a16:creationId xmlns:a16="http://schemas.microsoft.com/office/drawing/2014/main" id="{4061C7A9-4CFC-9B44-B181-54C4AE18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1536"/>
                <a:ext cx="120" cy="115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3EC2839A-C737-A64F-90B8-C9BBBA72C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5" y="1582"/>
                <a:ext cx="120" cy="38"/>
              </a:xfrm>
              <a:custGeom>
                <a:avLst/>
                <a:gdLst>
                  <a:gd name="T0" fmla="*/ 0 w 432"/>
                  <a:gd name="T1" fmla="*/ 144 h 144"/>
                  <a:gd name="T2" fmla="*/ 144 w 432"/>
                  <a:gd name="T3" fmla="*/ 0 h 144"/>
                  <a:gd name="T4" fmla="*/ 288 w 432"/>
                  <a:gd name="T5" fmla="*/ 144 h 144"/>
                  <a:gd name="T6" fmla="*/ 432 w 432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2" h="144">
                    <a:moveTo>
                      <a:pt x="0" y="144"/>
                    </a:moveTo>
                    <a:cubicBezTo>
                      <a:pt x="48" y="72"/>
                      <a:pt x="96" y="0"/>
                      <a:pt x="144" y="0"/>
                    </a:cubicBezTo>
                    <a:cubicBezTo>
                      <a:pt x="192" y="0"/>
                      <a:pt x="240" y="144"/>
                      <a:pt x="288" y="144"/>
                    </a:cubicBezTo>
                    <a:cubicBezTo>
                      <a:pt x="336" y="144"/>
                      <a:pt x="384" y="72"/>
                      <a:pt x="432" y="0"/>
                    </a:cubicBezTo>
                  </a:path>
                </a:pathLst>
              </a:custGeom>
              <a:solidFill>
                <a:srgbClr val="FFFF00"/>
              </a:solidFill>
              <a:ln w="28575" cmpd="sng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1">
                <a:extLst>
                  <a:ext uri="{FF2B5EF4-FFF2-40B4-BE49-F238E27FC236}">
                    <a16:creationId xmlns:a16="http://schemas.microsoft.com/office/drawing/2014/main" id="{E36A7FAE-6D49-9545-8230-FCECFF185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1" y="1652"/>
                <a:ext cx="0" cy="11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2">
                <a:extLst>
                  <a:ext uri="{FF2B5EF4-FFF2-40B4-BE49-F238E27FC236}">
                    <a16:creationId xmlns:a16="http://schemas.microsoft.com/office/drawing/2014/main" id="{45C9FED9-BE6D-D048-944F-397C76683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1828"/>
                <a:ext cx="199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3">
                <a:extLst>
                  <a:ext uri="{FF2B5EF4-FFF2-40B4-BE49-F238E27FC236}">
                    <a16:creationId xmlns:a16="http://schemas.microsoft.com/office/drawing/2014/main" id="{DA1CF3A0-712D-7846-B976-5EA82B0C1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4" y="1828"/>
                <a:ext cx="199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Line 113">
              <a:extLst>
                <a:ext uri="{FF2B5EF4-FFF2-40B4-BE49-F238E27FC236}">
                  <a16:creationId xmlns:a16="http://schemas.microsoft.com/office/drawing/2014/main" id="{EAE7802E-D27B-6D4E-9D6A-707C80605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356865"/>
              <a:ext cx="838200" cy="0"/>
            </a:xfrm>
            <a:prstGeom prst="line">
              <a:avLst/>
            </a:prstGeom>
            <a:noFill/>
            <a:ln w="28575">
              <a:solidFill>
                <a:srgbClr val="00905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2">
              <a:extLst>
                <a:ext uri="{FF2B5EF4-FFF2-40B4-BE49-F238E27FC236}">
                  <a16:creationId xmlns:a16="http://schemas.microsoft.com/office/drawing/2014/main" id="{BCC765BB-F0B3-6D43-B7D5-39D9CC612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8425" y="3188750"/>
              <a:ext cx="365125" cy="152400"/>
            </a:xfrm>
            <a:prstGeom prst="line">
              <a:avLst/>
            </a:prstGeom>
            <a:noFill/>
            <a:ln w="28575">
              <a:solidFill>
                <a:srgbClr val="0090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5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>
            <a:extLst>
              <a:ext uri="{FF2B5EF4-FFF2-40B4-BE49-F238E27FC236}">
                <a16:creationId xmlns:a16="http://schemas.microsoft.com/office/drawing/2014/main" id="{36DE418C-735B-E94A-8C23-6CF1FAE90E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giải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ASK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" name="Rectangle 3">
            <a:extLst>
              <a:ext uri="{FF2B5EF4-FFF2-40B4-BE49-F238E27FC236}">
                <a16:creationId xmlns:a16="http://schemas.microsoft.com/office/drawing/2014/main" id="{A4229F03-862E-5C4D-81F2-EC1928BF1796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28600" y="1318012"/>
            <a:ext cx="8458200" cy="15820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Kiểu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không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kết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hợp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: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không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cần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sóng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thu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Char char="-"/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Rẻ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Char char="-"/>
              <a:defRPr/>
            </a:pP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SNR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bên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thấp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B43F31-E7E0-D041-BBF1-E90F2C5983C2}"/>
              </a:ext>
            </a:extLst>
          </p:cNvPr>
          <p:cNvGrpSpPr/>
          <p:nvPr/>
        </p:nvGrpSpPr>
        <p:grpSpPr>
          <a:xfrm>
            <a:off x="586284" y="3581400"/>
            <a:ext cx="7871916" cy="838200"/>
            <a:chOff x="457200" y="5715000"/>
            <a:chExt cx="7871916" cy="838200"/>
          </a:xfrm>
        </p:grpSpPr>
        <p:sp>
          <p:nvSpPr>
            <p:cNvPr id="92" name="Line 22">
              <a:extLst>
                <a:ext uri="{FF2B5EF4-FFF2-40B4-BE49-F238E27FC236}">
                  <a16:creationId xmlns:a16="http://schemas.microsoft.com/office/drawing/2014/main" id="{68703350-7706-0C4C-9B6C-BDF244F7E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379" y="6210952"/>
              <a:ext cx="125903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129">
              <a:extLst>
                <a:ext uri="{FF2B5EF4-FFF2-40B4-BE49-F238E27FC236}">
                  <a16:creationId xmlns:a16="http://schemas.microsoft.com/office/drawing/2014/main" id="{B89FB1A7-A784-AD48-AA32-23EB27F60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850" y="5982352"/>
              <a:ext cx="776288" cy="4572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FF99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vi-VN" altLang="ja-JP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BPF</a:t>
              </a:r>
              <a:endParaRPr lang="vi-VN" altLang="en-US" dirty="0">
                <a:ea typeface="MS Mincho" panose="02020609040205080304" pitchFamily="49" charset="-128"/>
              </a:endParaRPr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00DEC630-6274-AE40-8002-4B1CE2D7E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138" y="6204288"/>
              <a:ext cx="94878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129">
              <a:extLst>
                <a:ext uri="{FF2B5EF4-FFF2-40B4-BE49-F238E27FC236}">
                  <a16:creationId xmlns:a16="http://schemas.microsoft.com/office/drawing/2014/main" id="{FE4E188D-14FC-EC49-8B66-66376D026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3927" y="5855375"/>
              <a:ext cx="1295400" cy="69782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FF99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vi-VN" altLang="en-US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Tách sóng đường bao</a:t>
              </a:r>
              <a:endParaRPr lang="vi-VN" altLang="en-US" dirty="0">
                <a:ea typeface="MS Mincho" panose="02020609040205080304" pitchFamily="49" charset="-128"/>
              </a:endParaRPr>
            </a:p>
          </p:txBody>
        </p:sp>
        <p:sp>
          <p:nvSpPr>
            <p:cNvPr id="97" name="Text Box 129">
              <a:extLst>
                <a:ext uri="{FF2B5EF4-FFF2-40B4-BE49-F238E27FC236}">
                  <a16:creationId xmlns:a16="http://schemas.microsoft.com/office/drawing/2014/main" id="{083D603B-C193-7746-A864-56E83BD8C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5730828"/>
              <a:ext cx="1295400" cy="6978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vi-VN" altLang="en-US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T/h ASK</a:t>
              </a:r>
              <a:endParaRPr lang="vi-VN" altLang="en-US" dirty="0">
                <a:ea typeface="MS Mincho" panose="02020609040205080304" pitchFamily="49" charset="-128"/>
              </a:endParaRPr>
            </a:p>
          </p:txBody>
        </p:sp>
        <p:sp>
          <p:nvSpPr>
            <p:cNvPr id="118" name="Line 23">
              <a:extLst>
                <a:ext uri="{FF2B5EF4-FFF2-40B4-BE49-F238E27FC236}">
                  <a16:creationId xmlns:a16="http://schemas.microsoft.com/office/drawing/2014/main" id="{D87D9973-FDB4-D54E-98B3-3D2752659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211057"/>
              <a:ext cx="94878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129">
              <a:extLst>
                <a:ext uri="{FF2B5EF4-FFF2-40B4-BE49-F238E27FC236}">
                  <a16:creationId xmlns:a16="http://schemas.microsoft.com/office/drawing/2014/main" id="{1CFA22D4-8C21-7A41-81DE-133E26584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3716" y="5715000"/>
              <a:ext cx="1295400" cy="6978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vi-VN" altLang="en-US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T/h mang tin</a:t>
              </a:r>
              <a:endParaRPr lang="vi-VN" altLang="en-US" dirty="0">
                <a:ea typeface="MS Mincho" panose="02020609040205080304" pitchFamily="49" charset="-128"/>
              </a:endParaRPr>
            </a:p>
          </p:txBody>
        </p:sp>
        <p:sp>
          <p:nvSpPr>
            <p:cNvPr id="120" name="Line 113">
              <a:extLst>
                <a:ext uri="{FF2B5EF4-FFF2-40B4-BE49-F238E27FC236}">
                  <a16:creationId xmlns:a16="http://schemas.microsoft.com/office/drawing/2014/main" id="{FAFD08B0-B8A2-3349-AADD-F37BF396F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6210687"/>
              <a:ext cx="838200" cy="0"/>
            </a:xfrm>
            <a:prstGeom prst="line">
              <a:avLst/>
            </a:prstGeom>
            <a:noFill/>
            <a:ln w="28575">
              <a:solidFill>
                <a:srgbClr val="00905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12">
              <a:extLst>
                <a:ext uri="{FF2B5EF4-FFF2-40B4-BE49-F238E27FC236}">
                  <a16:creationId xmlns:a16="http://schemas.microsoft.com/office/drawing/2014/main" id="{49D99B6D-C9FC-2043-90EA-3E684D9A7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7305" y="6042572"/>
              <a:ext cx="365125" cy="152400"/>
            </a:xfrm>
            <a:prstGeom prst="line">
              <a:avLst/>
            </a:prstGeom>
            <a:noFill/>
            <a:ln w="28575">
              <a:solidFill>
                <a:srgbClr val="0090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161">
            <a:extLst>
              <a:ext uri="{FF2B5EF4-FFF2-40B4-BE49-F238E27FC236}">
                <a16:creationId xmlns:a16="http://schemas.microsoft.com/office/drawing/2014/main" id="{96F54E8E-06A8-5F40-9778-06D89628C75E}"/>
              </a:ext>
            </a:extLst>
          </p:cNvPr>
          <p:cNvGrpSpPr>
            <a:grpSpLocks/>
          </p:cNvGrpSpPr>
          <p:nvPr/>
        </p:nvGrpSpPr>
        <p:grpSpPr bwMode="auto">
          <a:xfrm>
            <a:off x="0" y="4556125"/>
            <a:ext cx="2300288" cy="854075"/>
            <a:chOff x="3399" y="1704"/>
            <a:chExt cx="1382" cy="274"/>
          </a:xfrm>
        </p:grpSpPr>
        <p:sp>
          <p:nvSpPr>
            <p:cNvPr id="30" name="Freeform 162">
              <a:extLst>
                <a:ext uri="{FF2B5EF4-FFF2-40B4-BE49-F238E27FC236}">
                  <a16:creationId xmlns:a16="http://schemas.microsoft.com/office/drawing/2014/main" id="{B925A2A8-C2BC-7F43-AC2F-D6F89323B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704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3">
              <a:extLst>
                <a:ext uri="{FF2B5EF4-FFF2-40B4-BE49-F238E27FC236}">
                  <a16:creationId xmlns:a16="http://schemas.microsoft.com/office/drawing/2014/main" id="{E738F901-1E00-3D4D-A186-FC475845C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1845"/>
              <a:ext cx="2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64">
              <a:extLst>
                <a:ext uri="{FF2B5EF4-FFF2-40B4-BE49-F238E27FC236}">
                  <a16:creationId xmlns:a16="http://schemas.microsoft.com/office/drawing/2014/main" id="{D0537ACD-6E74-7A4E-81CC-C0A9CF826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845"/>
              <a:ext cx="2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65">
              <a:extLst>
                <a:ext uri="{FF2B5EF4-FFF2-40B4-BE49-F238E27FC236}">
                  <a16:creationId xmlns:a16="http://schemas.microsoft.com/office/drawing/2014/main" id="{EECDB3E8-95D4-314C-9071-192A1874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1709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66">
              <a:extLst>
                <a:ext uri="{FF2B5EF4-FFF2-40B4-BE49-F238E27FC236}">
                  <a16:creationId xmlns:a16="http://schemas.microsoft.com/office/drawing/2014/main" id="{9E1D81C5-72E6-0B48-ADCB-CE614D769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45"/>
              <a:ext cx="2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67">
              <a:extLst>
                <a:ext uri="{FF2B5EF4-FFF2-40B4-BE49-F238E27FC236}">
                  <a16:creationId xmlns:a16="http://schemas.microsoft.com/office/drawing/2014/main" id="{E6CAEDF8-9F4D-AB47-8643-547060432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845"/>
              <a:ext cx="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68">
              <a:extLst>
                <a:ext uri="{FF2B5EF4-FFF2-40B4-BE49-F238E27FC236}">
                  <a16:creationId xmlns:a16="http://schemas.microsoft.com/office/drawing/2014/main" id="{1C845B12-584C-D841-A793-3EFD63DB7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1706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170">
            <a:extLst>
              <a:ext uri="{FF2B5EF4-FFF2-40B4-BE49-F238E27FC236}">
                <a16:creationId xmlns:a16="http://schemas.microsoft.com/office/drawing/2014/main" id="{B260C822-5172-DB4E-B446-77AEE16E7158}"/>
              </a:ext>
            </a:extLst>
          </p:cNvPr>
          <p:cNvGrpSpPr>
            <a:grpSpLocks/>
          </p:cNvGrpSpPr>
          <p:nvPr/>
        </p:nvGrpSpPr>
        <p:grpSpPr bwMode="auto">
          <a:xfrm>
            <a:off x="2589213" y="4648200"/>
            <a:ext cx="2300287" cy="854075"/>
            <a:chOff x="3399" y="1704"/>
            <a:chExt cx="1382" cy="274"/>
          </a:xfrm>
        </p:grpSpPr>
        <p:sp>
          <p:nvSpPr>
            <p:cNvPr id="48" name="Freeform 171">
              <a:extLst>
                <a:ext uri="{FF2B5EF4-FFF2-40B4-BE49-F238E27FC236}">
                  <a16:creationId xmlns:a16="http://schemas.microsoft.com/office/drawing/2014/main" id="{38663524-AD68-7A4C-BECB-D36B87FF6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704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72">
              <a:extLst>
                <a:ext uri="{FF2B5EF4-FFF2-40B4-BE49-F238E27FC236}">
                  <a16:creationId xmlns:a16="http://schemas.microsoft.com/office/drawing/2014/main" id="{76AC4B6D-9ED2-A746-BC89-73CD513E6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1845"/>
              <a:ext cx="20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73">
              <a:extLst>
                <a:ext uri="{FF2B5EF4-FFF2-40B4-BE49-F238E27FC236}">
                  <a16:creationId xmlns:a16="http://schemas.microsoft.com/office/drawing/2014/main" id="{98959B77-5A99-3547-A643-634671A5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845"/>
              <a:ext cx="2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74">
              <a:extLst>
                <a:ext uri="{FF2B5EF4-FFF2-40B4-BE49-F238E27FC236}">
                  <a16:creationId xmlns:a16="http://schemas.microsoft.com/office/drawing/2014/main" id="{DFCC38B6-C491-A847-9A9A-25112080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1709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75">
              <a:extLst>
                <a:ext uri="{FF2B5EF4-FFF2-40B4-BE49-F238E27FC236}">
                  <a16:creationId xmlns:a16="http://schemas.microsoft.com/office/drawing/2014/main" id="{8360046F-6AB2-B442-8D1A-0B35149AA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45"/>
              <a:ext cx="20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76">
              <a:extLst>
                <a:ext uri="{FF2B5EF4-FFF2-40B4-BE49-F238E27FC236}">
                  <a16:creationId xmlns:a16="http://schemas.microsoft.com/office/drawing/2014/main" id="{D5C74663-9A23-F547-BAEF-EF9C809A6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845"/>
              <a:ext cx="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77">
              <a:extLst>
                <a:ext uri="{FF2B5EF4-FFF2-40B4-BE49-F238E27FC236}">
                  <a16:creationId xmlns:a16="http://schemas.microsoft.com/office/drawing/2014/main" id="{E15D402F-4FBF-7B47-8981-954671F25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1706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18">
            <a:extLst>
              <a:ext uri="{FF2B5EF4-FFF2-40B4-BE49-F238E27FC236}">
                <a16:creationId xmlns:a16="http://schemas.microsoft.com/office/drawing/2014/main" id="{8AE91D32-62EE-8444-9A1A-2073C9B89BC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0900"/>
            <a:ext cx="2438400" cy="457200"/>
            <a:chOff x="2736" y="2304"/>
            <a:chExt cx="1536" cy="288"/>
          </a:xfrm>
        </p:grpSpPr>
        <p:sp>
          <p:nvSpPr>
            <p:cNvPr id="60" name="Line 209">
              <a:extLst>
                <a:ext uri="{FF2B5EF4-FFF2-40B4-BE49-F238E27FC236}">
                  <a16:creationId xmlns:a16="http://schemas.microsoft.com/office/drawing/2014/main" id="{F2006958-3FB7-734A-A791-7B8043F2A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304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10">
              <a:extLst>
                <a:ext uri="{FF2B5EF4-FFF2-40B4-BE49-F238E27FC236}">
                  <a16:creationId xmlns:a16="http://schemas.microsoft.com/office/drawing/2014/main" id="{3A899C38-C0EE-0F4E-AB6E-557DADD26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11">
              <a:extLst>
                <a:ext uri="{FF2B5EF4-FFF2-40B4-BE49-F238E27FC236}">
                  <a16:creationId xmlns:a16="http://schemas.microsoft.com/office/drawing/2014/main" id="{62A8C295-12F2-4E41-960E-6B605ECE3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12">
              <a:extLst>
                <a:ext uri="{FF2B5EF4-FFF2-40B4-BE49-F238E27FC236}">
                  <a16:creationId xmlns:a16="http://schemas.microsoft.com/office/drawing/2014/main" id="{49192FC9-C264-3B4D-A949-5B2EEE450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13">
              <a:extLst>
                <a:ext uri="{FF2B5EF4-FFF2-40B4-BE49-F238E27FC236}">
                  <a16:creationId xmlns:a16="http://schemas.microsoft.com/office/drawing/2014/main" id="{78432ABD-81E0-7C45-A1EE-586A7BD44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3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14">
              <a:extLst>
                <a:ext uri="{FF2B5EF4-FFF2-40B4-BE49-F238E27FC236}">
                  <a16:creationId xmlns:a16="http://schemas.microsoft.com/office/drawing/2014/main" id="{737C43ED-5523-9B49-BAE2-343A81048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0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15">
              <a:extLst>
                <a:ext uri="{FF2B5EF4-FFF2-40B4-BE49-F238E27FC236}">
                  <a16:creationId xmlns:a16="http://schemas.microsoft.com/office/drawing/2014/main" id="{9F74FF98-9490-EA47-94DC-163B120D6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16">
              <a:extLst>
                <a:ext uri="{FF2B5EF4-FFF2-40B4-BE49-F238E27FC236}">
                  <a16:creationId xmlns:a16="http://schemas.microsoft.com/office/drawing/2014/main" id="{ED5FE504-05BF-B647-A881-E2681525E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4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17">
              <a:extLst>
                <a:ext uri="{FF2B5EF4-FFF2-40B4-BE49-F238E27FC236}">
                  <a16:creationId xmlns:a16="http://schemas.microsoft.com/office/drawing/2014/main" id="{353843D4-C425-F94D-A3D8-11D03E28C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4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170">
            <a:extLst>
              <a:ext uri="{FF2B5EF4-FFF2-40B4-BE49-F238E27FC236}">
                <a16:creationId xmlns:a16="http://schemas.microsoft.com/office/drawing/2014/main" id="{FDA0BA1A-23FA-7645-85F5-F8A3F49FD0F7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-661429"/>
            <a:ext cx="2300287" cy="0"/>
            <a:chOff x="3399" y="1845"/>
            <a:chExt cx="1382" cy="0"/>
          </a:xfrm>
        </p:grpSpPr>
        <p:sp>
          <p:nvSpPr>
            <p:cNvPr id="71" name="Line 172">
              <a:extLst>
                <a:ext uri="{FF2B5EF4-FFF2-40B4-BE49-F238E27FC236}">
                  <a16:creationId xmlns:a16="http://schemas.microsoft.com/office/drawing/2014/main" id="{FFBF3043-EB8A-104A-BC9A-3D959EEDE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1845"/>
              <a:ext cx="20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73">
              <a:extLst>
                <a:ext uri="{FF2B5EF4-FFF2-40B4-BE49-F238E27FC236}">
                  <a16:creationId xmlns:a16="http://schemas.microsoft.com/office/drawing/2014/main" id="{32116245-F09B-5C4A-BDB5-90B67B38D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845"/>
              <a:ext cx="2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75">
              <a:extLst>
                <a:ext uri="{FF2B5EF4-FFF2-40B4-BE49-F238E27FC236}">
                  <a16:creationId xmlns:a16="http://schemas.microsoft.com/office/drawing/2014/main" id="{90C0C9FD-BF96-1940-931F-AEC613567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45"/>
              <a:ext cx="20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76">
              <a:extLst>
                <a:ext uri="{FF2B5EF4-FFF2-40B4-BE49-F238E27FC236}">
                  <a16:creationId xmlns:a16="http://schemas.microsoft.com/office/drawing/2014/main" id="{3A93B2C0-CE51-004E-AF7F-71A769CCD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845"/>
              <a:ext cx="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Line 180">
            <a:extLst>
              <a:ext uri="{FF2B5EF4-FFF2-40B4-BE49-F238E27FC236}">
                <a16:creationId xmlns:a16="http://schemas.microsoft.com/office/drawing/2014/main" id="{24D2CFCD-0D0F-B94A-90DA-387FEDDFD6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9725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181">
            <a:extLst>
              <a:ext uri="{FF2B5EF4-FFF2-40B4-BE49-F238E27FC236}">
                <a16:creationId xmlns:a16="http://schemas.microsoft.com/office/drawing/2014/main" id="{D0772E03-11D6-0D45-9A84-F3012143A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6925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82">
            <a:extLst>
              <a:ext uri="{FF2B5EF4-FFF2-40B4-BE49-F238E27FC236}">
                <a16:creationId xmlns:a16="http://schemas.microsoft.com/office/drawing/2014/main" id="{746EE6DA-D390-9E44-A1D8-9ED53B5C78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4125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83">
            <a:extLst>
              <a:ext uri="{FF2B5EF4-FFF2-40B4-BE49-F238E27FC236}">
                <a16:creationId xmlns:a16="http://schemas.microsoft.com/office/drawing/2014/main" id="{85D7361C-A2A8-A54D-B75D-CAA837ECB1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5925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" name="Group 219">
            <a:extLst>
              <a:ext uri="{FF2B5EF4-FFF2-40B4-BE49-F238E27FC236}">
                <a16:creationId xmlns:a16="http://schemas.microsoft.com/office/drawing/2014/main" id="{F3DC13CA-3DC7-6443-807D-C9970A0D4BB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715000"/>
            <a:ext cx="2667000" cy="568325"/>
            <a:chOff x="2842" y="3264"/>
            <a:chExt cx="1680" cy="358"/>
          </a:xfrm>
        </p:grpSpPr>
        <p:sp>
          <p:nvSpPr>
            <p:cNvPr id="82" name="Line 189">
              <a:extLst>
                <a:ext uri="{FF2B5EF4-FFF2-40B4-BE49-F238E27FC236}">
                  <a16:creationId xmlns:a16="http://schemas.microsoft.com/office/drawing/2014/main" id="{92B0DD94-DAB5-0E4C-9E3F-2850DF2D2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3426"/>
              <a:ext cx="2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90">
              <a:extLst>
                <a:ext uri="{FF2B5EF4-FFF2-40B4-BE49-F238E27FC236}">
                  <a16:creationId xmlns:a16="http://schemas.microsoft.com/office/drawing/2014/main" id="{EF8C0A70-ACCA-654D-BC4B-96A1E0A9F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608"/>
              <a:ext cx="27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91">
              <a:extLst>
                <a:ext uri="{FF2B5EF4-FFF2-40B4-BE49-F238E27FC236}">
                  <a16:creationId xmlns:a16="http://schemas.microsoft.com/office/drawing/2014/main" id="{85CAD72C-E5D3-F941-900E-0F41304DC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3426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92">
              <a:extLst>
                <a:ext uri="{FF2B5EF4-FFF2-40B4-BE49-F238E27FC236}">
                  <a16:creationId xmlns:a16="http://schemas.microsoft.com/office/drawing/2014/main" id="{4F927380-4B50-CB42-94E2-46D02F193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3426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93">
              <a:extLst>
                <a:ext uri="{FF2B5EF4-FFF2-40B4-BE49-F238E27FC236}">
                  <a16:creationId xmlns:a16="http://schemas.microsoft.com/office/drawing/2014/main" id="{4BC34CB9-BFF3-5F4A-99CB-87DE1BBB4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3426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94">
              <a:extLst>
                <a:ext uri="{FF2B5EF4-FFF2-40B4-BE49-F238E27FC236}">
                  <a16:creationId xmlns:a16="http://schemas.microsoft.com/office/drawing/2014/main" id="{9EDE2D45-F6AB-324A-8C0F-D50273BEB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3426"/>
              <a:ext cx="2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95">
              <a:extLst>
                <a:ext uri="{FF2B5EF4-FFF2-40B4-BE49-F238E27FC236}">
                  <a16:creationId xmlns:a16="http://schemas.microsoft.com/office/drawing/2014/main" id="{22B4FD60-10E9-A541-8E7B-83E3ECF35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3426"/>
              <a:ext cx="27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96">
              <a:extLst>
                <a:ext uri="{FF2B5EF4-FFF2-40B4-BE49-F238E27FC236}">
                  <a16:creationId xmlns:a16="http://schemas.microsoft.com/office/drawing/2014/main" id="{69DC5536-B21B-134C-A7E1-D3D842A2C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3426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97">
              <a:extLst>
                <a:ext uri="{FF2B5EF4-FFF2-40B4-BE49-F238E27FC236}">
                  <a16:creationId xmlns:a16="http://schemas.microsoft.com/office/drawing/2014/main" id="{9E9617C0-6BC6-8943-AA4A-DC209FA97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3380"/>
              <a:ext cx="0" cy="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98">
              <a:extLst>
                <a:ext uri="{FF2B5EF4-FFF2-40B4-BE49-F238E27FC236}">
                  <a16:creationId xmlns:a16="http://schemas.microsoft.com/office/drawing/2014/main" id="{94A6321F-BFD1-D846-82C2-ED3EA8530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3622"/>
              <a:ext cx="2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203">
              <a:extLst>
                <a:ext uri="{FF2B5EF4-FFF2-40B4-BE49-F238E27FC236}">
                  <a16:creationId xmlns:a16="http://schemas.microsoft.com/office/drawing/2014/main" id="{29FB1548-567C-CB44-BC3E-8D65F811D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204">
              <a:extLst>
                <a:ext uri="{FF2B5EF4-FFF2-40B4-BE49-F238E27FC236}">
                  <a16:creationId xmlns:a16="http://schemas.microsoft.com/office/drawing/2014/main" id="{4FC36676-6F42-F44E-AEBF-490FA6F60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205">
              <a:extLst>
                <a:ext uri="{FF2B5EF4-FFF2-40B4-BE49-F238E27FC236}">
                  <a16:creationId xmlns:a16="http://schemas.microsoft.com/office/drawing/2014/main" id="{EAAA85D4-C6B6-F145-A305-426E268DC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206">
              <a:extLst>
                <a:ext uri="{FF2B5EF4-FFF2-40B4-BE49-F238E27FC236}">
                  <a16:creationId xmlns:a16="http://schemas.microsoft.com/office/drawing/2014/main" id="{BE3DF2A2-AD90-7C4D-8095-172A4CD9F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207">
              <a:extLst>
                <a:ext uri="{FF2B5EF4-FFF2-40B4-BE49-F238E27FC236}">
                  <a16:creationId xmlns:a16="http://schemas.microsoft.com/office/drawing/2014/main" id="{A7579989-E732-2545-B914-1623B54B7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2" y="3608"/>
              <a:ext cx="27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218">
            <a:extLst>
              <a:ext uri="{FF2B5EF4-FFF2-40B4-BE49-F238E27FC236}">
                <a16:creationId xmlns:a16="http://schemas.microsoft.com/office/drawing/2014/main" id="{DA233031-3E69-AA4E-95B2-41C41BF97101}"/>
              </a:ext>
            </a:extLst>
          </p:cNvPr>
          <p:cNvGrpSpPr>
            <a:grpSpLocks/>
          </p:cNvGrpSpPr>
          <p:nvPr/>
        </p:nvGrpSpPr>
        <p:grpSpPr bwMode="auto">
          <a:xfrm>
            <a:off x="6143625" y="4660900"/>
            <a:ext cx="2438400" cy="457200"/>
            <a:chOff x="2736" y="2304"/>
            <a:chExt cx="1536" cy="288"/>
          </a:xfrm>
        </p:grpSpPr>
        <p:sp>
          <p:nvSpPr>
            <p:cNvPr id="123" name="Line 209">
              <a:extLst>
                <a:ext uri="{FF2B5EF4-FFF2-40B4-BE49-F238E27FC236}">
                  <a16:creationId xmlns:a16="http://schemas.microsoft.com/office/drawing/2014/main" id="{7D24E9EA-DBAD-0443-ACAC-4E534B36B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304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10">
              <a:extLst>
                <a:ext uri="{FF2B5EF4-FFF2-40B4-BE49-F238E27FC236}">
                  <a16:creationId xmlns:a16="http://schemas.microsoft.com/office/drawing/2014/main" id="{C4143F69-AA99-4E40-BD19-D21CDA3B3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11">
              <a:extLst>
                <a:ext uri="{FF2B5EF4-FFF2-40B4-BE49-F238E27FC236}">
                  <a16:creationId xmlns:a16="http://schemas.microsoft.com/office/drawing/2014/main" id="{8AD3E7F5-385A-C44C-99DF-771C430EB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12">
              <a:extLst>
                <a:ext uri="{FF2B5EF4-FFF2-40B4-BE49-F238E27FC236}">
                  <a16:creationId xmlns:a16="http://schemas.microsoft.com/office/drawing/2014/main" id="{A05B7161-2670-B44C-9117-7F7E7B1AA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13">
              <a:extLst>
                <a:ext uri="{FF2B5EF4-FFF2-40B4-BE49-F238E27FC236}">
                  <a16:creationId xmlns:a16="http://schemas.microsoft.com/office/drawing/2014/main" id="{F5E9B7EB-6807-9842-AA87-359261065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3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14">
              <a:extLst>
                <a:ext uri="{FF2B5EF4-FFF2-40B4-BE49-F238E27FC236}">
                  <a16:creationId xmlns:a16="http://schemas.microsoft.com/office/drawing/2014/main" id="{FE9F2D69-E7A1-6342-98F3-588174F53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0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15">
              <a:extLst>
                <a:ext uri="{FF2B5EF4-FFF2-40B4-BE49-F238E27FC236}">
                  <a16:creationId xmlns:a16="http://schemas.microsoft.com/office/drawing/2014/main" id="{7BBB7082-C19F-E649-AE2B-92161465D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216">
              <a:extLst>
                <a:ext uri="{FF2B5EF4-FFF2-40B4-BE49-F238E27FC236}">
                  <a16:creationId xmlns:a16="http://schemas.microsoft.com/office/drawing/2014/main" id="{EFD32792-D921-A54C-949E-506A89DD9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4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217">
              <a:extLst>
                <a:ext uri="{FF2B5EF4-FFF2-40B4-BE49-F238E27FC236}">
                  <a16:creationId xmlns:a16="http://schemas.microsoft.com/office/drawing/2014/main" id="{30A8EF77-FF7B-3C42-9E6B-D9853C1D5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4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68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>
            <a:extLst>
              <a:ext uri="{FF2B5EF4-FFF2-40B4-BE49-F238E27FC236}">
                <a16:creationId xmlns:a16="http://schemas.microsoft.com/office/drawing/2014/main" id="{36DE418C-735B-E94A-8C23-6CF1FAE90E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Ứng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ASK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72F152C4-D983-1549-B61B-1DF6640D6CB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24971" y="1524000"/>
            <a:ext cx="8458200" cy="15820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Phát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thông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tin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quảng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bá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trong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thông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tin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sợi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quang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76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FSK (Frequency Shift Keying)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2209800" y="64770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1447800" y="6248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vi-VN" dirty="0">
                <a:cs typeface="Arial" charset="0"/>
              </a:rPr>
              <a:t>Mark</a:t>
            </a:r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>
            <a:off x="6248400" y="64770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7086600" y="62626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vi-VN">
                <a:cs typeface="Arial" charset="0"/>
              </a:rPr>
              <a:t>Space</a:t>
            </a:r>
          </a:p>
        </p:txBody>
      </p:sp>
      <p:sp>
        <p:nvSpPr>
          <p:cNvPr id="260114" name="Text Box 18"/>
          <p:cNvSpPr txBox="1">
            <a:spLocks noChangeArrowheads="1"/>
          </p:cNvSpPr>
          <p:nvPr/>
        </p:nvSpPr>
        <p:spPr bwMode="auto">
          <a:xfrm>
            <a:off x="228600" y="1143000"/>
            <a:ext cx="8610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6">
            <a:extLst>
              <a:ext uri="{FF2B5EF4-FFF2-40B4-BE49-F238E27FC236}">
                <a16:creationId xmlns:a16="http://schemas.microsoft.com/office/drawing/2014/main" id="{270742F4-BA53-9542-8FE4-FC4CEEC1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24100" y="38100"/>
            <a:ext cx="45720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" name="Text Box 19">
            <a:extLst>
              <a:ext uri="{FF2B5EF4-FFF2-40B4-BE49-F238E27FC236}">
                <a16:creationId xmlns:a16="http://schemas.microsoft.com/office/drawing/2014/main" id="{2591C865-00F1-A34D-A782-75889B932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43090"/>
            <a:ext cx="12192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>
                <a:latin typeface="Times New Roman"/>
                <a:cs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liệu</a:t>
            </a:r>
            <a:endParaRPr lang="vi-VN" sz="2000" dirty="0">
              <a:latin typeface="Times New Roman"/>
              <a:cs typeface="Times New Roman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921BB660-5203-3743-9C02-0C89EC2A3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0"/>
            <a:ext cx="12192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>
                <a:latin typeface="Times New Roman"/>
                <a:cs typeface="Times New Roman"/>
              </a:rPr>
              <a:t>Sóng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mang</a:t>
            </a:r>
            <a:r>
              <a:rPr lang="en-US" sz="2000" dirty="0">
                <a:latin typeface="Times New Roman"/>
                <a:cs typeface="Times New Roman"/>
              </a:rPr>
              <a:t> 1</a:t>
            </a:r>
            <a:endParaRPr lang="vi-VN" sz="2000" dirty="0">
              <a:latin typeface="Times New Roman"/>
              <a:cs typeface="Times New Roman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FB6C704C-CE7D-C344-BC96-081B6CD4F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91000"/>
            <a:ext cx="12192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>
                <a:latin typeface="Times New Roman"/>
                <a:cs typeface="Times New Roman"/>
              </a:rPr>
              <a:t>Sóng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mang</a:t>
            </a:r>
            <a:r>
              <a:rPr lang="en-US" sz="2000" dirty="0">
                <a:latin typeface="Times New Roman"/>
                <a:cs typeface="Times New Roman"/>
              </a:rPr>
              <a:t> 2</a:t>
            </a:r>
            <a:endParaRPr lang="vi-VN" sz="2000" dirty="0">
              <a:latin typeface="Times New Roman"/>
              <a:cs typeface="Times New Roman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735C4C8B-D68E-DD42-B872-03795A601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0200"/>
            <a:ext cx="12192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FSK</a:t>
            </a:r>
            <a:endParaRPr lang="vi-VN" dirty="0">
              <a:cs typeface="Arial" charset="0"/>
            </a:endParaRPr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flipH="1" flipV="1">
            <a:off x="5562600" y="5943600"/>
            <a:ext cx="6858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 flipV="1">
            <a:off x="2819400" y="5943600"/>
            <a:ext cx="1219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143000"/>
            <a:ext cx="6324600" cy="35814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r>
              <a:rPr lang="en-US" sz="2200" dirty="0" err="1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FSK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OOK</a:t>
            </a: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endParaRPr lang="en-US" sz="2200" dirty="0">
              <a:solidFill>
                <a:srgbClr val="00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endParaRPr lang="en-US" sz="2200" dirty="0">
              <a:solidFill>
                <a:srgbClr val="00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endParaRPr lang="en-US" sz="2200" dirty="0">
              <a:solidFill>
                <a:srgbClr val="00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endParaRPr lang="en-US" sz="2200" dirty="0">
              <a:solidFill>
                <a:srgbClr val="00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endParaRPr lang="en-US" sz="2200" dirty="0">
              <a:solidFill>
                <a:srgbClr val="00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r>
              <a:rPr lang="en-US" sz="2200" dirty="0" err="1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FSK:</a:t>
            </a:r>
          </a:p>
        </p:txBody>
      </p:sp>
      <p:sp>
        <p:nvSpPr>
          <p:cNvPr id="279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385175" cy="746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Phổ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tín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hiệu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FSK</a:t>
            </a:r>
            <a:endParaRPr lang="vi-VN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435" name="Text Box 39"/>
          <p:cNvSpPr txBox="1">
            <a:spLocks noChangeArrowheads="1"/>
          </p:cNvSpPr>
          <p:nvPr/>
        </p:nvSpPr>
        <p:spPr bwMode="auto">
          <a:xfrm>
            <a:off x="990600" y="6034088"/>
            <a:ext cx="22399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vi-VN" altLang="ja-JP" sz="1200" b="1">
                <a:latin typeface="Times New Roman" charset="0"/>
                <a:ea typeface="MS Mincho" charset="0"/>
                <a:cs typeface="MS Mincho" charset="0"/>
              </a:rPr>
              <a:t>     </a:t>
            </a:r>
            <a:r>
              <a:rPr lang="vi-VN" altLang="ja-JP" sz="1800" b="1">
                <a:latin typeface="Times New Roman" charset="0"/>
                <a:ea typeface="MS Mincho" charset="0"/>
                <a:cs typeface="MS Mincho" charset="0"/>
              </a:rPr>
              <a:t>-1/T</a:t>
            </a:r>
            <a:r>
              <a:rPr lang="vi-VN" altLang="ja-JP" sz="1800" b="1" baseline="-25000">
                <a:latin typeface="Times New Roman" charset="0"/>
                <a:ea typeface="MS Mincho" charset="0"/>
                <a:cs typeface="MS Mincho" charset="0"/>
              </a:rPr>
              <a:t>0         </a:t>
            </a:r>
            <a:r>
              <a:rPr lang="vi-VN" altLang="ja-JP" sz="1800" b="1">
                <a:latin typeface="Times New Roman" charset="0"/>
                <a:ea typeface="MS Mincho" charset="0"/>
                <a:cs typeface="MS Mincho" charset="0"/>
              </a:rPr>
              <a:t>1/T</a:t>
            </a:r>
            <a:r>
              <a:rPr lang="vi-VN" altLang="ja-JP" sz="1800" b="1" baseline="-25000">
                <a:latin typeface="Times New Roman" charset="0"/>
                <a:ea typeface="MS Mincho" charset="0"/>
                <a:cs typeface="MS Mincho" charset="0"/>
              </a:rPr>
              <a:t>0</a:t>
            </a:r>
            <a:endParaRPr lang="vi-VN" sz="1800">
              <a:ea typeface="MS Mincho" charset="0"/>
              <a:cs typeface="MS Mincho" charset="0"/>
            </a:endParaRPr>
          </a:p>
        </p:txBody>
      </p:sp>
      <p:sp>
        <p:nvSpPr>
          <p:cNvPr id="18436" name="Line 64"/>
          <p:cNvSpPr>
            <a:spLocks noChangeShapeType="1"/>
          </p:cNvSpPr>
          <p:nvPr/>
        </p:nvSpPr>
        <p:spPr bwMode="auto">
          <a:xfrm>
            <a:off x="533400" y="5867400"/>
            <a:ext cx="2727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65"/>
          <p:cNvSpPr>
            <a:spLocks noChangeShapeType="1"/>
          </p:cNvSpPr>
          <p:nvPr/>
        </p:nvSpPr>
        <p:spPr bwMode="auto">
          <a:xfrm flipV="1">
            <a:off x="1817688" y="4953000"/>
            <a:ext cx="0" cy="922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Freeform 66"/>
          <p:cNvSpPr>
            <a:spLocks/>
          </p:cNvSpPr>
          <p:nvPr/>
        </p:nvSpPr>
        <p:spPr bwMode="auto">
          <a:xfrm>
            <a:off x="854075" y="5289550"/>
            <a:ext cx="1284288" cy="754063"/>
          </a:xfrm>
          <a:custGeom>
            <a:avLst/>
            <a:gdLst>
              <a:gd name="T0" fmla="*/ 0 w 1152"/>
              <a:gd name="T1" fmla="*/ 586493 h 1296"/>
              <a:gd name="T2" fmla="*/ 160536 w 1152"/>
              <a:gd name="T3" fmla="*/ 502709 h 1296"/>
              <a:gd name="T4" fmla="*/ 321072 w 1152"/>
              <a:gd name="T5" fmla="*/ 586493 h 1296"/>
              <a:gd name="T6" fmla="*/ 481608 w 1152"/>
              <a:gd name="T7" fmla="*/ 754063 h 1296"/>
              <a:gd name="T8" fmla="*/ 642144 w 1152"/>
              <a:gd name="T9" fmla="*/ 586493 h 1296"/>
              <a:gd name="T10" fmla="*/ 963216 w 1152"/>
              <a:gd name="T11" fmla="*/ 0 h 1296"/>
              <a:gd name="T12" fmla="*/ 1284288 w 1152"/>
              <a:gd name="T13" fmla="*/ 586493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2" h="1296">
                <a:moveTo>
                  <a:pt x="0" y="1008"/>
                </a:moveTo>
                <a:cubicBezTo>
                  <a:pt x="48" y="936"/>
                  <a:pt x="96" y="864"/>
                  <a:pt x="144" y="864"/>
                </a:cubicBezTo>
                <a:cubicBezTo>
                  <a:pt x="192" y="864"/>
                  <a:pt x="240" y="936"/>
                  <a:pt x="288" y="1008"/>
                </a:cubicBezTo>
                <a:cubicBezTo>
                  <a:pt x="336" y="1080"/>
                  <a:pt x="384" y="1296"/>
                  <a:pt x="432" y="1296"/>
                </a:cubicBezTo>
                <a:cubicBezTo>
                  <a:pt x="480" y="1296"/>
                  <a:pt x="504" y="1224"/>
                  <a:pt x="576" y="1008"/>
                </a:cubicBezTo>
                <a:cubicBezTo>
                  <a:pt x="648" y="792"/>
                  <a:pt x="768" y="0"/>
                  <a:pt x="864" y="0"/>
                </a:cubicBezTo>
                <a:cubicBezTo>
                  <a:pt x="960" y="0"/>
                  <a:pt x="1104" y="840"/>
                  <a:pt x="1152" y="100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Freeform 67"/>
          <p:cNvSpPr>
            <a:spLocks/>
          </p:cNvSpPr>
          <p:nvPr/>
        </p:nvSpPr>
        <p:spPr bwMode="auto">
          <a:xfrm flipH="1">
            <a:off x="1497013" y="5289550"/>
            <a:ext cx="1284287" cy="754063"/>
          </a:xfrm>
          <a:custGeom>
            <a:avLst/>
            <a:gdLst>
              <a:gd name="T0" fmla="*/ 0 w 1152"/>
              <a:gd name="T1" fmla="*/ 586493 h 1296"/>
              <a:gd name="T2" fmla="*/ 160536 w 1152"/>
              <a:gd name="T3" fmla="*/ 502709 h 1296"/>
              <a:gd name="T4" fmla="*/ 321072 w 1152"/>
              <a:gd name="T5" fmla="*/ 586493 h 1296"/>
              <a:gd name="T6" fmla="*/ 481608 w 1152"/>
              <a:gd name="T7" fmla="*/ 754063 h 1296"/>
              <a:gd name="T8" fmla="*/ 642144 w 1152"/>
              <a:gd name="T9" fmla="*/ 586493 h 1296"/>
              <a:gd name="T10" fmla="*/ 963215 w 1152"/>
              <a:gd name="T11" fmla="*/ 0 h 1296"/>
              <a:gd name="T12" fmla="*/ 1284287 w 1152"/>
              <a:gd name="T13" fmla="*/ 586493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2" h="1296">
                <a:moveTo>
                  <a:pt x="0" y="1008"/>
                </a:moveTo>
                <a:cubicBezTo>
                  <a:pt x="48" y="936"/>
                  <a:pt x="96" y="864"/>
                  <a:pt x="144" y="864"/>
                </a:cubicBezTo>
                <a:cubicBezTo>
                  <a:pt x="192" y="864"/>
                  <a:pt x="240" y="936"/>
                  <a:pt x="288" y="1008"/>
                </a:cubicBezTo>
                <a:cubicBezTo>
                  <a:pt x="336" y="1080"/>
                  <a:pt x="384" y="1296"/>
                  <a:pt x="432" y="1296"/>
                </a:cubicBezTo>
                <a:cubicBezTo>
                  <a:pt x="480" y="1296"/>
                  <a:pt x="504" y="1224"/>
                  <a:pt x="576" y="1008"/>
                </a:cubicBezTo>
                <a:cubicBezTo>
                  <a:pt x="648" y="792"/>
                  <a:pt x="768" y="0"/>
                  <a:pt x="864" y="0"/>
                </a:cubicBezTo>
                <a:cubicBezTo>
                  <a:pt x="960" y="0"/>
                  <a:pt x="1104" y="840"/>
                  <a:pt x="1152" y="100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0"/>
          <p:cNvSpPr>
            <a:spLocks noChangeShapeType="1"/>
          </p:cNvSpPr>
          <p:nvPr/>
        </p:nvSpPr>
        <p:spPr bwMode="auto">
          <a:xfrm>
            <a:off x="2133600" y="5816600"/>
            <a:ext cx="17463" cy="173038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81"/>
          <p:cNvSpPr>
            <a:spLocks noChangeShapeType="1"/>
          </p:cNvSpPr>
          <p:nvPr/>
        </p:nvSpPr>
        <p:spPr bwMode="auto">
          <a:xfrm>
            <a:off x="1498600" y="5803900"/>
            <a:ext cx="12700" cy="17145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28"/>
          <p:cNvSpPr txBox="1">
            <a:spLocks noChangeArrowheads="1"/>
          </p:cNvSpPr>
          <p:nvPr/>
        </p:nvSpPr>
        <p:spPr bwMode="auto">
          <a:xfrm>
            <a:off x="3200400" y="1676400"/>
            <a:ext cx="4572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vi-VN" altLang="ja-JP" sz="1200" b="1">
                <a:latin typeface="Times New Roman" charset="0"/>
                <a:ea typeface="MS Mincho" charset="0"/>
                <a:cs typeface="MS Mincho" charset="0"/>
              </a:rPr>
              <a:t> </a:t>
            </a:r>
            <a:r>
              <a:rPr lang="vi-VN" altLang="ja-JP" sz="1600" b="1">
                <a:latin typeface="Times New Roman" charset="0"/>
                <a:ea typeface="MS Mincho" charset="0"/>
                <a:cs typeface="MS Mincho" charset="0"/>
              </a:rPr>
              <a:t>f </a:t>
            </a:r>
            <a:r>
              <a:rPr lang="vi-VN" altLang="ja-JP" sz="1600" b="1" baseline="-25000">
                <a:latin typeface="Times New Roman" charset="0"/>
                <a:ea typeface="MS Mincho" charset="0"/>
                <a:cs typeface="MS Mincho" charset="0"/>
              </a:rPr>
              <a:t>2</a:t>
            </a:r>
            <a:endParaRPr lang="vi-VN" sz="1600">
              <a:ea typeface="MS Mincho" charset="0"/>
              <a:cs typeface="MS Mincho" charset="0"/>
            </a:endParaRPr>
          </a:p>
        </p:txBody>
      </p:sp>
      <p:sp>
        <p:nvSpPr>
          <p:cNvPr id="18443" name="Text Box 29"/>
          <p:cNvSpPr txBox="1">
            <a:spLocks noChangeArrowheads="1"/>
          </p:cNvSpPr>
          <p:nvPr/>
        </p:nvSpPr>
        <p:spPr bwMode="auto">
          <a:xfrm>
            <a:off x="5105400" y="1676400"/>
            <a:ext cx="4572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vi-VN" altLang="ja-JP" sz="1600" b="1">
                <a:latin typeface="Times New Roman" charset="0"/>
                <a:ea typeface="MS Mincho" charset="0"/>
                <a:cs typeface="MS Mincho" charset="0"/>
              </a:rPr>
              <a:t>f</a:t>
            </a:r>
            <a:r>
              <a:rPr lang="vi-VN" altLang="ja-JP" sz="1600" b="1" baseline="-25000">
                <a:latin typeface="Times New Roman" charset="0"/>
                <a:ea typeface="MS Mincho" charset="0"/>
                <a:cs typeface="MS Mincho" charset="0"/>
              </a:rPr>
              <a:t>1</a:t>
            </a:r>
            <a:endParaRPr lang="vi-VN" sz="1600">
              <a:ea typeface="MS Mincho" charset="0"/>
              <a:cs typeface="MS Mincho" charset="0"/>
            </a:endParaRPr>
          </a:p>
        </p:txBody>
      </p:sp>
      <p:sp>
        <p:nvSpPr>
          <p:cNvPr id="18444" name="Freeform 40"/>
          <p:cNvSpPr>
            <a:spLocks/>
          </p:cNvSpPr>
          <p:nvPr/>
        </p:nvSpPr>
        <p:spPr bwMode="auto">
          <a:xfrm>
            <a:off x="3543300" y="3405188"/>
            <a:ext cx="563563" cy="392112"/>
          </a:xfrm>
          <a:custGeom>
            <a:avLst/>
            <a:gdLst>
              <a:gd name="T0" fmla="*/ 0 w 864"/>
              <a:gd name="T1" fmla="*/ 196056 h 672"/>
              <a:gd name="T2" fmla="*/ 93927 w 864"/>
              <a:gd name="T3" fmla="*/ 28008 h 672"/>
              <a:gd name="T4" fmla="*/ 187854 w 864"/>
              <a:gd name="T5" fmla="*/ 364104 h 672"/>
              <a:gd name="T6" fmla="*/ 281782 w 864"/>
              <a:gd name="T7" fmla="*/ 196056 h 672"/>
              <a:gd name="T8" fmla="*/ 375709 w 864"/>
              <a:gd name="T9" fmla="*/ 28008 h 672"/>
              <a:gd name="T10" fmla="*/ 469636 w 864"/>
              <a:gd name="T11" fmla="*/ 364104 h 672"/>
              <a:gd name="T12" fmla="*/ 563563 w 864"/>
              <a:gd name="T13" fmla="*/ 196056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41"/>
          <p:cNvSpPr>
            <a:spLocks noChangeShapeType="1"/>
          </p:cNvSpPr>
          <p:nvPr/>
        </p:nvSpPr>
        <p:spPr bwMode="auto">
          <a:xfrm>
            <a:off x="4117975" y="3609975"/>
            <a:ext cx="5635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Freeform 42"/>
          <p:cNvSpPr>
            <a:spLocks/>
          </p:cNvSpPr>
          <p:nvPr/>
        </p:nvSpPr>
        <p:spPr bwMode="auto">
          <a:xfrm>
            <a:off x="5245100" y="3429000"/>
            <a:ext cx="561975" cy="390525"/>
          </a:xfrm>
          <a:custGeom>
            <a:avLst/>
            <a:gdLst>
              <a:gd name="T0" fmla="*/ 0 w 864"/>
              <a:gd name="T1" fmla="*/ 195263 h 672"/>
              <a:gd name="T2" fmla="*/ 93663 w 864"/>
              <a:gd name="T3" fmla="*/ 27895 h 672"/>
              <a:gd name="T4" fmla="*/ 187325 w 864"/>
              <a:gd name="T5" fmla="*/ 362630 h 672"/>
              <a:gd name="T6" fmla="*/ 280988 w 864"/>
              <a:gd name="T7" fmla="*/ 195263 h 672"/>
              <a:gd name="T8" fmla="*/ 374650 w 864"/>
              <a:gd name="T9" fmla="*/ 27895 h 672"/>
              <a:gd name="T10" fmla="*/ 468313 w 864"/>
              <a:gd name="T11" fmla="*/ 362630 h 672"/>
              <a:gd name="T12" fmla="*/ 561975 w 864"/>
              <a:gd name="T13" fmla="*/ 195263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43"/>
          <p:cNvSpPr>
            <a:spLocks noChangeShapeType="1"/>
          </p:cNvSpPr>
          <p:nvPr/>
        </p:nvSpPr>
        <p:spPr bwMode="auto">
          <a:xfrm>
            <a:off x="4681538" y="2549525"/>
            <a:ext cx="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Freeform 78"/>
          <p:cNvSpPr>
            <a:spLocks/>
          </p:cNvSpPr>
          <p:nvPr/>
        </p:nvSpPr>
        <p:spPr bwMode="auto">
          <a:xfrm>
            <a:off x="4687888" y="3413125"/>
            <a:ext cx="563562" cy="392113"/>
          </a:xfrm>
          <a:custGeom>
            <a:avLst/>
            <a:gdLst>
              <a:gd name="T0" fmla="*/ 0 w 864"/>
              <a:gd name="T1" fmla="*/ 196057 h 672"/>
              <a:gd name="T2" fmla="*/ 93927 w 864"/>
              <a:gd name="T3" fmla="*/ 28008 h 672"/>
              <a:gd name="T4" fmla="*/ 187854 w 864"/>
              <a:gd name="T5" fmla="*/ 364105 h 672"/>
              <a:gd name="T6" fmla="*/ 281781 w 864"/>
              <a:gd name="T7" fmla="*/ 196057 h 672"/>
              <a:gd name="T8" fmla="*/ 375708 w 864"/>
              <a:gd name="T9" fmla="*/ 28008 h 672"/>
              <a:gd name="T10" fmla="*/ 469635 w 864"/>
              <a:gd name="T11" fmla="*/ 364105 h 672"/>
              <a:gd name="T12" fmla="*/ 563562 w 864"/>
              <a:gd name="T13" fmla="*/ 196057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90"/>
          <p:cNvSpPr>
            <a:spLocks noChangeShapeType="1"/>
          </p:cNvSpPr>
          <p:nvPr/>
        </p:nvSpPr>
        <p:spPr bwMode="auto">
          <a:xfrm>
            <a:off x="2997200" y="3602038"/>
            <a:ext cx="5445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91"/>
          <p:cNvSpPr>
            <a:spLocks noChangeShapeType="1"/>
          </p:cNvSpPr>
          <p:nvPr/>
        </p:nvSpPr>
        <p:spPr bwMode="auto">
          <a:xfrm>
            <a:off x="5795963" y="3617913"/>
            <a:ext cx="5476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92"/>
          <p:cNvSpPr>
            <a:spLocks noChangeShapeType="1"/>
          </p:cNvSpPr>
          <p:nvPr/>
        </p:nvSpPr>
        <p:spPr bwMode="auto">
          <a:xfrm>
            <a:off x="3517900" y="3086100"/>
            <a:ext cx="581025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45" name="Line 93"/>
          <p:cNvSpPr>
            <a:spLocks noChangeShapeType="1"/>
          </p:cNvSpPr>
          <p:nvPr/>
        </p:nvSpPr>
        <p:spPr bwMode="auto">
          <a:xfrm>
            <a:off x="4670425" y="3078163"/>
            <a:ext cx="116205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8453" name="Freeform 94"/>
          <p:cNvSpPr>
            <a:spLocks/>
          </p:cNvSpPr>
          <p:nvPr/>
        </p:nvSpPr>
        <p:spPr bwMode="auto">
          <a:xfrm>
            <a:off x="3635375" y="2043113"/>
            <a:ext cx="563563" cy="392112"/>
          </a:xfrm>
          <a:custGeom>
            <a:avLst/>
            <a:gdLst>
              <a:gd name="T0" fmla="*/ 0 w 864"/>
              <a:gd name="T1" fmla="*/ 196056 h 672"/>
              <a:gd name="T2" fmla="*/ 93927 w 864"/>
              <a:gd name="T3" fmla="*/ 28008 h 672"/>
              <a:gd name="T4" fmla="*/ 187854 w 864"/>
              <a:gd name="T5" fmla="*/ 364104 h 672"/>
              <a:gd name="T6" fmla="*/ 281782 w 864"/>
              <a:gd name="T7" fmla="*/ 196056 h 672"/>
              <a:gd name="T8" fmla="*/ 375709 w 864"/>
              <a:gd name="T9" fmla="*/ 28008 h 672"/>
              <a:gd name="T10" fmla="*/ 469636 w 864"/>
              <a:gd name="T11" fmla="*/ 364104 h 672"/>
              <a:gd name="T12" fmla="*/ 563563 w 864"/>
              <a:gd name="T13" fmla="*/ 196056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Freeform 95"/>
          <p:cNvSpPr>
            <a:spLocks/>
          </p:cNvSpPr>
          <p:nvPr/>
        </p:nvSpPr>
        <p:spPr bwMode="auto">
          <a:xfrm>
            <a:off x="5297488" y="2046288"/>
            <a:ext cx="563562" cy="390525"/>
          </a:xfrm>
          <a:custGeom>
            <a:avLst/>
            <a:gdLst>
              <a:gd name="T0" fmla="*/ 0 w 864"/>
              <a:gd name="T1" fmla="*/ 195263 h 672"/>
              <a:gd name="T2" fmla="*/ 93927 w 864"/>
              <a:gd name="T3" fmla="*/ 27895 h 672"/>
              <a:gd name="T4" fmla="*/ 187854 w 864"/>
              <a:gd name="T5" fmla="*/ 362630 h 672"/>
              <a:gd name="T6" fmla="*/ 281781 w 864"/>
              <a:gd name="T7" fmla="*/ 195263 h 672"/>
              <a:gd name="T8" fmla="*/ 375708 w 864"/>
              <a:gd name="T9" fmla="*/ 27895 h 672"/>
              <a:gd name="T10" fmla="*/ 469635 w 864"/>
              <a:gd name="T11" fmla="*/ 362630 h 672"/>
              <a:gd name="T12" fmla="*/ 563562 w 864"/>
              <a:gd name="T13" fmla="*/ 195263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Freeform 96"/>
          <p:cNvSpPr>
            <a:spLocks/>
          </p:cNvSpPr>
          <p:nvPr/>
        </p:nvSpPr>
        <p:spPr bwMode="auto">
          <a:xfrm>
            <a:off x="4748213" y="2046288"/>
            <a:ext cx="563562" cy="390525"/>
          </a:xfrm>
          <a:custGeom>
            <a:avLst/>
            <a:gdLst>
              <a:gd name="T0" fmla="*/ 0 w 864"/>
              <a:gd name="T1" fmla="*/ 195263 h 672"/>
              <a:gd name="T2" fmla="*/ 93927 w 864"/>
              <a:gd name="T3" fmla="*/ 27895 h 672"/>
              <a:gd name="T4" fmla="*/ 187854 w 864"/>
              <a:gd name="T5" fmla="*/ 362630 h 672"/>
              <a:gd name="T6" fmla="*/ 281781 w 864"/>
              <a:gd name="T7" fmla="*/ 195263 h 672"/>
              <a:gd name="T8" fmla="*/ 375708 w 864"/>
              <a:gd name="T9" fmla="*/ 27895 h 672"/>
              <a:gd name="T10" fmla="*/ 469635 w 864"/>
              <a:gd name="T11" fmla="*/ 362630 h 672"/>
              <a:gd name="T12" fmla="*/ 563562 w 864"/>
              <a:gd name="T13" fmla="*/ 195263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56" name="Group 133"/>
          <p:cNvGrpSpPr>
            <a:grpSpLocks/>
          </p:cNvGrpSpPr>
          <p:nvPr/>
        </p:nvGrpSpPr>
        <p:grpSpPr bwMode="auto">
          <a:xfrm>
            <a:off x="2971800" y="2895600"/>
            <a:ext cx="558800" cy="396875"/>
            <a:chOff x="1888" y="1812"/>
            <a:chExt cx="352" cy="250"/>
          </a:xfrm>
        </p:grpSpPr>
        <p:sp>
          <p:nvSpPr>
            <p:cNvPr id="18490" name="Freeform 97"/>
            <p:cNvSpPr>
              <a:spLocks/>
            </p:cNvSpPr>
            <p:nvPr/>
          </p:nvSpPr>
          <p:spPr bwMode="auto">
            <a:xfrm>
              <a:off x="2067" y="1812"/>
              <a:ext cx="173" cy="246"/>
            </a:xfrm>
            <a:custGeom>
              <a:avLst/>
              <a:gdLst>
                <a:gd name="T0" fmla="*/ 0 w 864"/>
                <a:gd name="T1" fmla="*/ 123 h 672"/>
                <a:gd name="T2" fmla="*/ 29 w 864"/>
                <a:gd name="T3" fmla="*/ 18 h 672"/>
                <a:gd name="T4" fmla="*/ 58 w 864"/>
                <a:gd name="T5" fmla="*/ 228 h 672"/>
                <a:gd name="T6" fmla="*/ 87 w 864"/>
                <a:gd name="T7" fmla="*/ 123 h 672"/>
                <a:gd name="T8" fmla="*/ 115 w 864"/>
                <a:gd name="T9" fmla="*/ 18 h 672"/>
                <a:gd name="T10" fmla="*/ 144 w 864"/>
                <a:gd name="T11" fmla="*/ 228 h 672"/>
                <a:gd name="T12" fmla="*/ 173 w 864"/>
                <a:gd name="T13" fmla="*/ 123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Freeform 98"/>
            <p:cNvSpPr>
              <a:spLocks/>
            </p:cNvSpPr>
            <p:nvPr/>
          </p:nvSpPr>
          <p:spPr bwMode="auto">
            <a:xfrm>
              <a:off x="1888" y="1816"/>
              <a:ext cx="173" cy="246"/>
            </a:xfrm>
            <a:custGeom>
              <a:avLst/>
              <a:gdLst>
                <a:gd name="T0" fmla="*/ 0 w 864"/>
                <a:gd name="T1" fmla="*/ 123 h 672"/>
                <a:gd name="T2" fmla="*/ 29 w 864"/>
                <a:gd name="T3" fmla="*/ 18 h 672"/>
                <a:gd name="T4" fmla="*/ 58 w 864"/>
                <a:gd name="T5" fmla="*/ 228 h 672"/>
                <a:gd name="T6" fmla="*/ 87 w 864"/>
                <a:gd name="T7" fmla="*/ 123 h 672"/>
                <a:gd name="T8" fmla="*/ 115 w 864"/>
                <a:gd name="T9" fmla="*/ 18 h 672"/>
                <a:gd name="T10" fmla="*/ 144 w 864"/>
                <a:gd name="T11" fmla="*/ 228 h 672"/>
                <a:gd name="T12" fmla="*/ 173 w 864"/>
                <a:gd name="T13" fmla="*/ 123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7" name="Freeform 103"/>
          <p:cNvSpPr>
            <a:spLocks/>
          </p:cNvSpPr>
          <p:nvPr/>
        </p:nvSpPr>
        <p:spPr bwMode="auto">
          <a:xfrm>
            <a:off x="3365500" y="2044700"/>
            <a:ext cx="271463" cy="390525"/>
          </a:xfrm>
          <a:custGeom>
            <a:avLst/>
            <a:gdLst>
              <a:gd name="T0" fmla="*/ 0 w 864"/>
              <a:gd name="T1" fmla="*/ 195263 h 672"/>
              <a:gd name="T2" fmla="*/ 45244 w 864"/>
              <a:gd name="T3" fmla="*/ 27895 h 672"/>
              <a:gd name="T4" fmla="*/ 90488 w 864"/>
              <a:gd name="T5" fmla="*/ 362630 h 672"/>
              <a:gd name="T6" fmla="*/ 135732 w 864"/>
              <a:gd name="T7" fmla="*/ 195263 h 672"/>
              <a:gd name="T8" fmla="*/ 180975 w 864"/>
              <a:gd name="T9" fmla="*/ 27895 h 672"/>
              <a:gd name="T10" fmla="*/ 226219 w 864"/>
              <a:gd name="T11" fmla="*/ 362630 h 672"/>
              <a:gd name="T12" fmla="*/ 271463 w 864"/>
              <a:gd name="T13" fmla="*/ 195263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mpd="sng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Freeform 104"/>
          <p:cNvSpPr>
            <a:spLocks/>
          </p:cNvSpPr>
          <p:nvPr/>
        </p:nvSpPr>
        <p:spPr bwMode="auto">
          <a:xfrm>
            <a:off x="3073400" y="2057400"/>
            <a:ext cx="274638" cy="390525"/>
          </a:xfrm>
          <a:custGeom>
            <a:avLst/>
            <a:gdLst>
              <a:gd name="T0" fmla="*/ 0 w 864"/>
              <a:gd name="T1" fmla="*/ 195263 h 672"/>
              <a:gd name="T2" fmla="*/ 45773 w 864"/>
              <a:gd name="T3" fmla="*/ 27895 h 672"/>
              <a:gd name="T4" fmla="*/ 91546 w 864"/>
              <a:gd name="T5" fmla="*/ 362630 h 672"/>
              <a:gd name="T6" fmla="*/ 137319 w 864"/>
              <a:gd name="T7" fmla="*/ 195263 h 672"/>
              <a:gd name="T8" fmla="*/ 183092 w 864"/>
              <a:gd name="T9" fmla="*/ 27895 h 672"/>
              <a:gd name="T10" fmla="*/ 228865 w 864"/>
              <a:gd name="T11" fmla="*/ 362630 h 672"/>
              <a:gd name="T12" fmla="*/ 274638 w 864"/>
              <a:gd name="T13" fmla="*/ 195263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mpd="sng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57" name="Freeform 105"/>
          <p:cNvSpPr>
            <a:spLocks/>
          </p:cNvSpPr>
          <p:nvPr/>
        </p:nvSpPr>
        <p:spPr bwMode="auto">
          <a:xfrm>
            <a:off x="4478338" y="2038350"/>
            <a:ext cx="274637" cy="390525"/>
          </a:xfrm>
          <a:custGeom>
            <a:avLst/>
            <a:gdLst>
              <a:gd name="T0" fmla="*/ 0 w 864"/>
              <a:gd name="T1" fmla="*/ 336 h 672"/>
              <a:gd name="T2" fmla="*/ 144 w 864"/>
              <a:gd name="T3" fmla="*/ 48 h 672"/>
              <a:gd name="T4" fmla="*/ 288 w 864"/>
              <a:gd name="T5" fmla="*/ 624 h 672"/>
              <a:gd name="T6" fmla="*/ 432 w 864"/>
              <a:gd name="T7" fmla="*/ 336 h 672"/>
              <a:gd name="T8" fmla="*/ 576 w 864"/>
              <a:gd name="T9" fmla="*/ 48 h 672"/>
              <a:gd name="T10" fmla="*/ 720 w 864"/>
              <a:gd name="T11" fmla="*/ 624 h 672"/>
              <a:gd name="T12" fmla="*/ 864 w 864"/>
              <a:gd name="T13" fmla="*/ 33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79658" name="Freeform 106"/>
          <p:cNvSpPr>
            <a:spLocks/>
          </p:cNvSpPr>
          <p:nvPr/>
        </p:nvSpPr>
        <p:spPr bwMode="auto">
          <a:xfrm>
            <a:off x="4203700" y="2038350"/>
            <a:ext cx="274638" cy="390525"/>
          </a:xfrm>
          <a:custGeom>
            <a:avLst/>
            <a:gdLst>
              <a:gd name="T0" fmla="*/ 0 w 864"/>
              <a:gd name="T1" fmla="*/ 336 h 672"/>
              <a:gd name="T2" fmla="*/ 144 w 864"/>
              <a:gd name="T3" fmla="*/ 48 h 672"/>
              <a:gd name="T4" fmla="*/ 288 w 864"/>
              <a:gd name="T5" fmla="*/ 624 h 672"/>
              <a:gd name="T6" fmla="*/ 432 w 864"/>
              <a:gd name="T7" fmla="*/ 336 h 672"/>
              <a:gd name="T8" fmla="*/ 576 w 864"/>
              <a:gd name="T9" fmla="*/ 48 h 672"/>
              <a:gd name="T10" fmla="*/ 720 w 864"/>
              <a:gd name="T11" fmla="*/ 624 h 672"/>
              <a:gd name="T12" fmla="*/ 864 w 864"/>
              <a:gd name="T13" fmla="*/ 33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79659" name="Freeform 107"/>
          <p:cNvSpPr>
            <a:spLocks/>
          </p:cNvSpPr>
          <p:nvPr/>
        </p:nvSpPr>
        <p:spPr bwMode="auto">
          <a:xfrm>
            <a:off x="6127750" y="2057400"/>
            <a:ext cx="273050" cy="390525"/>
          </a:xfrm>
          <a:custGeom>
            <a:avLst/>
            <a:gdLst>
              <a:gd name="T0" fmla="*/ 0 w 864"/>
              <a:gd name="T1" fmla="*/ 336 h 672"/>
              <a:gd name="T2" fmla="*/ 144 w 864"/>
              <a:gd name="T3" fmla="*/ 48 h 672"/>
              <a:gd name="T4" fmla="*/ 288 w 864"/>
              <a:gd name="T5" fmla="*/ 624 h 672"/>
              <a:gd name="T6" fmla="*/ 432 w 864"/>
              <a:gd name="T7" fmla="*/ 336 h 672"/>
              <a:gd name="T8" fmla="*/ 576 w 864"/>
              <a:gd name="T9" fmla="*/ 48 h 672"/>
              <a:gd name="T10" fmla="*/ 720 w 864"/>
              <a:gd name="T11" fmla="*/ 624 h 672"/>
              <a:gd name="T12" fmla="*/ 864 w 864"/>
              <a:gd name="T13" fmla="*/ 33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79660" name="Freeform 108"/>
          <p:cNvSpPr>
            <a:spLocks/>
          </p:cNvSpPr>
          <p:nvPr/>
        </p:nvSpPr>
        <p:spPr bwMode="auto">
          <a:xfrm>
            <a:off x="5867400" y="2057400"/>
            <a:ext cx="274638" cy="390525"/>
          </a:xfrm>
          <a:custGeom>
            <a:avLst/>
            <a:gdLst>
              <a:gd name="T0" fmla="*/ 0 w 864"/>
              <a:gd name="T1" fmla="*/ 336 h 672"/>
              <a:gd name="T2" fmla="*/ 144 w 864"/>
              <a:gd name="T3" fmla="*/ 48 h 672"/>
              <a:gd name="T4" fmla="*/ 288 w 864"/>
              <a:gd name="T5" fmla="*/ 624 h 672"/>
              <a:gd name="T6" fmla="*/ 432 w 864"/>
              <a:gd name="T7" fmla="*/ 336 h 672"/>
              <a:gd name="T8" fmla="*/ 576 w 864"/>
              <a:gd name="T9" fmla="*/ 48 h 672"/>
              <a:gd name="T10" fmla="*/ 720 w 864"/>
              <a:gd name="T11" fmla="*/ 624 h 672"/>
              <a:gd name="T12" fmla="*/ 864 w 864"/>
              <a:gd name="T13" fmla="*/ 33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4" h="672">
                <a:moveTo>
                  <a:pt x="0" y="336"/>
                </a:moveTo>
                <a:cubicBezTo>
                  <a:pt x="48" y="168"/>
                  <a:pt x="96" y="0"/>
                  <a:pt x="144" y="48"/>
                </a:cubicBezTo>
                <a:cubicBezTo>
                  <a:pt x="192" y="96"/>
                  <a:pt x="240" y="576"/>
                  <a:pt x="288" y="624"/>
                </a:cubicBezTo>
                <a:cubicBezTo>
                  <a:pt x="336" y="672"/>
                  <a:pt x="384" y="432"/>
                  <a:pt x="432" y="336"/>
                </a:cubicBezTo>
                <a:cubicBezTo>
                  <a:pt x="480" y="240"/>
                  <a:pt x="528" y="0"/>
                  <a:pt x="576" y="48"/>
                </a:cubicBezTo>
                <a:cubicBezTo>
                  <a:pt x="624" y="96"/>
                  <a:pt x="672" y="576"/>
                  <a:pt x="720" y="624"/>
                </a:cubicBezTo>
                <a:cubicBezTo>
                  <a:pt x="768" y="672"/>
                  <a:pt x="816" y="504"/>
                  <a:pt x="864" y="336"/>
                </a:cubicBezTo>
              </a:path>
            </a:pathLst>
          </a:custGeom>
          <a:noFill/>
          <a:ln w="28575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8463" name="Line 116"/>
          <p:cNvSpPr>
            <a:spLocks noChangeShapeType="1"/>
          </p:cNvSpPr>
          <p:nvPr/>
        </p:nvSpPr>
        <p:spPr bwMode="auto">
          <a:xfrm>
            <a:off x="5168900" y="1828800"/>
            <a:ext cx="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70" name="AutoShape 118"/>
          <p:cNvSpPr>
            <a:spLocks/>
          </p:cNvSpPr>
          <p:nvPr/>
        </p:nvSpPr>
        <p:spPr bwMode="auto">
          <a:xfrm>
            <a:off x="2362200" y="2735263"/>
            <a:ext cx="331788" cy="1143000"/>
          </a:xfrm>
          <a:prstGeom prst="leftBrace">
            <a:avLst>
              <a:gd name="adj1" fmla="val 28708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grpSp>
        <p:nvGrpSpPr>
          <p:cNvPr id="18465" name="Group 123"/>
          <p:cNvGrpSpPr>
            <a:grpSpLocks/>
          </p:cNvGrpSpPr>
          <p:nvPr/>
        </p:nvGrpSpPr>
        <p:grpSpPr bwMode="auto">
          <a:xfrm>
            <a:off x="3886200" y="4953000"/>
            <a:ext cx="4724400" cy="1327150"/>
            <a:chOff x="2448" y="3108"/>
            <a:chExt cx="2582" cy="836"/>
          </a:xfrm>
        </p:grpSpPr>
        <p:sp>
          <p:nvSpPr>
            <p:cNvPr id="18478" name="Text Box 37"/>
            <p:cNvSpPr txBox="1">
              <a:spLocks noChangeArrowheads="1"/>
            </p:cNvSpPr>
            <p:nvPr/>
          </p:nvSpPr>
          <p:spPr bwMode="auto">
            <a:xfrm>
              <a:off x="3039" y="3704"/>
              <a:ext cx="4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vi-VN" altLang="ja-JP" sz="1800" b="1">
                  <a:latin typeface="Times New Roman" charset="0"/>
                  <a:ea typeface="MS Mincho" charset="0"/>
                  <a:cs typeface="MS Mincho" charset="0"/>
                </a:rPr>
                <a:t>f</a:t>
              </a:r>
              <a:r>
                <a:rPr lang="vi-VN" altLang="ja-JP" sz="1800" b="1" baseline="-25000">
                  <a:latin typeface="Times New Roman" charset="0"/>
                  <a:ea typeface="MS Mincho" charset="0"/>
                  <a:cs typeface="MS Mincho" charset="0"/>
                </a:rPr>
                <a:t>1</a:t>
              </a:r>
              <a:endParaRPr lang="vi-VN" sz="1800">
                <a:ea typeface="MS Mincho" charset="0"/>
                <a:cs typeface="MS Mincho" charset="0"/>
              </a:endParaRPr>
            </a:p>
          </p:txBody>
        </p:sp>
        <p:sp>
          <p:nvSpPr>
            <p:cNvPr id="18479" name="Text Box 38"/>
            <p:cNvSpPr txBox="1">
              <a:spLocks noChangeArrowheads="1"/>
            </p:cNvSpPr>
            <p:nvPr/>
          </p:nvSpPr>
          <p:spPr bwMode="auto">
            <a:xfrm>
              <a:off x="4181" y="3728"/>
              <a:ext cx="439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vi-VN" altLang="ja-JP" sz="1600" b="1">
                  <a:latin typeface="Times New Roman" charset="0"/>
                  <a:ea typeface="MS Mincho" charset="0"/>
                  <a:cs typeface="MS Mincho" charset="0"/>
                </a:rPr>
                <a:t> f </a:t>
              </a:r>
              <a:r>
                <a:rPr lang="vi-VN" altLang="ja-JP" sz="1600" b="1" baseline="-25000">
                  <a:latin typeface="Times New Roman" charset="0"/>
                  <a:ea typeface="MS Mincho" charset="0"/>
                  <a:cs typeface="MS Mincho" charset="0"/>
                </a:rPr>
                <a:t>2</a:t>
              </a:r>
              <a:endParaRPr lang="vi-VN" sz="1600">
                <a:ea typeface="MS Mincho" charset="0"/>
                <a:cs typeface="MS Mincho" charset="0"/>
              </a:endParaRPr>
            </a:p>
          </p:txBody>
        </p:sp>
        <p:sp>
          <p:nvSpPr>
            <p:cNvPr id="18480" name="Freeform 68"/>
            <p:cNvSpPr>
              <a:spLocks/>
            </p:cNvSpPr>
            <p:nvPr/>
          </p:nvSpPr>
          <p:spPr bwMode="auto">
            <a:xfrm>
              <a:off x="2629" y="3409"/>
              <a:ext cx="703" cy="369"/>
            </a:xfrm>
            <a:custGeom>
              <a:avLst/>
              <a:gdLst>
                <a:gd name="T0" fmla="*/ 0 w 1152"/>
                <a:gd name="T1" fmla="*/ 287 h 1296"/>
                <a:gd name="T2" fmla="*/ 88 w 1152"/>
                <a:gd name="T3" fmla="*/ 246 h 1296"/>
                <a:gd name="T4" fmla="*/ 176 w 1152"/>
                <a:gd name="T5" fmla="*/ 287 h 1296"/>
                <a:gd name="T6" fmla="*/ 264 w 1152"/>
                <a:gd name="T7" fmla="*/ 369 h 1296"/>
                <a:gd name="T8" fmla="*/ 352 w 1152"/>
                <a:gd name="T9" fmla="*/ 287 h 1296"/>
                <a:gd name="T10" fmla="*/ 527 w 1152"/>
                <a:gd name="T11" fmla="*/ 0 h 1296"/>
                <a:gd name="T12" fmla="*/ 703 w 1152"/>
                <a:gd name="T13" fmla="*/ 287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1" name="Freeform 69"/>
            <p:cNvSpPr>
              <a:spLocks/>
            </p:cNvSpPr>
            <p:nvPr/>
          </p:nvSpPr>
          <p:spPr bwMode="auto">
            <a:xfrm flipH="1">
              <a:off x="2981" y="3409"/>
              <a:ext cx="704" cy="369"/>
            </a:xfrm>
            <a:custGeom>
              <a:avLst/>
              <a:gdLst>
                <a:gd name="T0" fmla="*/ 0 w 1152"/>
                <a:gd name="T1" fmla="*/ 287 h 1296"/>
                <a:gd name="T2" fmla="*/ 88 w 1152"/>
                <a:gd name="T3" fmla="*/ 246 h 1296"/>
                <a:gd name="T4" fmla="*/ 176 w 1152"/>
                <a:gd name="T5" fmla="*/ 287 h 1296"/>
                <a:gd name="T6" fmla="*/ 264 w 1152"/>
                <a:gd name="T7" fmla="*/ 369 h 1296"/>
                <a:gd name="T8" fmla="*/ 352 w 1152"/>
                <a:gd name="T9" fmla="*/ 287 h 1296"/>
                <a:gd name="T10" fmla="*/ 528 w 1152"/>
                <a:gd name="T11" fmla="*/ 0 h 1296"/>
                <a:gd name="T12" fmla="*/ 704 w 1152"/>
                <a:gd name="T13" fmla="*/ 287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Freeform 70"/>
            <p:cNvSpPr>
              <a:spLocks/>
            </p:cNvSpPr>
            <p:nvPr/>
          </p:nvSpPr>
          <p:spPr bwMode="auto">
            <a:xfrm>
              <a:off x="3820" y="3409"/>
              <a:ext cx="704" cy="369"/>
            </a:xfrm>
            <a:custGeom>
              <a:avLst/>
              <a:gdLst>
                <a:gd name="T0" fmla="*/ 0 w 1152"/>
                <a:gd name="T1" fmla="*/ 287 h 1296"/>
                <a:gd name="T2" fmla="*/ 88 w 1152"/>
                <a:gd name="T3" fmla="*/ 246 h 1296"/>
                <a:gd name="T4" fmla="*/ 176 w 1152"/>
                <a:gd name="T5" fmla="*/ 287 h 1296"/>
                <a:gd name="T6" fmla="*/ 264 w 1152"/>
                <a:gd name="T7" fmla="*/ 369 h 1296"/>
                <a:gd name="T8" fmla="*/ 352 w 1152"/>
                <a:gd name="T9" fmla="*/ 287 h 1296"/>
                <a:gd name="T10" fmla="*/ 528 w 1152"/>
                <a:gd name="T11" fmla="*/ 0 h 1296"/>
                <a:gd name="T12" fmla="*/ 704 w 1152"/>
                <a:gd name="T13" fmla="*/ 287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Freeform 71"/>
            <p:cNvSpPr>
              <a:spLocks/>
            </p:cNvSpPr>
            <p:nvPr/>
          </p:nvSpPr>
          <p:spPr bwMode="auto">
            <a:xfrm flipH="1">
              <a:off x="4181" y="3409"/>
              <a:ext cx="703" cy="369"/>
            </a:xfrm>
            <a:custGeom>
              <a:avLst/>
              <a:gdLst>
                <a:gd name="T0" fmla="*/ 0 w 1152"/>
                <a:gd name="T1" fmla="*/ 287 h 1296"/>
                <a:gd name="T2" fmla="*/ 88 w 1152"/>
                <a:gd name="T3" fmla="*/ 246 h 1296"/>
                <a:gd name="T4" fmla="*/ 176 w 1152"/>
                <a:gd name="T5" fmla="*/ 287 h 1296"/>
                <a:gd name="T6" fmla="*/ 264 w 1152"/>
                <a:gd name="T7" fmla="*/ 369 h 1296"/>
                <a:gd name="T8" fmla="*/ 352 w 1152"/>
                <a:gd name="T9" fmla="*/ 287 h 1296"/>
                <a:gd name="T10" fmla="*/ 527 w 1152"/>
                <a:gd name="T11" fmla="*/ 0 h 1296"/>
                <a:gd name="T12" fmla="*/ 703 w 1152"/>
                <a:gd name="T13" fmla="*/ 287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73"/>
            <p:cNvSpPr>
              <a:spLocks noChangeShapeType="1"/>
            </p:cNvSpPr>
            <p:nvPr/>
          </p:nvSpPr>
          <p:spPr bwMode="auto">
            <a:xfrm flipV="1">
              <a:off x="2509" y="3108"/>
              <a:ext cx="0" cy="5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74"/>
            <p:cNvSpPr>
              <a:spLocks noChangeShapeType="1"/>
            </p:cNvSpPr>
            <p:nvPr/>
          </p:nvSpPr>
          <p:spPr bwMode="auto">
            <a:xfrm flipV="1">
              <a:off x="3157" y="3303"/>
              <a:ext cx="0" cy="38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ine 75"/>
            <p:cNvSpPr>
              <a:spLocks noChangeShapeType="1"/>
            </p:cNvSpPr>
            <p:nvPr/>
          </p:nvSpPr>
          <p:spPr bwMode="auto">
            <a:xfrm flipV="1">
              <a:off x="4356" y="3303"/>
              <a:ext cx="0" cy="38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7" name="Freeform 79"/>
            <p:cNvSpPr>
              <a:spLocks/>
            </p:cNvSpPr>
            <p:nvPr/>
          </p:nvSpPr>
          <p:spPr bwMode="auto">
            <a:xfrm>
              <a:off x="3669" y="3684"/>
              <a:ext cx="159" cy="93"/>
            </a:xfrm>
            <a:custGeom>
              <a:avLst/>
              <a:gdLst>
                <a:gd name="T0" fmla="*/ 0 w 180"/>
                <a:gd name="T1" fmla="*/ 0 h 210"/>
                <a:gd name="T2" fmla="*/ 159 w 180"/>
                <a:gd name="T3" fmla="*/ 0 h 2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0" h="210">
                  <a:moveTo>
                    <a:pt x="0" y="0"/>
                  </a:moveTo>
                  <a:cubicBezTo>
                    <a:pt x="60" y="105"/>
                    <a:pt x="120" y="210"/>
                    <a:pt x="18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Line 82"/>
            <p:cNvSpPr>
              <a:spLocks noChangeShapeType="1"/>
            </p:cNvSpPr>
            <p:nvPr/>
          </p:nvSpPr>
          <p:spPr bwMode="auto">
            <a:xfrm>
              <a:off x="3750" y="3552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Line 122"/>
            <p:cNvSpPr>
              <a:spLocks noChangeShapeType="1"/>
            </p:cNvSpPr>
            <p:nvPr/>
          </p:nvSpPr>
          <p:spPr bwMode="auto">
            <a:xfrm>
              <a:off x="2448" y="3696"/>
              <a:ext cx="25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9676" name="AutoShape 124"/>
          <p:cNvSpPr>
            <a:spLocks/>
          </p:cNvSpPr>
          <p:nvPr/>
        </p:nvSpPr>
        <p:spPr bwMode="auto">
          <a:xfrm rot="-5400000">
            <a:off x="6210300" y="58293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79677" name="Text Box 125"/>
          <p:cNvSpPr txBox="1">
            <a:spLocks noChangeArrowheads="1"/>
          </p:cNvSpPr>
          <p:nvPr/>
        </p:nvSpPr>
        <p:spPr bwMode="auto">
          <a:xfrm>
            <a:off x="5867400" y="62484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cs typeface="Arial" charset="0"/>
              </a:rPr>
              <a:t>Chồng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phổ</a:t>
            </a:r>
            <a:endParaRPr lang="vi-VN" dirty="0">
              <a:cs typeface="Arial" charset="0"/>
            </a:endParaRPr>
          </a:p>
        </p:txBody>
      </p:sp>
      <p:graphicFrame>
        <p:nvGraphicFramePr>
          <p:cNvPr id="18468" name="Object 128"/>
          <p:cNvGraphicFramePr>
            <a:graphicFrameLocks noGrp="1" noChangeAspect="1"/>
          </p:cNvGraphicFramePr>
          <p:nvPr>
            <p:ph sz="half" idx="2"/>
          </p:nvPr>
        </p:nvGraphicFramePr>
        <p:xfrm>
          <a:off x="6629400" y="4800600"/>
          <a:ext cx="3810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3" name="Equation" r:id="rId3" imgW="215619" imgH="164885" progId="Equation.3">
                  <p:embed/>
                </p:oleObj>
              </mc:Choice>
              <mc:Fallback>
                <p:oleObj name="Equation" r:id="rId3" imgW="215619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3810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682" name="Line 130"/>
          <p:cNvSpPr>
            <a:spLocks noChangeShapeType="1"/>
          </p:cNvSpPr>
          <p:nvPr/>
        </p:nvSpPr>
        <p:spPr bwMode="auto">
          <a:xfrm>
            <a:off x="6248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graphicFrame>
        <p:nvGraphicFramePr>
          <p:cNvPr id="18470" name="Object 131"/>
          <p:cNvGraphicFramePr>
            <a:graphicFrameLocks noChangeAspect="1"/>
          </p:cNvGraphicFramePr>
          <p:nvPr/>
        </p:nvGraphicFramePr>
        <p:xfrm>
          <a:off x="5486400" y="4800600"/>
          <a:ext cx="3810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4" name="Equation" r:id="rId5" imgW="215619" imgH="164885" progId="Equation.3">
                  <p:embed/>
                </p:oleObj>
              </mc:Choice>
              <mc:Fallback>
                <p:oleObj name="Equation" r:id="rId5" imgW="215619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00600"/>
                        <a:ext cx="3810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684" name="Line 132"/>
          <p:cNvSpPr>
            <a:spLocks noChangeShapeType="1"/>
          </p:cNvSpPr>
          <p:nvPr/>
        </p:nvSpPr>
        <p:spPr bwMode="auto">
          <a:xfrm>
            <a:off x="5105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grpSp>
        <p:nvGrpSpPr>
          <p:cNvPr id="18472" name="Group 134"/>
          <p:cNvGrpSpPr>
            <a:grpSpLocks/>
          </p:cNvGrpSpPr>
          <p:nvPr/>
        </p:nvGrpSpPr>
        <p:grpSpPr bwMode="auto">
          <a:xfrm>
            <a:off x="4114800" y="2895600"/>
            <a:ext cx="558800" cy="396875"/>
            <a:chOff x="1888" y="1812"/>
            <a:chExt cx="352" cy="250"/>
          </a:xfrm>
        </p:grpSpPr>
        <p:sp>
          <p:nvSpPr>
            <p:cNvPr id="18476" name="Freeform 135"/>
            <p:cNvSpPr>
              <a:spLocks/>
            </p:cNvSpPr>
            <p:nvPr/>
          </p:nvSpPr>
          <p:spPr bwMode="auto">
            <a:xfrm>
              <a:off x="2067" y="1812"/>
              <a:ext cx="173" cy="246"/>
            </a:xfrm>
            <a:custGeom>
              <a:avLst/>
              <a:gdLst>
                <a:gd name="T0" fmla="*/ 0 w 864"/>
                <a:gd name="T1" fmla="*/ 123 h 672"/>
                <a:gd name="T2" fmla="*/ 29 w 864"/>
                <a:gd name="T3" fmla="*/ 18 h 672"/>
                <a:gd name="T4" fmla="*/ 58 w 864"/>
                <a:gd name="T5" fmla="*/ 228 h 672"/>
                <a:gd name="T6" fmla="*/ 87 w 864"/>
                <a:gd name="T7" fmla="*/ 123 h 672"/>
                <a:gd name="T8" fmla="*/ 115 w 864"/>
                <a:gd name="T9" fmla="*/ 18 h 672"/>
                <a:gd name="T10" fmla="*/ 144 w 864"/>
                <a:gd name="T11" fmla="*/ 228 h 672"/>
                <a:gd name="T12" fmla="*/ 173 w 864"/>
                <a:gd name="T13" fmla="*/ 123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Freeform 136"/>
            <p:cNvSpPr>
              <a:spLocks/>
            </p:cNvSpPr>
            <p:nvPr/>
          </p:nvSpPr>
          <p:spPr bwMode="auto">
            <a:xfrm>
              <a:off x="1888" y="1816"/>
              <a:ext cx="173" cy="246"/>
            </a:xfrm>
            <a:custGeom>
              <a:avLst/>
              <a:gdLst>
                <a:gd name="T0" fmla="*/ 0 w 864"/>
                <a:gd name="T1" fmla="*/ 123 h 672"/>
                <a:gd name="T2" fmla="*/ 29 w 864"/>
                <a:gd name="T3" fmla="*/ 18 h 672"/>
                <a:gd name="T4" fmla="*/ 58 w 864"/>
                <a:gd name="T5" fmla="*/ 228 h 672"/>
                <a:gd name="T6" fmla="*/ 87 w 864"/>
                <a:gd name="T7" fmla="*/ 123 h 672"/>
                <a:gd name="T8" fmla="*/ 115 w 864"/>
                <a:gd name="T9" fmla="*/ 18 h 672"/>
                <a:gd name="T10" fmla="*/ 144 w 864"/>
                <a:gd name="T11" fmla="*/ 228 h 672"/>
                <a:gd name="T12" fmla="*/ 173 w 864"/>
                <a:gd name="T13" fmla="*/ 123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73" name="Group 137"/>
          <p:cNvGrpSpPr>
            <a:grpSpLocks/>
          </p:cNvGrpSpPr>
          <p:nvPr/>
        </p:nvGrpSpPr>
        <p:grpSpPr bwMode="auto">
          <a:xfrm>
            <a:off x="5842000" y="2895600"/>
            <a:ext cx="558800" cy="396875"/>
            <a:chOff x="1888" y="1812"/>
            <a:chExt cx="352" cy="250"/>
          </a:xfrm>
        </p:grpSpPr>
        <p:sp>
          <p:nvSpPr>
            <p:cNvPr id="18474" name="Freeform 138"/>
            <p:cNvSpPr>
              <a:spLocks/>
            </p:cNvSpPr>
            <p:nvPr/>
          </p:nvSpPr>
          <p:spPr bwMode="auto">
            <a:xfrm>
              <a:off x="2067" y="1812"/>
              <a:ext cx="173" cy="246"/>
            </a:xfrm>
            <a:custGeom>
              <a:avLst/>
              <a:gdLst>
                <a:gd name="T0" fmla="*/ 0 w 864"/>
                <a:gd name="T1" fmla="*/ 123 h 672"/>
                <a:gd name="T2" fmla="*/ 29 w 864"/>
                <a:gd name="T3" fmla="*/ 18 h 672"/>
                <a:gd name="T4" fmla="*/ 58 w 864"/>
                <a:gd name="T5" fmla="*/ 228 h 672"/>
                <a:gd name="T6" fmla="*/ 87 w 864"/>
                <a:gd name="T7" fmla="*/ 123 h 672"/>
                <a:gd name="T8" fmla="*/ 115 w 864"/>
                <a:gd name="T9" fmla="*/ 18 h 672"/>
                <a:gd name="T10" fmla="*/ 144 w 864"/>
                <a:gd name="T11" fmla="*/ 228 h 672"/>
                <a:gd name="T12" fmla="*/ 173 w 864"/>
                <a:gd name="T13" fmla="*/ 123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Freeform 139"/>
            <p:cNvSpPr>
              <a:spLocks/>
            </p:cNvSpPr>
            <p:nvPr/>
          </p:nvSpPr>
          <p:spPr bwMode="auto">
            <a:xfrm>
              <a:off x="1888" y="1816"/>
              <a:ext cx="173" cy="246"/>
            </a:xfrm>
            <a:custGeom>
              <a:avLst/>
              <a:gdLst>
                <a:gd name="T0" fmla="*/ 0 w 864"/>
                <a:gd name="T1" fmla="*/ 123 h 672"/>
                <a:gd name="T2" fmla="*/ 29 w 864"/>
                <a:gd name="T3" fmla="*/ 18 h 672"/>
                <a:gd name="T4" fmla="*/ 58 w 864"/>
                <a:gd name="T5" fmla="*/ 228 h 672"/>
                <a:gd name="T6" fmla="*/ 87 w 864"/>
                <a:gd name="T7" fmla="*/ 123 h 672"/>
                <a:gd name="T8" fmla="*/ 115 w 864"/>
                <a:gd name="T9" fmla="*/ 18 h 672"/>
                <a:gd name="T10" fmla="*/ 144 w 864"/>
                <a:gd name="T11" fmla="*/ 228 h 672"/>
                <a:gd name="T12" fmla="*/ 173 w 864"/>
                <a:gd name="T13" fmla="*/ 123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449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>
            <a:extLst>
              <a:ext uri="{FF2B5EF4-FFF2-40B4-BE49-F238E27FC236}">
                <a16:creationId xmlns:a16="http://schemas.microsoft.com/office/drawing/2014/main" id="{36DE418C-735B-E94A-8C23-6CF1FAE90E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FSK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5C0C0B-964A-284F-9923-0D43142BAE34}"/>
              </a:ext>
            </a:extLst>
          </p:cNvPr>
          <p:cNvGrpSpPr/>
          <p:nvPr/>
        </p:nvGrpSpPr>
        <p:grpSpPr>
          <a:xfrm>
            <a:off x="381000" y="1981200"/>
            <a:ext cx="8077200" cy="3252788"/>
            <a:chOff x="381000" y="1981200"/>
            <a:chExt cx="8077200" cy="3252788"/>
          </a:xfrm>
        </p:grpSpPr>
        <p:sp>
          <p:nvSpPr>
            <p:cNvPr id="160" name="Text Box 72">
              <a:extLst>
                <a:ext uri="{FF2B5EF4-FFF2-40B4-BE49-F238E27FC236}">
                  <a16:creationId xmlns:a16="http://schemas.microsoft.com/office/drawing/2014/main" id="{63111CCC-573A-2943-A748-87E27E9FF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50" y="3125788"/>
              <a:ext cx="433388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vi-VN" altLang="ja-JP" b="1">
                  <a:latin typeface="Times New Roman" panose="02020603050405020304" pitchFamily="18" charset="0"/>
                  <a:ea typeface="MS Mincho" panose="02020609040205080304" pitchFamily="49" charset="-128"/>
                </a:rPr>
                <a:t>0</a:t>
              </a:r>
              <a:endParaRPr lang="vi-VN" altLang="en-US" b="1"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61" name="Text Box 73">
              <a:extLst>
                <a:ext uri="{FF2B5EF4-FFF2-40B4-BE49-F238E27FC236}">
                  <a16:creationId xmlns:a16="http://schemas.microsoft.com/office/drawing/2014/main" id="{FB9DCC12-A1C0-9A44-8F1D-2B5C2703E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514600"/>
              <a:ext cx="433388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vi-VN" altLang="ja-JP" b="1">
                  <a:latin typeface="Times New Roman" panose="02020603050405020304" pitchFamily="18" charset="0"/>
                  <a:ea typeface="MS Mincho" panose="02020609040205080304" pitchFamily="49" charset="-128"/>
                </a:rPr>
                <a:t>1</a:t>
              </a:r>
              <a:endParaRPr lang="vi-VN" altLang="en-US" b="1"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62" name="Text Box 76">
              <a:extLst>
                <a:ext uri="{FF2B5EF4-FFF2-40B4-BE49-F238E27FC236}">
                  <a16:creationId xmlns:a16="http://schemas.microsoft.com/office/drawing/2014/main" id="{E34DA2A7-F997-9241-8A98-A4B819C43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600" y="3429000"/>
              <a:ext cx="635000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vi-VN" altLang="ja-JP" b="1">
                  <a:latin typeface="Times New Roman" panose="02020603050405020304" pitchFamily="18" charset="0"/>
                  <a:ea typeface="MS Mincho" panose="02020609040205080304" pitchFamily="49" charset="-128"/>
                </a:rPr>
                <a:t>f</a:t>
              </a:r>
              <a:r>
                <a:rPr lang="vi-VN" altLang="ja-JP" b="1" baseline="-25000">
                  <a:latin typeface="Times New Roman" panose="02020603050405020304" pitchFamily="18" charset="0"/>
                  <a:ea typeface="MS Mincho" panose="02020609040205080304" pitchFamily="49" charset="-128"/>
                </a:rPr>
                <a:t>2</a:t>
              </a:r>
              <a:endParaRPr lang="vi-VN" altLang="en-US" b="1"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63" name="Text Box 77">
              <a:extLst>
                <a:ext uri="{FF2B5EF4-FFF2-40B4-BE49-F238E27FC236}">
                  <a16:creationId xmlns:a16="http://schemas.microsoft.com/office/drawing/2014/main" id="{5EDFE19E-527B-A149-8305-5E3108569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7963" y="2159000"/>
              <a:ext cx="63500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vi-VN" altLang="ja-JP" b="1">
                  <a:latin typeface="Times New Roman" panose="02020603050405020304" pitchFamily="18" charset="0"/>
                  <a:ea typeface="MS Mincho" panose="02020609040205080304" pitchFamily="49" charset="-128"/>
                </a:rPr>
                <a:t>f</a:t>
              </a:r>
              <a:r>
                <a:rPr lang="vi-VN" altLang="ja-JP" b="1" baseline="-25000">
                  <a:latin typeface="Times New Roman" panose="02020603050405020304" pitchFamily="18" charset="0"/>
                  <a:ea typeface="MS Mincho" panose="02020609040205080304" pitchFamily="49" charset="-128"/>
                </a:rPr>
                <a:t>1</a:t>
              </a:r>
              <a:endParaRPr lang="vi-VN" altLang="en-US">
                <a:ea typeface="MS Mincho" panose="02020609040205080304" pitchFamily="49" charset="-128"/>
              </a:endParaRPr>
            </a:p>
          </p:txBody>
        </p:sp>
        <p:sp>
          <p:nvSpPr>
            <p:cNvPr id="164" name="Oval 90">
              <a:extLst>
                <a:ext uri="{FF2B5EF4-FFF2-40B4-BE49-F238E27FC236}">
                  <a16:creationId xmlns:a16="http://schemas.microsoft.com/office/drawing/2014/main" id="{59E5D10C-3EBA-BC4D-A82A-3FA09D3EC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113" y="2246313"/>
              <a:ext cx="265112" cy="28257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5" name="Group 209">
              <a:extLst>
                <a:ext uri="{FF2B5EF4-FFF2-40B4-BE49-F238E27FC236}">
                  <a16:creationId xmlns:a16="http://schemas.microsoft.com/office/drawing/2014/main" id="{656BAF92-016C-2447-A97E-4D8901959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813" y="4114800"/>
              <a:ext cx="3473450" cy="1119188"/>
              <a:chOff x="1215" y="2592"/>
              <a:chExt cx="2188" cy="705"/>
            </a:xfrm>
          </p:grpSpPr>
          <p:sp>
            <p:nvSpPr>
              <p:cNvPr id="166" name="Text Box 93">
                <a:extLst>
                  <a:ext uri="{FF2B5EF4-FFF2-40B4-BE49-F238E27FC236}">
                    <a16:creationId xmlns:a16="http://schemas.microsoft.com/office/drawing/2014/main" id="{02CC9D74-D996-194E-94FA-966D9E4A3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2592"/>
                <a:ext cx="273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vi-VN" altLang="ja-JP" sz="1600" b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1</a:t>
                </a:r>
                <a:endParaRPr lang="vi-VN" altLang="en-US" sz="1600">
                  <a:ea typeface="MS Mincho" panose="02020609040205080304" pitchFamily="49" charset="-128"/>
                </a:endParaRPr>
              </a:p>
            </p:txBody>
          </p:sp>
          <p:sp>
            <p:nvSpPr>
              <p:cNvPr id="167" name="Text Box 94">
                <a:extLst>
                  <a:ext uri="{FF2B5EF4-FFF2-40B4-BE49-F238E27FC236}">
                    <a16:creationId xmlns:a16="http://schemas.microsoft.com/office/drawing/2014/main" id="{740D5803-3276-7B4E-A4B2-C89212C28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2807"/>
                <a:ext cx="273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r>
                  <a:rPr lang="vi-VN" altLang="ja-JP" sz="1600" b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0</a:t>
                </a:r>
                <a:endParaRPr lang="vi-VN" altLang="en-US" sz="1600" b="1"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</p:txBody>
          </p:sp>
          <p:grpSp>
            <p:nvGrpSpPr>
              <p:cNvPr id="168" name="Group 165">
                <a:extLst>
                  <a:ext uri="{FF2B5EF4-FFF2-40B4-BE49-F238E27FC236}">
                    <a16:creationId xmlns:a16="http://schemas.microsoft.com/office/drawing/2014/main" id="{EB11E3A1-BBA7-CD47-88B6-02BE477F5F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688"/>
                <a:ext cx="1915" cy="220"/>
                <a:chOff x="548" y="3004"/>
                <a:chExt cx="1915" cy="220"/>
              </a:xfrm>
            </p:grpSpPr>
            <p:sp>
              <p:nvSpPr>
                <p:cNvPr id="175" name="Line 95">
                  <a:extLst>
                    <a:ext uri="{FF2B5EF4-FFF2-40B4-BE49-F238E27FC236}">
                      <a16:creationId xmlns:a16="http://schemas.microsoft.com/office/drawing/2014/main" id="{C9FE00DB-211C-AD42-BBEF-25CD0E64B0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8" y="3223"/>
                  <a:ext cx="27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96">
                  <a:extLst>
                    <a:ext uri="{FF2B5EF4-FFF2-40B4-BE49-F238E27FC236}">
                      <a16:creationId xmlns:a16="http://schemas.microsoft.com/office/drawing/2014/main" id="{6FA7294A-260A-1346-B12B-34BA384CC6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1" y="3046"/>
                  <a:ext cx="32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Line 97">
                  <a:extLst>
                    <a:ext uri="{FF2B5EF4-FFF2-40B4-BE49-F238E27FC236}">
                      <a16:creationId xmlns:a16="http://schemas.microsoft.com/office/drawing/2014/main" id="{D64673C5-B6E1-6C49-A1B3-CE923BE4D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0" y="3223"/>
                  <a:ext cx="32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98">
                  <a:extLst>
                    <a:ext uri="{FF2B5EF4-FFF2-40B4-BE49-F238E27FC236}">
                      <a16:creationId xmlns:a16="http://schemas.microsoft.com/office/drawing/2014/main" id="{D8501F9E-38D1-1E49-A87E-CC40DCBB4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1" y="3046"/>
                  <a:ext cx="0" cy="17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99">
                  <a:extLst>
                    <a:ext uri="{FF2B5EF4-FFF2-40B4-BE49-F238E27FC236}">
                      <a16:creationId xmlns:a16="http://schemas.microsoft.com/office/drawing/2014/main" id="{45BEBF35-47B0-654C-9187-7991DAC90D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0" y="3046"/>
                  <a:ext cx="0" cy="17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00">
                  <a:extLst>
                    <a:ext uri="{FF2B5EF4-FFF2-40B4-BE49-F238E27FC236}">
                      <a16:creationId xmlns:a16="http://schemas.microsoft.com/office/drawing/2014/main" id="{749F23FF-C695-BC44-8354-1D29C9B206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8" y="3046"/>
                  <a:ext cx="0" cy="17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101">
                  <a:extLst>
                    <a:ext uri="{FF2B5EF4-FFF2-40B4-BE49-F238E27FC236}">
                      <a16:creationId xmlns:a16="http://schemas.microsoft.com/office/drawing/2014/main" id="{A3450A3D-3920-DB4C-9EAB-BEA0E1A6E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8" y="3046"/>
                  <a:ext cx="32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102">
                  <a:extLst>
                    <a:ext uri="{FF2B5EF4-FFF2-40B4-BE49-F238E27FC236}">
                      <a16:creationId xmlns:a16="http://schemas.microsoft.com/office/drawing/2014/main" id="{AB65281B-C67C-DA4B-B250-37E880E3F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7" y="3046"/>
                  <a:ext cx="327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03">
                  <a:extLst>
                    <a:ext uri="{FF2B5EF4-FFF2-40B4-BE49-F238E27FC236}">
                      <a16:creationId xmlns:a16="http://schemas.microsoft.com/office/drawing/2014/main" id="{D4ADBA5C-8066-0646-8DF0-13FAFBE42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34" y="3046"/>
                  <a:ext cx="0" cy="17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104">
                  <a:extLst>
                    <a:ext uri="{FF2B5EF4-FFF2-40B4-BE49-F238E27FC236}">
                      <a16:creationId xmlns:a16="http://schemas.microsoft.com/office/drawing/2014/main" id="{B1BBEEF8-A539-CF45-93B4-D9128854A6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7" y="3004"/>
                  <a:ext cx="0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05">
                  <a:extLst>
                    <a:ext uri="{FF2B5EF4-FFF2-40B4-BE49-F238E27FC236}">
                      <a16:creationId xmlns:a16="http://schemas.microsoft.com/office/drawing/2014/main" id="{79D619D0-6EC1-1741-ABB3-F97256B86B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34" y="3223"/>
                  <a:ext cx="32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" name="Group 195">
                <a:extLst>
                  <a:ext uri="{FF2B5EF4-FFF2-40B4-BE49-F238E27FC236}">
                    <a16:creationId xmlns:a16="http://schemas.microsoft.com/office/drawing/2014/main" id="{36A65A2F-0F7C-334F-83A0-739469DF3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7" y="3031"/>
                <a:ext cx="535" cy="266"/>
                <a:chOff x="1657" y="3031"/>
                <a:chExt cx="535" cy="266"/>
              </a:xfrm>
            </p:grpSpPr>
            <p:sp>
              <p:nvSpPr>
                <p:cNvPr id="170" name="Text Box 92">
                  <a:extLst>
                    <a:ext uri="{FF2B5EF4-FFF2-40B4-BE49-F238E27FC236}">
                      <a16:creationId xmlns:a16="http://schemas.microsoft.com/office/drawing/2014/main" id="{34610EF4-A70D-3043-AF48-C18A076F7E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9" y="3031"/>
                  <a:ext cx="142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/>
                <a:p>
                  <a:pPr algn="l"/>
                  <a:r>
                    <a:rPr lang="vi-VN" altLang="ja-JP" sz="1600" b="1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T</a:t>
                  </a:r>
                  <a:r>
                    <a:rPr lang="vi-VN" altLang="ja-JP" sz="1600" b="1" baseline="-25000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0</a:t>
                  </a:r>
                  <a:endParaRPr lang="vi-VN" altLang="en-US" sz="1600">
                    <a:ea typeface="MS Mincho" panose="02020609040205080304" pitchFamily="49" charset="-128"/>
                  </a:endParaRPr>
                </a:p>
              </p:txBody>
            </p:sp>
            <p:sp>
              <p:nvSpPr>
                <p:cNvPr id="171" name="Line 106">
                  <a:extLst>
                    <a:ext uri="{FF2B5EF4-FFF2-40B4-BE49-F238E27FC236}">
                      <a16:creationId xmlns:a16="http://schemas.microsoft.com/office/drawing/2014/main" id="{ED449086-010D-634F-A6D8-638AEF3338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82" y="3148"/>
                  <a:ext cx="11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Line 107">
                  <a:extLst>
                    <a:ext uri="{FF2B5EF4-FFF2-40B4-BE49-F238E27FC236}">
                      <a16:creationId xmlns:a16="http://schemas.microsoft.com/office/drawing/2014/main" id="{7891BDA0-C2A4-204C-B566-544D5C255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7" y="3148"/>
                  <a:ext cx="11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Line 108">
                  <a:extLst>
                    <a:ext uri="{FF2B5EF4-FFF2-40B4-BE49-F238E27FC236}">
                      <a16:creationId xmlns:a16="http://schemas.microsoft.com/office/drawing/2014/main" id="{7351AAD6-1D70-7C41-8B40-FA65D3E1EE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3031"/>
                  <a:ext cx="0" cy="1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Line 109">
                  <a:extLst>
                    <a:ext uri="{FF2B5EF4-FFF2-40B4-BE49-F238E27FC236}">
                      <a16:creationId xmlns:a16="http://schemas.microsoft.com/office/drawing/2014/main" id="{CED8BED1-2C75-B24F-A5AE-3733C6938C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6" y="3031"/>
                  <a:ext cx="0" cy="1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6" name="Oval 129">
              <a:extLst>
                <a:ext uri="{FF2B5EF4-FFF2-40B4-BE49-F238E27FC236}">
                  <a16:creationId xmlns:a16="http://schemas.microsoft.com/office/drawing/2014/main" id="{9942B479-13B1-E14E-9726-BABE692A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113" y="3460750"/>
              <a:ext cx="265112" cy="2794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30">
              <a:extLst>
                <a:ext uri="{FF2B5EF4-FFF2-40B4-BE49-F238E27FC236}">
                  <a16:creationId xmlns:a16="http://schemas.microsoft.com/office/drawing/2014/main" id="{C109BE5C-D003-F640-A36E-88BE70839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113" y="3570288"/>
              <a:ext cx="265112" cy="95250"/>
            </a:xfrm>
            <a:custGeom>
              <a:avLst/>
              <a:gdLst>
                <a:gd name="T0" fmla="*/ 0 w 432"/>
                <a:gd name="T1" fmla="*/ 144 h 144"/>
                <a:gd name="T2" fmla="*/ 144 w 432"/>
                <a:gd name="T3" fmla="*/ 0 h 144"/>
                <a:gd name="T4" fmla="*/ 288 w 432"/>
                <a:gd name="T5" fmla="*/ 144 h 144"/>
                <a:gd name="T6" fmla="*/ 432 w 432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44">
                  <a:moveTo>
                    <a:pt x="0" y="144"/>
                  </a:moveTo>
                  <a:cubicBezTo>
                    <a:pt x="48" y="72"/>
                    <a:pt x="96" y="0"/>
                    <a:pt x="144" y="0"/>
                  </a:cubicBezTo>
                  <a:cubicBezTo>
                    <a:pt x="192" y="0"/>
                    <a:pt x="240" y="144"/>
                    <a:pt x="288" y="144"/>
                  </a:cubicBezTo>
                  <a:cubicBezTo>
                    <a:pt x="336" y="144"/>
                    <a:pt x="384" y="72"/>
                    <a:pt x="432" y="0"/>
                  </a:cubicBezTo>
                </a:path>
              </a:pathLst>
            </a:custGeom>
            <a:solidFill>
              <a:srgbClr val="FFFF00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31">
              <a:extLst>
                <a:ext uri="{FF2B5EF4-FFF2-40B4-BE49-F238E27FC236}">
                  <a16:creationId xmlns:a16="http://schemas.microsoft.com/office/drawing/2014/main" id="{4E8395C2-F65F-A348-8E5B-6A92F0834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2395538"/>
              <a:ext cx="126841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32">
              <a:extLst>
                <a:ext uri="{FF2B5EF4-FFF2-40B4-BE49-F238E27FC236}">
                  <a16:creationId xmlns:a16="http://schemas.microsoft.com/office/drawing/2014/main" id="{9EC95E3D-2BE9-204F-9DEE-1339E67CD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3614738"/>
              <a:ext cx="126841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33">
              <a:extLst>
                <a:ext uri="{FF2B5EF4-FFF2-40B4-BE49-F238E27FC236}">
                  <a16:creationId xmlns:a16="http://schemas.microsoft.com/office/drawing/2014/main" id="{C3CEB860-137F-5D47-B497-EB2AB65EC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638" y="2395538"/>
              <a:ext cx="0" cy="3508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34">
              <a:extLst>
                <a:ext uri="{FF2B5EF4-FFF2-40B4-BE49-F238E27FC236}">
                  <a16:creationId xmlns:a16="http://schemas.microsoft.com/office/drawing/2014/main" id="{83F40A77-3C78-FD49-968A-D3DC88B3D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9638" y="3263900"/>
              <a:ext cx="0" cy="3508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35">
              <a:extLst>
                <a:ext uri="{FF2B5EF4-FFF2-40B4-BE49-F238E27FC236}">
                  <a16:creationId xmlns:a16="http://schemas.microsoft.com/office/drawing/2014/main" id="{3234BC10-C9B8-FA4D-8AFC-990C508D3F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781931" flipV="1">
              <a:off x="3290888" y="3087688"/>
              <a:ext cx="476250" cy="1762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60">
              <a:extLst>
                <a:ext uri="{FF2B5EF4-FFF2-40B4-BE49-F238E27FC236}">
                  <a16:creationId xmlns:a16="http://schemas.microsoft.com/office/drawing/2014/main" id="{FC8B70AE-7B73-7949-8ABB-31F63A24C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5050" y="2949575"/>
              <a:ext cx="0" cy="140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61">
              <a:extLst>
                <a:ext uri="{FF2B5EF4-FFF2-40B4-BE49-F238E27FC236}">
                  <a16:creationId xmlns:a16="http://schemas.microsoft.com/office/drawing/2014/main" id="{B0B4EED6-4421-334F-AB36-E65FC4002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027363"/>
              <a:ext cx="12700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" name="Group 190">
              <a:extLst>
                <a:ext uri="{FF2B5EF4-FFF2-40B4-BE49-F238E27FC236}">
                  <a16:creationId xmlns:a16="http://schemas.microsoft.com/office/drawing/2014/main" id="{7637ABA8-7E73-1945-9D09-C993AA38B2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1981200"/>
              <a:ext cx="1076325" cy="658813"/>
              <a:chOff x="4406" y="2492"/>
              <a:chExt cx="678" cy="415"/>
            </a:xfrm>
          </p:grpSpPr>
          <p:sp>
            <p:nvSpPr>
              <p:cNvPr id="196" name="Freeform 182">
                <a:extLst>
                  <a:ext uri="{FF2B5EF4-FFF2-40B4-BE49-F238E27FC236}">
                    <a16:creationId xmlns:a16="http://schemas.microsoft.com/office/drawing/2014/main" id="{E1488D31-3EE5-2C49-965D-C895601CE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" y="2494"/>
                <a:ext cx="339" cy="413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83">
                <a:extLst>
                  <a:ext uri="{FF2B5EF4-FFF2-40B4-BE49-F238E27FC236}">
                    <a16:creationId xmlns:a16="http://schemas.microsoft.com/office/drawing/2014/main" id="{E0EBE1F9-9918-CA48-B1CC-21150EA0F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2492"/>
                <a:ext cx="339" cy="413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8" name="Group 208">
              <a:extLst>
                <a:ext uri="{FF2B5EF4-FFF2-40B4-BE49-F238E27FC236}">
                  <a16:creationId xmlns:a16="http://schemas.microsoft.com/office/drawing/2014/main" id="{9BB9A65D-15FF-154C-BAD0-258C9FABF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3276600"/>
              <a:ext cx="1055688" cy="654050"/>
              <a:chOff x="240" y="2064"/>
              <a:chExt cx="665" cy="412"/>
            </a:xfrm>
          </p:grpSpPr>
          <p:sp>
            <p:nvSpPr>
              <p:cNvPr id="199" name="Line 168">
                <a:extLst>
                  <a:ext uri="{FF2B5EF4-FFF2-40B4-BE49-F238E27FC236}">
                    <a16:creationId xmlns:a16="http://schemas.microsoft.com/office/drawing/2014/main" id="{10A9C148-C187-B54C-A63C-AC890BE09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6" y="2172"/>
                <a:ext cx="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0" name="Group 178">
                <a:extLst>
                  <a:ext uri="{FF2B5EF4-FFF2-40B4-BE49-F238E27FC236}">
                    <a16:creationId xmlns:a16="http://schemas.microsoft.com/office/drawing/2014/main" id="{BB412C99-CF7D-E844-B512-6175B44DB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064"/>
                <a:ext cx="329" cy="412"/>
                <a:chOff x="-192" y="1632"/>
                <a:chExt cx="329" cy="412"/>
              </a:xfrm>
            </p:grpSpPr>
            <p:sp>
              <p:nvSpPr>
                <p:cNvPr id="204" name="Freeform 172">
                  <a:extLst>
                    <a:ext uri="{FF2B5EF4-FFF2-40B4-BE49-F238E27FC236}">
                      <a16:creationId xmlns:a16="http://schemas.microsoft.com/office/drawing/2014/main" id="{B514B100-3B0F-4B44-986E-F40613765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7" y="1632"/>
                  <a:ext cx="164" cy="412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173">
                  <a:extLst>
                    <a:ext uri="{FF2B5EF4-FFF2-40B4-BE49-F238E27FC236}">
                      <a16:creationId xmlns:a16="http://schemas.microsoft.com/office/drawing/2014/main" id="{1CB64404-3A6A-8A40-899A-2D068D6702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2" y="1632"/>
                  <a:ext cx="165" cy="412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1" name="Group 191">
                <a:extLst>
                  <a:ext uri="{FF2B5EF4-FFF2-40B4-BE49-F238E27FC236}">
                    <a16:creationId xmlns:a16="http://schemas.microsoft.com/office/drawing/2014/main" id="{77CE2F00-136A-C24F-A4EB-4A0AE0BD9E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2064"/>
                <a:ext cx="329" cy="412"/>
                <a:chOff x="-192" y="1632"/>
                <a:chExt cx="329" cy="412"/>
              </a:xfrm>
            </p:grpSpPr>
            <p:sp>
              <p:nvSpPr>
                <p:cNvPr id="202" name="Freeform 192">
                  <a:extLst>
                    <a:ext uri="{FF2B5EF4-FFF2-40B4-BE49-F238E27FC236}">
                      <a16:creationId xmlns:a16="http://schemas.microsoft.com/office/drawing/2014/main" id="{F49A9986-4FB9-FE47-9428-FA9EBC28A3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7" y="1632"/>
                  <a:ext cx="164" cy="412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193">
                  <a:extLst>
                    <a:ext uri="{FF2B5EF4-FFF2-40B4-BE49-F238E27FC236}">
                      <a16:creationId xmlns:a16="http://schemas.microsoft.com/office/drawing/2014/main" id="{6338937F-F006-B94B-83A9-BFF3B8CEB2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2" y="1632"/>
                  <a:ext cx="165" cy="412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6" name="Group 210">
              <a:extLst>
                <a:ext uri="{FF2B5EF4-FFF2-40B4-BE49-F238E27FC236}">
                  <a16:creationId xmlns:a16="http://schemas.microsoft.com/office/drawing/2014/main" id="{9D3D4FC1-9697-0546-93CB-1A7C5347FD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330450"/>
              <a:ext cx="3352800" cy="1708150"/>
              <a:chOff x="3216" y="1468"/>
              <a:chExt cx="2112" cy="1076"/>
            </a:xfrm>
          </p:grpSpPr>
          <p:grpSp>
            <p:nvGrpSpPr>
              <p:cNvPr id="207" name="Group 164">
                <a:extLst>
                  <a:ext uri="{FF2B5EF4-FFF2-40B4-BE49-F238E27FC236}">
                    <a16:creationId xmlns:a16="http://schemas.microsoft.com/office/drawing/2014/main" id="{A5D66338-DF93-0548-863D-70BC519A18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776"/>
                <a:ext cx="2008" cy="540"/>
                <a:chOff x="3204" y="1718"/>
                <a:chExt cx="2008" cy="540"/>
              </a:xfrm>
            </p:grpSpPr>
            <p:sp>
              <p:nvSpPr>
                <p:cNvPr id="227" name="Line 89">
                  <a:extLst>
                    <a:ext uri="{FF2B5EF4-FFF2-40B4-BE49-F238E27FC236}">
                      <a16:creationId xmlns:a16="http://schemas.microsoft.com/office/drawing/2014/main" id="{77BDB5E5-6D94-FC4C-A747-2D1D43F5B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2" y="2258"/>
                  <a:ext cx="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140">
                  <a:extLst>
                    <a:ext uri="{FF2B5EF4-FFF2-40B4-BE49-F238E27FC236}">
                      <a16:creationId xmlns:a16="http://schemas.microsoft.com/office/drawing/2014/main" id="{6500E8EF-2805-5D43-82B1-A0258AC90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3" y="1723"/>
                  <a:ext cx="339" cy="414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141">
                  <a:extLst>
                    <a:ext uri="{FF2B5EF4-FFF2-40B4-BE49-F238E27FC236}">
                      <a16:creationId xmlns:a16="http://schemas.microsoft.com/office/drawing/2014/main" id="{3560F6B5-9A27-D849-8494-D1C945E7F4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1" y="1728"/>
                  <a:ext cx="339" cy="413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142">
                  <a:extLst>
                    <a:ext uri="{FF2B5EF4-FFF2-40B4-BE49-F238E27FC236}">
                      <a16:creationId xmlns:a16="http://schemas.microsoft.com/office/drawing/2014/main" id="{F7675A80-DAD6-D045-BE8E-B6BEDFC5CF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2" y="1726"/>
                  <a:ext cx="339" cy="413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149">
                  <a:extLst>
                    <a:ext uri="{FF2B5EF4-FFF2-40B4-BE49-F238E27FC236}">
                      <a16:creationId xmlns:a16="http://schemas.microsoft.com/office/drawing/2014/main" id="{32604AA6-A390-6F4D-B7E4-A59A31F6FF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9" y="1718"/>
                  <a:ext cx="164" cy="412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150">
                  <a:extLst>
                    <a:ext uri="{FF2B5EF4-FFF2-40B4-BE49-F238E27FC236}">
                      <a16:creationId xmlns:a16="http://schemas.microsoft.com/office/drawing/2014/main" id="{626881CC-FFFF-2E41-A6B8-CEBC92C73B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4" y="1718"/>
                  <a:ext cx="165" cy="412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151">
                  <a:extLst>
                    <a:ext uri="{FF2B5EF4-FFF2-40B4-BE49-F238E27FC236}">
                      <a16:creationId xmlns:a16="http://schemas.microsoft.com/office/drawing/2014/main" id="{5A942F52-E6C6-8A43-937D-E14CECF92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0" y="1718"/>
                  <a:ext cx="165" cy="412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152">
                  <a:extLst>
                    <a:ext uri="{FF2B5EF4-FFF2-40B4-BE49-F238E27FC236}">
                      <a16:creationId xmlns:a16="http://schemas.microsoft.com/office/drawing/2014/main" id="{D51C4596-A0B5-0245-BF5E-4B6B02078F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5" y="1718"/>
                  <a:ext cx="165" cy="412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153">
                  <a:extLst>
                    <a:ext uri="{FF2B5EF4-FFF2-40B4-BE49-F238E27FC236}">
                      <a16:creationId xmlns:a16="http://schemas.microsoft.com/office/drawing/2014/main" id="{58B20611-D141-2742-853D-6573305EA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8" y="1728"/>
                  <a:ext cx="164" cy="413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154">
                  <a:extLst>
                    <a:ext uri="{FF2B5EF4-FFF2-40B4-BE49-F238E27FC236}">
                      <a16:creationId xmlns:a16="http://schemas.microsoft.com/office/drawing/2014/main" id="{27F52044-0A5F-534E-9852-0E08DD7C6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0" y="1728"/>
                  <a:ext cx="165" cy="413"/>
                </a:xfrm>
                <a:custGeom>
                  <a:avLst/>
                  <a:gdLst>
                    <a:gd name="T0" fmla="*/ 0 w 864"/>
                    <a:gd name="T1" fmla="*/ 336 h 672"/>
                    <a:gd name="T2" fmla="*/ 144 w 864"/>
                    <a:gd name="T3" fmla="*/ 48 h 672"/>
                    <a:gd name="T4" fmla="*/ 288 w 864"/>
                    <a:gd name="T5" fmla="*/ 624 h 672"/>
                    <a:gd name="T6" fmla="*/ 432 w 864"/>
                    <a:gd name="T7" fmla="*/ 336 h 672"/>
                    <a:gd name="T8" fmla="*/ 576 w 864"/>
                    <a:gd name="T9" fmla="*/ 48 h 672"/>
                    <a:gd name="T10" fmla="*/ 720 w 864"/>
                    <a:gd name="T11" fmla="*/ 624 h 672"/>
                    <a:gd name="T12" fmla="*/ 864 w 864"/>
                    <a:gd name="T13" fmla="*/ 336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4" h="672">
                      <a:moveTo>
                        <a:pt x="0" y="336"/>
                      </a:moveTo>
                      <a:cubicBezTo>
                        <a:pt x="48" y="168"/>
                        <a:pt x="96" y="0"/>
                        <a:pt x="144" y="48"/>
                      </a:cubicBezTo>
                      <a:cubicBezTo>
                        <a:pt x="192" y="96"/>
                        <a:pt x="240" y="576"/>
                        <a:pt x="288" y="624"/>
                      </a:cubicBezTo>
                      <a:cubicBezTo>
                        <a:pt x="336" y="672"/>
                        <a:pt x="384" y="432"/>
                        <a:pt x="432" y="336"/>
                      </a:cubicBezTo>
                      <a:cubicBezTo>
                        <a:pt x="480" y="240"/>
                        <a:pt x="528" y="0"/>
                        <a:pt x="576" y="48"/>
                      </a:cubicBezTo>
                      <a:cubicBezTo>
                        <a:pt x="624" y="96"/>
                        <a:pt x="672" y="576"/>
                        <a:pt x="720" y="624"/>
                      </a:cubicBezTo>
                      <a:cubicBezTo>
                        <a:pt x="768" y="672"/>
                        <a:pt x="816" y="504"/>
                        <a:pt x="86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8" name="Group 194">
                <a:extLst>
                  <a:ext uri="{FF2B5EF4-FFF2-40B4-BE49-F238E27FC236}">
                    <a16:creationId xmlns:a16="http://schemas.microsoft.com/office/drawing/2014/main" id="{A09242D7-2CA2-094B-9C12-AA88E9A944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9" y="1468"/>
                <a:ext cx="1999" cy="260"/>
                <a:chOff x="3329" y="1468"/>
                <a:chExt cx="1999" cy="260"/>
              </a:xfrm>
            </p:grpSpPr>
            <p:sp>
              <p:nvSpPr>
                <p:cNvPr id="221" name="Text Box 70">
                  <a:extLst>
                    <a:ext uri="{FF2B5EF4-FFF2-40B4-BE49-F238E27FC236}">
                      <a16:creationId xmlns:a16="http://schemas.microsoft.com/office/drawing/2014/main" id="{79F3C7BF-AEDC-C945-BDA5-A376F26D4C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28" y="1476"/>
                  <a:ext cx="4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r>
                    <a:rPr lang="vi-VN" altLang="ja-JP" b="1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 f </a:t>
                  </a:r>
                  <a:r>
                    <a:rPr lang="vi-VN" altLang="ja-JP" b="1" baseline="-25000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2</a:t>
                  </a:r>
                  <a:endParaRPr lang="vi-VN" altLang="en-US">
                    <a:ea typeface="MS Mincho" panose="02020609040205080304" pitchFamily="49" charset="-128"/>
                  </a:endParaRPr>
                </a:p>
              </p:txBody>
            </p:sp>
            <p:sp>
              <p:nvSpPr>
                <p:cNvPr id="222" name="Text Box 71">
                  <a:extLst>
                    <a:ext uri="{FF2B5EF4-FFF2-40B4-BE49-F238E27FC236}">
                      <a16:creationId xmlns:a16="http://schemas.microsoft.com/office/drawing/2014/main" id="{D8D7E9BB-BD14-0145-B04B-65E2AFFB0D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468"/>
                  <a:ext cx="4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r>
                    <a:rPr lang="vi-VN" altLang="ja-JP" b="1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 f </a:t>
                  </a:r>
                  <a:r>
                    <a:rPr lang="vi-VN" altLang="ja-JP" b="1" baseline="-25000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2</a:t>
                  </a:r>
                  <a:endParaRPr lang="vi-VN" altLang="en-US">
                    <a:ea typeface="MS Mincho" panose="02020609040205080304" pitchFamily="49" charset="-128"/>
                  </a:endParaRPr>
                </a:p>
              </p:txBody>
            </p:sp>
            <p:sp>
              <p:nvSpPr>
                <p:cNvPr id="223" name="Text Box 74">
                  <a:extLst>
                    <a:ext uri="{FF2B5EF4-FFF2-40B4-BE49-F238E27FC236}">
                      <a16:creationId xmlns:a16="http://schemas.microsoft.com/office/drawing/2014/main" id="{3DFC53A1-1E39-D546-9977-CD63BC058A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9" y="1476"/>
                  <a:ext cx="4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r>
                    <a:rPr lang="vi-VN" altLang="ja-JP" sz="1200" b="1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 </a:t>
                  </a:r>
                  <a:r>
                    <a:rPr lang="vi-VN" altLang="ja-JP" b="1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f </a:t>
                  </a:r>
                  <a:r>
                    <a:rPr lang="vi-VN" altLang="ja-JP" b="1" baseline="-25000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2</a:t>
                  </a:r>
                  <a:endParaRPr lang="vi-VN" altLang="en-US">
                    <a:ea typeface="MS Mincho" panose="02020609040205080304" pitchFamily="49" charset="-128"/>
                  </a:endParaRPr>
                </a:p>
              </p:txBody>
            </p:sp>
            <p:sp>
              <p:nvSpPr>
                <p:cNvPr id="224" name="Text Box 75">
                  <a:extLst>
                    <a:ext uri="{FF2B5EF4-FFF2-40B4-BE49-F238E27FC236}">
                      <a16:creationId xmlns:a16="http://schemas.microsoft.com/office/drawing/2014/main" id="{88FB364A-EA2A-7C45-AE08-D4B9556FA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28" y="1476"/>
                  <a:ext cx="400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r>
                    <a:rPr lang="vi-VN" altLang="ja-JP" b="1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f</a:t>
                  </a:r>
                  <a:r>
                    <a:rPr lang="vi-VN" altLang="ja-JP" b="1" baseline="-25000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1</a:t>
                  </a:r>
                  <a:endParaRPr lang="vi-VN" altLang="en-US">
                    <a:ea typeface="MS Mincho" panose="02020609040205080304" pitchFamily="49" charset="-128"/>
                  </a:endParaRPr>
                </a:p>
              </p:txBody>
            </p:sp>
            <p:sp>
              <p:nvSpPr>
                <p:cNvPr id="225" name="Text Box 159">
                  <a:extLst>
                    <a:ext uri="{FF2B5EF4-FFF2-40B4-BE49-F238E27FC236}">
                      <a16:creationId xmlns:a16="http://schemas.microsoft.com/office/drawing/2014/main" id="{BF265787-F924-0743-8BB7-56D5473983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29" y="1476"/>
                  <a:ext cx="3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r>
                    <a:rPr lang="vi-VN" altLang="ja-JP" b="1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f</a:t>
                  </a:r>
                  <a:r>
                    <a:rPr lang="vi-VN" altLang="ja-JP" b="1" baseline="-25000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1</a:t>
                  </a:r>
                  <a:endParaRPr lang="vi-VN" altLang="en-US">
                    <a:ea typeface="MS Mincho" panose="02020609040205080304" pitchFamily="49" charset="-128"/>
                  </a:endParaRPr>
                </a:p>
              </p:txBody>
            </p:sp>
            <p:sp>
              <p:nvSpPr>
                <p:cNvPr id="226" name="Line 162">
                  <a:extLst>
                    <a:ext uri="{FF2B5EF4-FFF2-40B4-BE49-F238E27FC236}">
                      <a16:creationId xmlns:a16="http://schemas.microsoft.com/office/drawing/2014/main" id="{997953A2-4BD9-CA42-9C74-45932C867F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1" y="1476"/>
                  <a:ext cx="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196">
                <a:extLst>
                  <a:ext uri="{FF2B5EF4-FFF2-40B4-BE49-F238E27FC236}">
                    <a16:creationId xmlns:a16="http://schemas.microsoft.com/office/drawing/2014/main" id="{4116E8EE-9CE4-BC49-AC61-C7EAC1922C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278"/>
                <a:ext cx="535" cy="266"/>
                <a:chOff x="1657" y="3031"/>
                <a:chExt cx="535" cy="266"/>
              </a:xfrm>
            </p:grpSpPr>
            <p:sp>
              <p:nvSpPr>
                <p:cNvPr id="216" name="Text Box 197">
                  <a:extLst>
                    <a:ext uri="{FF2B5EF4-FFF2-40B4-BE49-F238E27FC236}">
                      <a16:creationId xmlns:a16="http://schemas.microsoft.com/office/drawing/2014/main" id="{061EEC72-A9A6-1346-B5BB-A8B340AB20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9" y="3031"/>
                  <a:ext cx="142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/>
                <a:p>
                  <a:pPr algn="l"/>
                  <a:r>
                    <a:rPr lang="vi-VN" altLang="ja-JP" sz="1600" b="1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T</a:t>
                  </a:r>
                  <a:r>
                    <a:rPr lang="vi-VN" altLang="ja-JP" sz="1600" b="1" baseline="-25000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0</a:t>
                  </a:r>
                  <a:endParaRPr lang="vi-VN" altLang="en-US" sz="1600">
                    <a:ea typeface="MS Mincho" panose="02020609040205080304" pitchFamily="49" charset="-128"/>
                  </a:endParaRPr>
                </a:p>
              </p:txBody>
            </p:sp>
            <p:sp>
              <p:nvSpPr>
                <p:cNvPr id="217" name="Line 198">
                  <a:extLst>
                    <a:ext uri="{FF2B5EF4-FFF2-40B4-BE49-F238E27FC236}">
                      <a16:creationId xmlns:a16="http://schemas.microsoft.com/office/drawing/2014/main" id="{78F6DD62-0567-CA42-B5C2-4C5231E880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82" y="3148"/>
                  <a:ext cx="11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199">
                  <a:extLst>
                    <a:ext uri="{FF2B5EF4-FFF2-40B4-BE49-F238E27FC236}">
                      <a16:creationId xmlns:a16="http://schemas.microsoft.com/office/drawing/2014/main" id="{2F2D2BB2-B6A5-DE48-BBFA-B43E9A602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7" y="3148"/>
                  <a:ext cx="11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200">
                  <a:extLst>
                    <a:ext uri="{FF2B5EF4-FFF2-40B4-BE49-F238E27FC236}">
                      <a16:creationId xmlns:a16="http://schemas.microsoft.com/office/drawing/2014/main" id="{6A74FAB5-B389-EC45-8777-7476510809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3031"/>
                  <a:ext cx="0" cy="1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201">
                  <a:extLst>
                    <a:ext uri="{FF2B5EF4-FFF2-40B4-BE49-F238E27FC236}">
                      <a16:creationId xmlns:a16="http://schemas.microsoft.com/office/drawing/2014/main" id="{A590B839-1D65-7B42-9B0C-4E9FCA1353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6" y="3031"/>
                  <a:ext cx="0" cy="1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202">
                <a:extLst>
                  <a:ext uri="{FF2B5EF4-FFF2-40B4-BE49-F238E27FC236}">
                    <a16:creationId xmlns:a16="http://schemas.microsoft.com/office/drawing/2014/main" id="{05EBAD7B-B41C-C74D-B2B0-799E488C0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5" y="2272"/>
                <a:ext cx="535" cy="266"/>
                <a:chOff x="1657" y="3031"/>
                <a:chExt cx="535" cy="266"/>
              </a:xfrm>
            </p:grpSpPr>
            <p:sp>
              <p:nvSpPr>
                <p:cNvPr id="211" name="Text Box 203">
                  <a:extLst>
                    <a:ext uri="{FF2B5EF4-FFF2-40B4-BE49-F238E27FC236}">
                      <a16:creationId xmlns:a16="http://schemas.microsoft.com/office/drawing/2014/main" id="{E6C8EDD9-A40A-4D44-ACBE-553D2915A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9" y="3031"/>
                  <a:ext cx="142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/>
                <a:p>
                  <a:pPr algn="l"/>
                  <a:r>
                    <a:rPr lang="vi-VN" altLang="ja-JP" sz="1600" b="1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T</a:t>
                  </a:r>
                  <a:r>
                    <a:rPr lang="vi-VN" altLang="ja-JP" sz="1600" b="1" baseline="-25000"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0</a:t>
                  </a:r>
                  <a:endParaRPr lang="vi-VN" altLang="en-US" sz="1600">
                    <a:ea typeface="MS Mincho" panose="02020609040205080304" pitchFamily="49" charset="-128"/>
                  </a:endParaRPr>
                </a:p>
              </p:txBody>
            </p:sp>
            <p:sp>
              <p:nvSpPr>
                <p:cNvPr id="212" name="Line 204">
                  <a:extLst>
                    <a:ext uri="{FF2B5EF4-FFF2-40B4-BE49-F238E27FC236}">
                      <a16:creationId xmlns:a16="http://schemas.microsoft.com/office/drawing/2014/main" id="{177DB0E5-61FC-E64C-AFB3-92E1788987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82" y="3148"/>
                  <a:ext cx="11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205">
                  <a:extLst>
                    <a:ext uri="{FF2B5EF4-FFF2-40B4-BE49-F238E27FC236}">
                      <a16:creationId xmlns:a16="http://schemas.microsoft.com/office/drawing/2014/main" id="{27CEE272-820E-6347-B54F-10B68E29E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7" y="3148"/>
                  <a:ext cx="11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206">
                  <a:extLst>
                    <a:ext uri="{FF2B5EF4-FFF2-40B4-BE49-F238E27FC236}">
                      <a16:creationId xmlns:a16="http://schemas.microsoft.com/office/drawing/2014/main" id="{7378FB2B-C6C3-BD40-964A-64FA80E9A5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3031"/>
                  <a:ext cx="0" cy="1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207">
                  <a:extLst>
                    <a:ext uri="{FF2B5EF4-FFF2-40B4-BE49-F238E27FC236}">
                      <a16:creationId xmlns:a16="http://schemas.microsoft.com/office/drawing/2014/main" id="{12253C77-C8F4-5142-82A9-EFA0CA3F9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6" y="3031"/>
                  <a:ext cx="0" cy="1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38" name="Freeform 130">
              <a:extLst>
                <a:ext uri="{FF2B5EF4-FFF2-40B4-BE49-F238E27FC236}">
                  <a16:creationId xmlns:a16="http://schemas.microsoft.com/office/drawing/2014/main" id="{83AA62C7-5253-524E-AF15-732A66629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2343150"/>
              <a:ext cx="265112" cy="95250"/>
            </a:xfrm>
            <a:custGeom>
              <a:avLst/>
              <a:gdLst>
                <a:gd name="T0" fmla="*/ 0 w 432"/>
                <a:gd name="T1" fmla="*/ 144 h 144"/>
                <a:gd name="T2" fmla="*/ 144 w 432"/>
                <a:gd name="T3" fmla="*/ 0 h 144"/>
                <a:gd name="T4" fmla="*/ 288 w 432"/>
                <a:gd name="T5" fmla="*/ 144 h 144"/>
                <a:gd name="T6" fmla="*/ 432 w 432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44">
                  <a:moveTo>
                    <a:pt x="0" y="144"/>
                  </a:moveTo>
                  <a:cubicBezTo>
                    <a:pt x="48" y="72"/>
                    <a:pt x="96" y="0"/>
                    <a:pt x="144" y="0"/>
                  </a:cubicBezTo>
                  <a:cubicBezTo>
                    <a:pt x="192" y="0"/>
                    <a:pt x="240" y="144"/>
                    <a:pt x="288" y="144"/>
                  </a:cubicBezTo>
                  <a:cubicBezTo>
                    <a:pt x="336" y="144"/>
                    <a:pt x="384" y="72"/>
                    <a:pt x="432" y="0"/>
                  </a:cubicBezTo>
                </a:path>
              </a:pathLst>
            </a:custGeom>
            <a:solidFill>
              <a:srgbClr val="FFFF00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8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>
            <a:extLst>
              <a:ext uri="{FF2B5EF4-FFF2-40B4-BE49-F238E27FC236}">
                <a16:creationId xmlns:a16="http://schemas.microsoft.com/office/drawing/2014/main" id="{36DE418C-735B-E94A-8C23-6CF1FAE90E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giải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FSK (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không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kết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hợp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)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86" name="Group 50">
            <a:extLst>
              <a:ext uri="{FF2B5EF4-FFF2-40B4-BE49-F238E27FC236}">
                <a16:creationId xmlns:a16="http://schemas.microsoft.com/office/drawing/2014/main" id="{04AE33F6-28C5-FF42-B2EB-B4BCD514618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832475"/>
            <a:ext cx="3200400" cy="568325"/>
            <a:chOff x="2842" y="3264"/>
            <a:chExt cx="1680" cy="358"/>
          </a:xfrm>
        </p:grpSpPr>
        <p:sp>
          <p:nvSpPr>
            <p:cNvPr id="87" name="Line 51">
              <a:extLst>
                <a:ext uri="{FF2B5EF4-FFF2-40B4-BE49-F238E27FC236}">
                  <a16:creationId xmlns:a16="http://schemas.microsoft.com/office/drawing/2014/main" id="{E78EC7F6-7F4F-274E-8BE8-2E5C2CCC7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3426"/>
              <a:ext cx="2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52">
              <a:extLst>
                <a:ext uri="{FF2B5EF4-FFF2-40B4-BE49-F238E27FC236}">
                  <a16:creationId xmlns:a16="http://schemas.microsoft.com/office/drawing/2014/main" id="{AC6647B7-38A2-2F42-83BD-963222CF8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608"/>
              <a:ext cx="27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53">
              <a:extLst>
                <a:ext uri="{FF2B5EF4-FFF2-40B4-BE49-F238E27FC236}">
                  <a16:creationId xmlns:a16="http://schemas.microsoft.com/office/drawing/2014/main" id="{17B8AD3E-2112-9247-9AE3-23DB0C185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3426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54">
              <a:extLst>
                <a:ext uri="{FF2B5EF4-FFF2-40B4-BE49-F238E27FC236}">
                  <a16:creationId xmlns:a16="http://schemas.microsoft.com/office/drawing/2014/main" id="{F78CA435-8F39-9549-9215-41DF2A9E0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3426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55">
              <a:extLst>
                <a:ext uri="{FF2B5EF4-FFF2-40B4-BE49-F238E27FC236}">
                  <a16:creationId xmlns:a16="http://schemas.microsoft.com/office/drawing/2014/main" id="{A75AF631-C9AA-A042-BC16-E1E268C04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3426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56">
              <a:extLst>
                <a:ext uri="{FF2B5EF4-FFF2-40B4-BE49-F238E27FC236}">
                  <a16:creationId xmlns:a16="http://schemas.microsoft.com/office/drawing/2014/main" id="{079691CB-D167-5641-8A07-755EA6668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3426"/>
              <a:ext cx="2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57">
              <a:extLst>
                <a:ext uri="{FF2B5EF4-FFF2-40B4-BE49-F238E27FC236}">
                  <a16:creationId xmlns:a16="http://schemas.microsoft.com/office/drawing/2014/main" id="{BF11BDF3-3495-A34B-8B83-A36F740F3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3426"/>
              <a:ext cx="27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58">
              <a:extLst>
                <a:ext uri="{FF2B5EF4-FFF2-40B4-BE49-F238E27FC236}">
                  <a16:creationId xmlns:a16="http://schemas.microsoft.com/office/drawing/2014/main" id="{97362E00-0320-3E49-B084-EB7CE18D6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3426"/>
              <a:ext cx="0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59">
              <a:extLst>
                <a:ext uri="{FF2B5EF4-FFF2-40B4-BE49-F238E27FC236}">
                  <a16:creationId xmlns:a16="http://schemas.microsoft.com/office/drawing/2014/main" id="{D03931C9-E32C-8E46-A5A9-6480425D2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3380"/>
              <a:ext cx="0" cy="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60">
              <a:extLst>
                <a:ext uri="{FF2B5EF4-FFF2-40B4-BE49-F238E27FC236}">
                  <a16:creationId xmlns:a16="http://schemas.microsoft.com/office/drawing/2014/main" id="{6F79DED6-B08D-8F4A-8A4A-B2130F7E9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3622"/>
              <a:ext cx="2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61">
              <a:extLst>
                <a:ext uri="{FF2B5EF4-FFF2-40B4-BE49-F238E27FC236}">
                  <a16:creationId xmlns:a16="http://schemas.microsoft.com/office/drawing/2014/main" id="{D660D008-1866-5545-83AD-BE80A4550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62">
              <a:extLst>
                <a:ext uri="{FF2B5EF4-FFF2-40B4-BE49-F238E27FC236}">
                  <a16:creationId xmlns:a16="http://schemas.microsoft.com/office/drawing/2014/main" id="{816CF4D9-CC52-C042-8DAE-5DFEEC51C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63">
              <a:extLst>
                <a:ext uri="{FF2B5EF4-FFF2-40B4-BE49-F238E27FC236}">
                  <a16:creationId xmlns:a16="http://schemas.microsoft.com/office/drawing/2014/main" id="{80EAC02B-4918-BE4E-88D7-C511EE464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64">
              <a:extLst>
                <a:ext uri="{FF2B5EF4-FFF2-40B4-BE49-F238E27FC236}">
                  <a16:creationId xmlns:a16="http://schemas.microsoft.com/office/drawing/2014/main" id="{2AFACEBF-1804-A342-A701-72D8B4CF8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65">
              <a:extLst>
                <a:ext uri="{FF2B5EF4-FFF2-40B4-BE49-F238E27FC236}">
                  <a16:creationId xmlns:a16="http://schemas.microsoft.com/office/drawing/2014/main" id="{BE52C0E2-F004-E04E-873C-E5B663244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2" y="3608"/>
              <a:ext cx="27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78">
            <a:extLst>
              <a:ext uri="{FF2B5EF4-FFF2-40B4-BE49-F238E27FC236}">
                <a16:creationId xmlns:a16="http://schemas.microsoft.com/office/drawing/2014/main" id="{CB9A447B-8E60-8045-AFA1-1B87D8CEEA0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466850"/>
            <a:ext cx="3019425" cy="457200"/>
            <a:chOff x="1488" y="912"/>
            <a:chExt cx="1902" cy="288"/>
          </a:xfrm>
        </p:grpSpPr>
        <p:sp>
          <p:nvSpPr>
            <p:cNvPr id="103" name="Line 67">
              <a:extLst>
                <a:ext uri="{FF2B5EF4-FFF2-40B4-BE49-F238E27FC236}">
                  <a16:creationId xmlns:a16="http://schemas.microsoft.com/office/drawing/2014/main" id="{AB15C1D9-0836-044D-8599-C42089183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0" y="912"/>
              <a:ext cx="5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68">
              <a:extLst>
                <a:ext uri="{FF2B5EF4-FFF2-40B4-BE49-F238E27FC236}">
                  <a16:creationId xmlns:a16="http://schemas.microsoft.com/office/drawing/2014/main" id="{359C4D49-C521-DB43-89CA-851DD2EC3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912"/>
              <a:ext cx="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69">
              <a:extLst>
                <a:ext uri="{FF2B5EF4-FFF2-40B4-BE49-F238E27FC236}">
                  <a16:creationId xmlns:a16="http://schemas.microsoft.com/office/drawing/2014/main" id="{6FD5FB6D-4BDE-CF4B-86BD-64DE032D6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936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70">
              <a:extLst>
                <a:ext uri="{FF2B5EF4-FFF2-40B4-BE49-F238E27FC236}">
                  <a16:creationId xmlns:a16="http://schemas.microsoft.com/office/drawing/2014/main" id="{97F5959D-7E37-DC42-9EC3-1C21E5CE7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1160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71">
              <a:extLst>
                <a:ext uri="{FF2B5EF4-FFF2-40B4-BE49-F238E27FC236}">
                  <a16:creationId xmlns:a16="http://schemas.microsoft.com/office/drawing/2014/main" id="{9A381AF7-CD1B-B24F-815A-44E751FAF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8" y="912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72">
              <a:extLst>
                <a:ext uri="{FF2B5EF4-FFF2-40B4-BE49-F238E27FC236}">
                  <a16:creationId xmlns:a16="http://schemas.microsoft.com/office/drawing/2014/main" id="{4EF36A07-9D61-6C47-8A06-41CC9A788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912"/>
              <a:ext cx="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73">
              <a:extLst>
                <a:ext uri="{FF2B5EF4-FFF2-40B4-BE49-F238E27FC236}">
                  <a16:creationId xmlns:a16="http://schemas.microsoft.com/office/drawing/2014/main" id="{91007520-C038-4C41-A4BF-65F3F912D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912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74">
              <a:extLst>
                <a:ext uri="{FF2B5EF4-FFF2-40B4-BE49-F238E27FC236}">
                  <a16:creationId xmlns:a16="http://schemas.microsoft.com/office/drawing/2014/main" id="{AA162CED-966E-0A40-8611-4E99A889E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152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75">
              <a:extLst>
                <a:ext uri="{FF2B5EF4-FFF2-40B4-BE49-F238E27FC236}">
                  <a16:creationId xmlns:a16="http://schemas.microsoft.com/office/drawing/2014/main" id="{BC21A081-3AEF-2441-AECF-BCA979EBD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176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" name="Text Box 77">
            <a:extLst>
              <a:ext uri="{FF2B5EF4-FFF2-40B4-BE49-F238E27FC236}">
                <a16:creationId xmlns:a16="http://schemas.microsoft.com/office/drawing/2014/main" id="{1357E429-D91B-DD49-B3D3-AFBBB9797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09913"/>
            <a:ext cx="9652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vi-VN" altLang="ja-JP">
                <a:latin typeface="Times New Roman" panose="02020603050405020304" pitchFamily="18" charset="0"/>
                <a:ea typeface="MS Mincho" panose="02020609040205080304" pitchFamily="49" charset="-128"/>
              </a:rPr>
              <a:t>BFSK</a:t>
            </a:r>
            <a:endParaRPr lang="vi-VN" altLang="en-US">
              <a:ea typeface="MS Mincho" panose="02020609040205080304" pitchFamily="49" charset="-128"/>
            </a:endParaRPr>
          </a:p>
        </p:txBody>
      </p:sp>
      <p:sp>
        <p:nvSpPr>
          <p:cNvPr id="113" name="Text Box 104">
            <a:extLst>
              <a:ext uri="{FF2B5EF4-FFF2-40B4-BE49-F238E27FC236}">
                <a16:creationId xmlns:a16="http://schemas.microsoft.com/office/drawing/2014/main" id="{2DFF72BA-BF5E-2547-AE16-8E145E7F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0"/>
            <a:ext cx="546100" cy="3667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vi-VN" altLang="ja-JP">
                <a:latin typeface="Times New Roman" panose="02020603050405020304" pitchFamily="18" charset="0"/>
                <a:ea typeface="MS Mincho" panose="02020609040205080304" pitchFamily="49" charset="-128"/>
              </a:rPr>
              <a:t>BPF</a:t>
            </a:r>
            <a:endParaRPr lang="vi-VN" altLang="en-US">
              <a:ea typeface="MS Mincho" panose="02020609040205080304" pitchFamily="49" charset="-128"/>
            </a:endParaRPr>
          </a:p>
        </p:txBody>
      </p:sp>
      <p:sp>
        <p:nvSpPr>
          <p:cNvPr id="114" name="Line 105">
            <a:extLst>
              <a:ext uri="{FF2B5EF4-FFF2-40B4-BE49-F238E27FC236}">
                <a16:creationId xmlns:a16="http://schemas.microsoft.com/office/drawing/2014/main" id="{4F46EEE8-68AB-AF4B-8672-F0292109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2919413"/>
            <a:ext cx="342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6">
            <a:extLst>
              <a:ext uri="{FF2B5EF4-FFF2-40B4-BE49-F238E27FC236}">
                <a16:creationId xmlns:a16="http://schemas.microsoft.com/office/drawing/2014/main" id="{76E25454-A2D0-6749-B115-49E12FBC2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Text Box 141">
            <a:extLst>
              <a:ext uri="{FF2B5EF4-FFF2-40B4-BE49-F238E27FC236}">
                <a16:creationId xmlns:a16="http://schemas.microsoft.com/office/drawing/2014/main" id="{3B4EA39A-9664-F146-9C21-509C419F7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22700"/>
            <a:ext cx="546100" cy="381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vi-VN" altLang="ja-JP">
                <a:latin typeface="Times New Roman" panose="02020603050405020304" pitchFamily="18" charset="0"/>
                <a:ea typeface="MS Mincho" panose="02020609040205080304" pitchFamily="49" charset="-128"/>
              </a:rPr>
              <a:t>BPF</a:t>
            </a:r>
            <a:endParaRPr lang="vi-VN" altLang="en-US">
              <a:ea typeface="MS Mincho" panose="02020609040205080304" pitchFamily="49" charset="-128"/>
            </a:endParaRPr>
          </a:p>
        </p:txBody>
      </p:sp>
      <p:sp>
        <p:nvSpPr>
          <p:cNvPr id="117" name="Line 142">
            <a:extLst>
              <a:ext uri="{FF2B5EF4-FFF2-40B4-BE49-F238E27FC236}">
                <a16:creationId xmlns:a16="http://schemas.microsoft.com/office/drawing/2014/main" id="{FC68D32F-59A4-A84D-BC75-6F2980B78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038600"/>
            <a:ext cx="342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43">
            <a:extLst>
              <a:ext uri="{FF2B5EF4-FFF2-40B4-BE49-F238E27FC236}">
                <a16:creationId xmlns:a16="http://schemas.microsoft.com/office/drawing/2014/main" id="{0A2CA521-6021-0F4A-A091-0CE2B850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038600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44">
            <a:extLst>
              <a:ext uri="{FF2B5EF4-FFF2-40B4-BE49-F238E27FC236}">
                <a16:creationId xmlns:a16="http://schemas.microsoft.com/office/drawing/2014/main" id="{6850E885-D505-5A49-A8A7-44C1FB525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895600"/>
            <a:ext cx="0" cy="1143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45">
            <a:extLst>
              <a:ext uri="{FF2B5EF4-FFF2-40B4-BE49-F238E27FC236}">
                <a16:creationId xmlns:a16="http://schemas.microsoft.com/office/drawing/2014/main" id="{947F990C-E72A-4647-B8C1-2AE9123F9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3492500"/>
            <a:ext cx="800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AutoShape 147">
            <a:extLst>
              <a:ext uri="{FF2B5EF4-FFF2-40B4-BE49-F238E27FC236}">
                <a16:creationId xmlns:a16="http://schemas.microsoft.com/office/drawing/2014/main" id="{A1F16AB1-A7BF-2740-8BF7-7C7E19B1E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3365500"/>
            <a:ext cx="228600" cy="228600"/>
          </a:xfrm>
          <a:prstGeom prst="flowChartOr">
            <a:avLst/>
          </a:prstGeom>
          <a:solidFill>
            <a:srgbClr val="FFCC9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Line 148">
            <a:extLst>
              <a:ext uri="{FF2B5EF4-FFF2-40B4-BE49-F238E27FC236}">
                <a16:creationId xmlns:a16="http://schemas.microsoft.com/office/drawing/2014/main" id="{A9EE6A83-8B8B-CC42-A927-4CD47DDC5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8956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49">
            <a:extLst>
              <a:ext uri="{FF2B5EF4-FFF2-40B4-BE49-F238E27FC236}">
                <a16:creationId xmlns:a16="http://schemas.microsoft.com/office/drawing/2014/main" id="{11B110E9-5620-ED44-B36F-6ABA396D7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2900" y="3606800"/>
            <a:ext cx="0" cy="419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52">
            <a:extLst>
              <a:ext uri="{FF2B5EF4-FFF2-40B4-BE49-F238E27FC236}">
                <a16:creationId xmlns:a16="http://schemas.microsoft.com/office/drawing/2014/main" id="{1B642C45-44CE-ED4D-A8F7-C4E17269E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114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53">
            <a:extLst>
              <a:ext uri="{FF2B5EF4-FFF2-40B4-BE49-F238E27FC236}">
                <a16:creationId xmlns:a16="http://schemas.microsoft.com/office/drawing/2014/main" id="{3F72DCB6-2394-5F43-95C6-E50550F66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95600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54">
            <a:extLst>
              <a:ext uri="{FF2B5EF4-FFF2-40B4-BE49-F238E27FC236}">
                <a16:creationId xmlns:a16="http://schemas.microsoft.com/office/drawing/2014/main" id="{054FD7EC-6A00-0D4F-86D8-1A785DA84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38600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Text Box 155">
            <a:extLst>
              <a:ext uri="{FF2B5EF4-FFF2-40B4-BE49-F238E27FC236}">
                <a16:creationId xmlns:a16="http://schemas.microsoft.com/office/drawing/2014/main" id="{1A180FB0-21D2-A642-9E76-47169397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vi-VN" altLang="en-US" b="1"/>
              <a:t>f</a:t>
            </a:r>
            <a:r>
              <a:rPr lang="vi-VN" altLang="en-US" b="1" baseline="-25000"/>
              <a:t>1</a:t>
            </a:r>
            <a:endParaRPr lang="vi-VN" altLang="en-US" b="1"/>
          </a:p>
        </p:txBody>
      </p:sp>
      <p:sp>
        <p:nvSpPr>
          <p:cNvPr id="130" name="Text Box 156">
            <a:extLst>
              <a:ext uri="{FF2B5EF4-FFF2-40B4-BE49-F238E27FC236}">
                <a16:creationId xmlns:a16="http://schemas.microsoft.com/office/drawing/2014/main" id="{F9344A89-D252-BA4C-9544-458CADB00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29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vi-VN" altLang="en-US" b="1"/>
              <a:t>f</a:t>
            </a:r>
            <a:r>
              <a:rPr lang="vi-VN" altLang="en-US" b="1" baseline="-25000"/>
              <a:t>2</a:t>
            </a:r>
            <a:endParaRPr lang="vi-VN" altLang="en-US" b="1"/>
          </a:p>
        </p:txBody>
      </p:sp>
      <p:sp>
        <p:nvSpPr>
          <p:cNvPr id="132" name="Text Box 157">
            <a:extLst>
              <a:ext uri="{FF2B5EF4-FFF2-40B4-BE49-F238E27FC236}">
                <a16:creationId xmlns:a16="http://schemas.microsoft.com/office/drawing/2014/main" id="{E3C1137B-6E90-0145-A81F-7830E5F8A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489200"/>
            <a:ext cx="1295400" cy="800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lin ang="5400000" scaled="1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Tách sóng đường bao</a:t>
            </a:r>
          </a:p>
        </p:txBody>
      </p:sp>
      <p:grpSp>
        <p:nvGrpSpPr>
          <p:cNvPr id="159" name="Group 199">
            <a:extLst>
              <a:ext uri="{FF2B5EF4-FFF2-40B4-BE49-F238E27FC236}">
                <a16:creationId xmlns:a16="http://schemas.microsoft.com/office/drawing/2014/main" id="{BB812CFB-0922-C34A-9C2B-F31439D9B7FF}"/>
              </a:ext>
            </a:extLst>
          </p:cNvPr>
          <p:cNvGrpSpPr>
            <a:grpSpLocks/>
          </p:cNvGrpSpPr>
          <p:nvPr/>
        </p:nvGrpSpPr>
        <p:grpSpPr bwMode="auto">
          <a:xfrm>
            <a:off x="88900" y="6000750"/>
            <a:ext cx="3187700" cy="857250"/>
            <a:chOff x="3204" y="1718"/>
            <a:chExt cx="2008" cy="540"/>
          </a:xfrm>
        </p:grpSpPr>
        <p:sp>
          <p:nvSpPr>
            <p:cNvPr id="237" name="Line 200">
              <a:extLst>
                <a:ext uri="{FF2B5EF4-FFF2-40B4-BE49-F238E27FC236}">
                  <a16:creationId xmlns:a16="http://schemas.microsoft.com/office/drawing/2014/main" id="{66403A8F-C66A-634C-B0C3-B895F5017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2258"/>
              <a:ext cx="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201">
              <a:extLst>
                <a:ext uri="{FF2B5EF4-FFF2-40B4-BE49-F238E27FC236}">
                  <a16:creationId xmlns:a16="http://schemas.microsoft.com/office/drawing/2014/main" id="{E70821EF-7866-6944-8215-1110A9C97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" y="1723"/>
              <a:ext cx="339" cy="414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202">
              <a:extLst>
                <a:ext uri="{FF2B5EF4-FFF2-40B4-BE49-F238E27FC236}">
                  <a16:creationId xmlns:a16="http://schemas.microsoft.com/office/drawing/2014/main" id="{6C4DCAA0-6659-3F45-AFD2-89903B91F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1728"/>
              <a:ext cx="339" cy="413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203">
              <a:extLst>
                <a:ext uri="{FF2B5EF4-FFF2-40B4-BE49-F238E27FC236}">
                  <a16:creationId xmlns:a16="http://schemas.microsoft.com/office/drawing/2014/main" id="{F7115A64-4B33-9143-991D-4EAA07F09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726"/>
              <a:ext cx="339" cy="413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204">
              <a:extLst>
                <a:ext uri="{FF2B5EF4-FFF2-40B4-BE49-F238E27FC236}">
                  <a16:creationId xmlns:a16="http://schemas.microsoft.com/office/drawing/2014/main" id="{B387FCEF-19D2-4346-9EE1-DC6D9320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1718"/>
              <a:ext cx="164" cy="412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205">
              <a:extLst>
                <a:ext uri="{FF2B5EF4-FFF2-40B4-BE49-F238E27FC236}">
                  <a16:creationId xmlns:a16="http://schemas.microsoft.com/office/drawing/2014/main" id="{B59B09F5-F3FA-794C-9B3B-6AF94C5E6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8"/>
              <a:ext cx="165" cy="412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206">
              <a:extLst>
                <a:ext uri="{FF2B5EF4-FFF2-40B4-BE49-F238E27FC236}">
                  <a16:creationId xmlns:a16="http://schemas.microsoft.com/office/drawing/2014/main" id="{BBFA70A5-940F-F147-AFE9-D9A3B931D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" y="1718"/>
              <a:ext cx="165" cy="412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07">
              <a:extLst>
                <a:ext uri="{FF2B5EF4-FFF2-40B4-BE49-F238E27FC236}">
                  <a16:creationId xmlns:a16="http://schemas.microsoft.com/office/drawing/2014/main" id="{3078CD3B-D1B1-FE4B-ADBC-B0127B67A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1718"/>
              <a:ext cx="165" cy="412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08">
              <a:extLst>
                <a:ext uri="{FF2B5EF4-FFF2-40B4-BE49-F238E27FC236}">
                  <a16:creationId xmlns:a16="http://schemas.microsoft.com/office/drawing/2014/main" id="{89D91E96-7B8F-0A45-9A56-04991FF1C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1728"/>
              <a:ext cx="164" cy="413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209">
              <a:extLst>
                <a:ext uri="{FF2B5EF4-FFF2-40B4-BE49-F238E27FC236}">
                  <a16:creationId xmlns:a16="http://schemas.microsoft.com/office/drawing/2014/main" id="{3793C221-B8A9-F748-9CC9-490B8F657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1728"/>
              <a:ext cx="165" cy="413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Line 210">
            <a:extLst>
              <a:ext uri="{FF2B5EF4-FFF2-40B4-BE49-F238E27FC236}">
                <a16:creationId xmlns:a16="http://schemas.microsoft.com/office/drawing/2014/main" id="{36E0ADB8-9F5D-6E4B-B5D3-B730848B9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505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212">
            <a:extLst>
              <a:ext uri="{FF2B5EF4-FFF2-40B4-BE49-F238E27FC236}">
                <a16:creationId xmlns:a16="http://schemas.microsoft.com/office/drawing/2014/main" id="{203BCC81-D50F-414D-AC75-E91D183C4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5638800"/>
            <a:ext cx="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0" name="Group 225">
            <a:extLst>
              <a:ext uri="{FF2B5EF4-FFF2-40B4-BE49-F238E27FC236}">
                <a16:creationId xmlns:a16="http://schemas.microsoft.com/office/drawing/2014/main" id="{69E7118B-90A1-2A4D-AA9F-F46DE74FECF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3187700" cy="671513"/>
            <a:chOff x="968" y="2916"/>
            <a:chExt cx="2008" cy="423"/>
          </a:xfrm>
        </p:grpSpPr>
        <p:sp>
          <p:nvSpPr>
            <p:cNvPr id="251" name="Freeform 216">
              <a:extLst>
                <a:ext uri="{FF2B5EF4-FFF2-40B4-BE49-F238E27FC236}">
                  <a16:creationId xmlns:a16="http://schemas.microsoft.com/office/drawing/2014/main" id="{699B99D4-8A61-0642-AB48-D92068627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" y="2916"/>
              <a:ext cx="164" cy="412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217">
              <a:extLst>
                <a:ext uri="{FF2B5EF4-FFF2-40B4-BE49-F238E27FC236}">
                  <a16:creationId xmlns:a16="http://schemas.microsoft.com/office/drawing/2014/main" id="{192C89CE-9C12-E84E-9B23-500010FFC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" y="2916"/>
              <a:ext cx="165" cy="412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218">
              <a:extLst>
                <a:ext uri="{FF2B5EF4-FFF2-40B4-BE49-F238E27FC236}">
                  <a16:creationId xmlns:a16="http://schemas.microsoft.com/office/drawing/2014/main" id="{95DDAA86-E4F7-9C42-AA25-E26DC10DC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916"/>
              <a:ext cx="165" cy="412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219">
              <a:extLst>
                <a:ext uri="{FF2B5EF4-FFF2-40B4-BE49-F238E27FC236}">
                  <a16:creationId xmlns:a16="http://schemas.microsoft.com/office/drawing/2014/main" id="{8C8A04C2-2D69-D148-922A-9CA14A0E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2916"/>
              <a:ext cx="165" cy="412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220">
              <a:extLst>
                <a:ext uri="{FF2B5EF4-FFF2-40B4-BE49-F238E27FC236}">
                  <a16:creationId xmlns:a16="http://schemas.microsoft.com/office/drawing/2014/main" id="{364497F2-CB9D-5041-9AD9-4C9C98EB0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2926"/>
              <a:ext cx="164" cy="413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221">
              <a:extLst>
                <a:ext uri="{FF2B5EF4-FFF2-40B4-BE49-F238E27FC236}">
                  <a16:creationId xmlns:a16="http://schemas.microsoft.com/office/drawing/2014/main" id="{061890A3-F929-BB48-B7E3-7E395F8CC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2926"/>
              <a:ext cx="165" cy="413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22">
              <a:extLst>
                <a:ext uri="{FF2B5EF4-FFF2-40B4-BE49-F238E27FC236}">
                  <a16:creationId xmlns:a16="http://schemas.microsoft.com/office/drawing/2014/main" id="{2E01C827-ED76-5D4E-8988-E884E2C43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120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23">
              <a:extLst>
                <a:ext uri="{FF2B5EF4-FFF2-40B4-BE49-F238E27FC236}">
                  <a16:creationId xmlns:a16="http://schemas.microsoft.com/office/drawing/2014/main" id="{D9116C2D-8652-DA47-87D3-38CB999EE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24">
              <a:extLst>
                <a:ext uri="{FF2B5EF4-FFF2-40B4-BE49-F238E27FC236}">
                  <a16:creationId xmlns:a16="http://schemas.microsoft.com/office/drawing/2014/main" id="{561F53C5-999A-3C4E-8197-9331A41D3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0" name="Line 227">
            <a:extLst>
              <a:ext uri="{FF2B5EF4-FFF2-40B4-BE49-F238E27FC236}">
                <a16:creationId xmlns:a16="http://schemas.microsoft.com/office/drawing/2014/main" id="{D5D6503F-A29C-3C4A-928A-8FB97AA9E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2457450"/>
            <a:ext cx="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237">
            <a:extLst>
              <a:ext uri="{FF2B5EF4-FFF2-40B4-BE49-F238E27FC236}">
                <a16:creationId xmlns:a16="http://schemas.microsoft.com/office/drawing/2014/main" id="{58C23096-32BB-7F4B-B52D-2343DF959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0386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238">
            <a:extLst>
              <a:ext uri="{FF2B5EF4-FFF2-40B4-BE49-F238E27FC236}">
                <a16:creationId xmlns:a16="http://schemas.microsoft.com/office/drawing/2014/main" id="{17AF6BBC-E3C1-464E-8A61-57E726C016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209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3" name="Group 242">
            <a:extLst>
              <a:ext uri="{FF2B5EF4-FFF2-40B4-BE49-F238E27FC236}">
                <a16:creationId xmlns:a16="http://schemas.microsoft.com/office/drawing/2014/main" id="{21A566DC-431E-EC4D-8075-821F14CED2D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00200"/>
            <a:ext cx="3213100" cy="663575"/>
            <a:chOff x="1432" y="1013"/>
            <a:chExt cx="2024" cy="418"/>
          </a:xfrm>
        </p:grpSpPr>
        <p:sp>
          <p:nvSpPr>
            <p:cNvPr id="264" name="Freeform 228">
              <a:extLst>
                <a:ext uri="{FF2B5EF4-FFF2-40B4-BE49-F238E27FC236}">
                  <a16:creationId xmlns:a16="http://schemas.microsoft.com/office/drawing/2014/main" id="{BE84AEE5-937A-1F42-A028-27F827946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1013"/>
              <a:ext cx="339" cy="414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229">
              <a:extLst>
                <a:ext uri="{FF2B5EF4-FFF2-40B4-BE49-F238E27FC236}">
                  <a16:creationId xmlns:a16="http://schemas.microsoft.com/office/drawing/2014/main" id="{0BEB2B5D-8468-2C4A-BB42-EE4F9DD13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1018"/>
              <a:ext cx="339" cy="413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230">
              <a:extLst>
                <a:ext uri="{FF2B5EF4-FFF2-40B4-BE49-F238E27FC236}">
                  <a16:creationId xmlns:a16="http://schemas.microsoft.com/office/drawing/2014/main" id="{3BE2FD6A-22E0-FD45-B436-D63330553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" y="1016"/>
              <a:ext cx="339" cy="413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239">
              <a:extLst>
                <a:ext uri="{FF2B5EF4-FFF2-40B4-BE49-F238E27FC236}">
                  <a16:creationId xmlns:a16="http://schemas.microsoft.com/office/drawing/2014/main" id="{EA3D0E53-9001-5B4F-9D7F-553B71375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1208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240">
              <a:extLst>
                <a:ext uri="{FF2B5EF4-FFF2-40B4-BE49-F238E27FC236}">
                  <a16:creationId xmlns:a16="http://schemas.microsoft.com/office/drawing/2014/main" id="{B1F44F26-96AD-A748-85AF-FE3359391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1208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241">
              <a:extLst>
                <a:ext uri="{FF2B5EF4-FFF2-40B4-BE49-F238E27FC236}">
                  <a16:creationId xmlns:a16="http://schemas.microsoft.com/office/drawing/2014/main" id="{050E48D0-9943-E244-ABA4-6DB80E8B3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08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" name="Line 243">
            <a:extLst>
              <a:ext uri="{FF2B5EF4-FFF2-40B4-BE49-F238E27FC236}">
                <a16:creationId xmlns:a16="http://schemas.microsoft.com/office/drawing/2014/main" id="{F5FB4861-22BF-F347-9A36-ABC6B2802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447800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1" name="Group 279">
            <a:extLst>
              <a:ext uri="{FF2B5EF4-FFF2-40B4-BE49-F238E27FC236}">
                <a16:creationId xmlns:a16="http://schemas.microsoft.com/office/drawing/2014/main" id="{EABE3F9E-4BC5-9247-B2A3-6DDB34387C7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699000"/>
            <a:ext cx="3746500" cy="406400"/>
            <a:chOff x="768" y="2944"/>
            <a:chExt cx="2360" cy="256"/>
          </a:xfrm>
        </p:grpSpPr>
        <p:sp>
          <p:nvSpPr>
            <p:cNvPr id="272" name="Line 244">
              <a:extLst>
                <a:ext uri="{FF2B5EF4-FFF2-40B4-BE49-F238E27FC236}">
                  <a16:creationId xmlns:a16="http://schemas.microsoft.com/office/drawing/2014/main" id="{04E3CCD4-6516-C747-8FB9-B80836E7D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8" y="2960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245">
              <a:extLst>
                <a:ext uri="{FF2B5EF4-FFF2-40B4-BE49-F238E27FC236}">
                  <a16:creationId xmlns:a16="http://schemas.microsoft.com/office/drawing/2014/main" id="{2F808822-A7B9-6444-8E14-5BE86CCF7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52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246">
              <a:extLst>
                <a:ext uri="{FF2B5EF4-FFF2-40B4-BE49-F238E27FC236}">
                  <a16:creationId xmlns:a16="http://schemas.microsoft.com/office/drawing/2014/main" id="{1AF92D68-4B26-E04E-8A65-F5B749DA4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44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247">
              <a:extLst>
                <a:ext uri="{FF2B5EF4-FFF2-40B4-BE49-F238E27FC236}">
                  <a16:creationId xmlns:a16="http://schemas.microsoft.com/office/drawing/2014/main" id="{4B383B10-82BF-0E40-8F6C-82D08A0FE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3192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248">
              <a:extLst>
                <a:ext uri="{FF2B5EF4-FFF2-40B4-BE49-F238E27FC236}">
                  <a16:creationId xmlns:a16="http://schemas.microsoft.com/office/drawing/2014/main" id="{DF4B03A0-21E1-9B4F-9943-AF7DF59D8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6" y="2952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250">
              <a:extLst>
                <a:ext uri="{FF2B5EF4-FFF2-40B4-BE49-F238E27FC236}">
                  <a16:creationId xmlns:a16="http://schemas.microsoft.com/office/drawing/2014/main" id="{2B9952D5-EA17-8E4F-9F84-8677F0B50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4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251">
              <a:extLst>
                <a:ext uri="{FF2B5EF4-FFF2-40B4-BE49-F238E27FC236}">
                  <a16:creationId xmlns:a16="http://schemas.microsoft.com/office/drawing/2014/main" id="{E70508CB-4A67-FD4A-9DFD-2EAECFF62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4" y="2960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252">
              <a:extLst>
                <a:ext uri="{FF2B5EF4-FFF2-40B4-BE49-F238E27FC236}">
                  <a16:creationId xmlns:a16="http://schemas.microsoft.com/office/drawing/2014/main" id="{7FC8491A-15DA-BC47-B3AF-B9F3933B7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200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253">
              <a:extLst>
                <a:ext uri="{FF2B5EF4-FFF2-40B4-BE49-F238E27FC236}">
                  <a16:creationId xmlns:a16="http://schemas.microsoft.com/office/drawing/2014/main" id="{A39997B0-F77E-3343-AA9E-3BCF8B9E8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3168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254">
              <a:extLst>
                <a:ext uri="{FF2B5EF4-FFF2-40B4-BE49-F238E27FC236}">
                  <a16:creationId xmlns:a16="http://schemas.microsoft.com/office/drawing/2014/main" id="{43FA47E5-D590-2F4E-B9FD-3714CB222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255">
              <a:extLst>
                <a:ext uri="{FF2B5EF4-FFF2-40B4-BE49-F238E27FC236}">
                  <a16:creationId xmlns:a16="http://schemas.microsoft.com/office/drawing/2014/main" id="{B348DE15-F259-954F-8643-B9C88F411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2960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56">
              <a:extLst>
                <a:ext uri="{FF2B5EF4-FFF2-40B4-BE49-F238E27FC236}">
                  <a16:creationId xmlns:a16="http://schemas.microsoft.com/office/drawing/2014/main" id="{4FE8183C-66BF-4740-811D-3419BC8B7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2976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257">
              <a:extLst>
                <a:ext uri="{FF2B5EF4-FFF2-40B4-BE49-F238E27FC236}">
                  <a16:creationId xmlns:a16="http://schemas.microsoft.com/office/drawing/2014/main" id="{6B388B5E-0734-0043-9516-704D420DD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0" y="2960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5" name="Line 258">
            <a:extLst>
              <a:ext uri="{FF2B5EF4-FFF2-40B4-BE49-F238E27FC236}">
                <a16:creationId xmlns:a16="http://schemas.microsoft.com/office/drawing/2014/main" id="{1B888BBD-3CEA-9F4B-A539-B2638D1AD2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" name="Group 281">
            <a:extLst>
              <a:ext uri="{FF2B5EF4-FFF2-40B4-BE49-F238E27FC236}">
                <a16:creationId xmlns:a16="http://schemas.microsoft.com/office/drawing/2014/main" id="{A3BE0C8E-D324-324F-96F1-504927B5B1B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334000"/>
            <a:ext cx="2667000" cy="457200"/>
            <a:chOff x="3648" y="3360"/>
            <a:chExt cx="1680" cy="288"/>
          </a:xfrm>
        </p:grpSpPr>
        <p:sp>
          <p:nvSpPr>
            <p:cNvPr id="288" name="Line 46">
              <a:extLst>
                <a:ext uri="{FF2B5EF4-FFF2-40B4-BE49-F238E27FC236}">
                  <a16:creationId xmlns:a16="http://schemas.microsoft.com/office/drawing/2014/main" id="{89ACCEF5-0E34-6544-94A0-CBE496626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47">
              <a:extLst>
                <a:ext uri="{FF2B5EF4-FFF2-40B4-BE49-F238E27FC236}">
                  <a16:creationId xmlns:a16="http://schemas.microsoft.com/office/drawing/2014/main" id="{6C883639-B4E4-0F4F-B82A-D82ECECC1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3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48">
              <a:extLst>
                <a:ext uri="{FF2B5EF4-FFF2-40B4-BE49-F238E27FC236}">
                  <a16:creationId xmlns:a16="http://schemas.microsoft.com/office/drawing/2014/main" id="{47C79F76-E50D-174F-B23C-7A1D58331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33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49">
              <a:extLst>
                <a:ext uri="{FF2B5EF4-FFF2-40B4-BE49-F238E27FC236}">
                  <a16:creationId xmlns:a16="http://schemas.microsoft.com/office/drawing/2014/main" id="{3F480C5A-C6C5-DB41-99A1-AC106E3FF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3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273">
              <a:extLst>
                <a:ext uri="{FF2B5EF4-FFF2-40B4-BE49-F238E27FC236}">
                  <a16:creationId xmlns:a16="http://schemas.microsoft.com/office/drawing/2014/main" id="{29D1CFAE-5FDA-7947-98E6-03700A62A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3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274">
              <a:extLst>
                <a:ext uri="{FF2B5EF4-FFF2-40B4-BE49-F238E27FC236}">
                  <a16:creationId xmlns:a16="http://schemas.microsoft.com/office/drawing/2014/main" id="{AE819838-BE9C-0C4D-BAA9-B06F2A32C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4" name="Group 280">
            <a:extLst>
              <a:ext uri="{FF2B5EF4-FFF2-40B4-BE49-F238E27FC236}">
                <a16:creationId xmlns:a16="http://schemas.microsoft.com/office/drawing/2014/main" id="{082A94CF-CF5A-3B4B-90C2-47634311F0D5}"/>
              </a:ext>
            </a:extLst>
          </p:cNvPr>
          <p:cNvGrpSpPr>
            <a:grpSpLocks/>
          </p:cNvGrpSpPr>
          <p:nvPr/>
        </p:nvGrpSpPr>
        <p:grpSpPr bwMode="auto">
          <a:xfrm>
            <a:off x="5816600" y="4457700"/>
            <a:ext cx="2867025" cy="825500"/>
            <a:chOff x="3664" y="2808"/>
            <a:chExt cx="1806" cy="520"/>
          </a:xfrm>
        </p:grpSpPr>
        <p:sp>
          <p:nvSpPr>
            <p:cNvPr id="295" name="Line 260">
              <a:extLst>
                <a:ext uri="{FF2B5EF4-FFF2-40B4-BE49-F238E27FC236}">
                  <a16:creationId xmlns:a16="http://schemas.microsoft.com/office/drawing/2014/main" id="{DCFFC739-E0E5-014B-A39A-77F8DEB79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2824"/>
              <a:ext cx="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261">
              <a:extLst>
                <a:ext uri="{FF2B5EF4-FFF2-40B4-BE49-F238E27FC236}">
                  <a16:creationId xmlns:a16="http://schemas.microsoft.com/office/drawing/2014/main" id="{ADDC1ED2-0F57-4D49-B28E-A993445C8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832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262">
              <a:extLst>
                <a:ext uri="{FF2B5EF4-FFF2-40B4-BE49-F238E27FC236}">
                  <a16:creationId xmlns:a16="http://schemas.microsoft.com/office/drawing/2014/main" id="{5D3A8C12-CF0D-304E-8676-1E73E0946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12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263">
              <a:extLst>
                <a:ext uri="{FF2B5EF4-FFF2-40B4-BE49-F238E27FC236}">
                  <a16:creationId xmlns:a16="http://schemas.microsoft.com/office/drawing/2014/main" id="{B2EA6242-5437-F846-8A1A-4A7BE35A4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6" y="2816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265">
              <a:extLst>
                <a:ext uri="{FF2B5EF4-FFF2-40B4-BE49-F238E27FC236}">
                  <a16:creationId xmlns:a16="http://schemas.microsoft.com/office/drawing/2014/main" id="{5DA6939C-7B03-6E44-A3EA-43914AE31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6" y="2808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66">
              <a:extLst>
                <a:ext uri="{FF2B5EF4-FFF2-40B4-BE49-F238E27FC236}">
                  <a16:creationId xmlns:a16="http://schemas.microsoft.com/office/drawing/2014/main" id="{8E306526-EFA5-164D-9F0A-DD665F462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" y="3320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267">
              <a:extLst>
                <a:ext uri="{FF2B5EF4-FFF2-40B4-BE49-F238E27FC236}">
                  <a16:creationId xmlns:a16="http://schemas.microsoft.com/office/drawing/2014/main" id="{843F0571-EB0D-7446-8A93-CE65ABA15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4" y="2816"/>
              <a:ext cx="5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268">
              <a:extLst>
                <a:ext uri="{FF2B5EF4-FFF2-40B4-BE49-F238E27FC236}">
                  <a16:creationId xmlns:a16="http://schemas.microsoft.com/office/drawing/2014/main" id="{2B8D78F3-1DFF-C343-8810-3EE92D1C3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3112"/>
              <a:ext cx="5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269">
              <a:extLst>
                <a:ext uri="{FF2B5EF4-FFF2-40B4-BE49-F238E27FC236}">
                  <a16:creationId xmlns:a16="http://schemas.microsoft.com/office/drawing/2014/main" id="{5C1043E2-D64D-F54C-AE23-B882EDBC7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064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270">
              <a:extLst>
                <a:ext uri="{FF2B5EF4-FFF2-40B4-BE49-F238E27FC236}">
                  <a16:creationId xmlns:a16="http://schemas.microsoft.com/office/drawing/2014/main" id="{9EB3E904-DCC6-FB4D-B925-89C652DD5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3312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271">
              <a:extLst>
                <a:ext uri="{FF2B5EF4-FFF2-40B4-BE49-F238E27FC236}">
                  <a16:creationId xmlns:a16="http://schemas.microsoft.com/office/drawing/2014/main" id="{2E2F0AAF-E8FC-F34D-A806-2B0CCB0C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0" y="3072"/>
              <a:ext cx="5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272">
              <a:extLst>
                <a:ext uri="{FF2B5EF4-FFF2-40B4-BE49-F238E27FC236}">
                  <a16:creationId xmlns:a16="http://schemas.microsoft.com/office/drawing/2014/main" id="{4C6623AF-8A6F-C744-87F3-1BEC301C8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3040"/>
              <a:ext cx="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275">
              <a:extLst>
                <a:ext uri="{FF2B5EF4-FFF2-40B4-BE49-F238E27FC236}">
                  <a16:creationId xmlns:a16="http://schemas.microsoft.com/office/drawing/2014/main" id="{5B65CFD3-CEF8-3D4E-9E14-7ED4CA75C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8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" name="Line 276">
            <a:extLst>
              <a:ext uri="{FF2B5EF4-FFF2-40B4-BE49-F238E27FC236}">
                <a16:creationId xmlns:a16="http://schemas.microsoft.com/office/drawing/2014/main" id="{5C263BBE-C5F6-8047-9081-2ED851E31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05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Line 277">
            <a:extLst>
              <a:ext uri="{FF2B5EF4-FFF2-40B4-BE49-F238E27FC236}">
                <a16:creationId xmlns:a16="http://schemas.microsoft.com/office/drawing/2014/main" id="{085328F1-0116-3848-9F9E-E14E77E2E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9500" y="35052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Text Box 157">
            <a:extLst>
              <a:ext uri="{FF2B5EF4-FFF2-40B4-BE49-F238E27FC236}">
                <a16:creationId xmlns:a16="http://schemas.microsoft.com/office/drawing/2014/main" id="{36745D0B-309A-704E-98E0-5BC4E92D4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19500"/>
            <a:ext cx="1295400" cy="800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lin ang="5400000" scaled="1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Tách sóng đường bao</a:t>
            </a:r>
          </a:p>
        </p:txBody>
      </p:sp>
      <p:sp>
        <p:nvSpPr>
          <p:cNvPr id="311" name="Line 23">
            <a:extLst>
              <a:ext uri="{FF2B5EF4-FFF2-40B4-BE49-F238E27FC236}">
                <a16:creationId xmlns:a16="http://schemas.microsoft.com/office/drawing/2014/main" id="{2986D2E8-03C8-0342-BFAA-3FF8C2C83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320" y="3505200"/>
            <a:ext cx="94878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Line 113">
            <a:extLst>
              <a:ext uri="{FF2B5EF4-FFF2-40B4-BE49-F238E27FC236}">
                <a16:creationId xmlns:a16="http://schemas.microsoft.com/office/drawing/2014/main" id="{1B9B61F9-977A-8146-ACD9-321EF91FC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04830"/>
            <a:ext cx="838200" cy="0"/>
          </a:xfrm>
          <a:prstGeom prst="line">
            <a:avLst/>
          </a:prstGeom>
          <a:noFill/>
          <a:ln w="28575">
            <a:solidFill>
              <a:srgbClr val="00905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112">
            <a:extLst>
              <a:ext uri="{FF2B5EF4-FFF2-40B4-BE49-F238E27FC236}">
                <a16:creationId xmlns:a16="http://schemas.microsoft.com/office/drawing/2014/main" id="{8EB1F992-9D84-EE43-BAA4-F8934ABC4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5" y="3336715"/>
            <a:ext cx="365125" cy="152400"/>
          </a:xfrm>
          <a:prstGeom prst="line">
            <a:avLst/>
          </a:prstGeom>
          <a:noFill/>
          <a:ln w="28575">
            <a:solidFill>
              <a:srgbClr val="0090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0"/>
            <a:ext cx="861377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 sz="3400" dirty="0">
                <a:solidFill>
                  <a:schemeClr val="tx1"/>
                </a:solidFill>
                <a:latin typeface="Arial"/>
                <a:cs typeface="Arial"/>
              </a:rPr>
              <a:t>Hệ thống thông tin số điển hình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8382000" y="3048000"/>
            <a:ext cx="685800" cy="1676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36000" rIns="36000"/>
          <a:lstStyle/>
          <a:p>
            <a:pPr algn="ctr"/>
            <a:r>
              <a:rPr lang="vi-VN" sz="2000">
                <a:latin typeface="Times New Roman" pitchFamily="18" charset="0"/>
                <a:cs typeface="Times New Roman" pitchFamily="18" charset="0"/>
              </a:rPr>
              <a:t>Kênh</a:t>
            </a:r>
          </a:p>
          <a:p>
            <a:pPr algn="ctr"/>
            <a:endParaRPr lang="vi-VN" sz="20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vi-VN" sz="2000">
                <a:latin typeface="Times New Roman" pitchFamily="18" charset="0"/>
                <a:cs typeface="Times New Roman" pitchFamily="18" charset="0"/>
              </a:rPr>
              <a:t>thông</a:t>
            </a:r>
          </a:p>
          <a:p>
            <a:pPr algn="ctr"/>
            <a:endParaRPr lang="vi-VN" sz="20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vi-VN" sz="2000">
                <a:latin typeface="Times New Roman" pitchFamily="18" charset="0"/>
                <a:cs typeface="Times New Roman" pitchFamily="18" charset="0"/>
              </a:rPr>
              <a:t>tin</a:t>
            </a:r>
          </a:p>
        </p:txBody>
      </p:sp>
      <p:sp>
        <p:nvSpPr>
          <p:cNvPr id="66564" name="Line 35"/>
          <p:cNvSpPr>
            <a:spLocks noChangeShapeType="1"/>
          </p:cNvSpPr>
          <p:nvPr/>
        </p:nvSpPr>
        <p:spPr bwMode="auto">
          <a:xfrm>
            <a:off x="8229600" y="2895600"/>
            <a:ext cx="0" cy="1925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36000" rIns="36000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65" name="AutoShape 46"/>
          <p:cNvSpPr>
            <a:spLocks noChangeArrowheads="1"/>
          </p:cNvSpPr>
          <p:nvPr/>
        </p:nvSpPr>
        <p:spPr bwMode="auto">
          <a:xfrm>
            <a:off x="8115300" y="34290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52400" y="1814513"/>
            <a:ext cx="8293100" cy="1122363"/>
            <a:chOff x="96" y="1143"/>
            <a:chExt cx="5224" cy="707"/>
          </a:xfrm>
        </p:grpSpPr>
        <p:sp>
          <p:nvSpPr>
            <p:cNvPr id="66608" name="Line 5"/>
            <p:cNvSpPr>
              <a:spLocks noChangeShapeType="1"/>
            </p:cNvSpPr>
            <p:nvPr/>
          </p:nvSpPr>
          <p:spPr bwMode="auto">
            <a:xfrm>
              <a:off x="96" y="1527"/>
              <a:ext cx="3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09" name="Text Box 6"/>
            <p:cNvSpPr txBox="1">
              <a:spLocks noChangeArrowheads="1"/>
            </p:cNvSpPr>
            <p:nvPr/>
          </p:nvSpPr>
          <p:spPr bwMode="auto">
            <a:xfrm>
              <a:off x="480" y="1247"/>
              <a:ext cx="448" cy="576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/>
            <a:p>
              <a:pPr algn="ctr"/>
              <a:r>
                <a:rPr lang="vi-VN" sz="2300" dirty="0">
                  <a:latin typeface="Times New Roman" pitchFamily="18" charset="0"/>
                  <a:cs typeface="Times New Roman" pitchFamily="18" charset="0"/>
                </a:rPr>
                <a:t>Định dạng</a:t>
              </a:r>
            </a:p>
          </p:txBody>
        </p:sp>
        <p:sp>
          <p:nvSpPr>
            <p:cNvPr id="66610" name="Text Box 7"/>
            <p:cNvSpPr txBox="1">
              <a:spLocks noChangeArrowheads="1"/>
            </p:cNvSpPr>
            <p:nvPr/>
          </p:nvSpPr>
          <p:spPr bwMode="auto">
            <a:xfrm>
              <a:off x="1096" y="1143"/>
              <a:ext cx="539" cy="70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Mã hóa nguồn</a:t>
              </a:r>
            </a:p>
          </p:txBody>
        </p:sp>
        <p:sp>
          <p:nvSpPr>
            <p:cNvPr id="66611" name="Text Box 8"/>
            <p:cNvSpPr txBox="1">
              <a:spLocks noChangeArrowheads="1"/>
            </p:cNvSpPr>
            <p:nvPr/>
          </p:nvSpPr>
          <p:spPr bwMode="auto">
            <a:xfrm>
              <a:off x="1814" y="1143"/>
              <a:ext cx="449" cy="70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Mật mã hóa</a:t>
              </a:r>
            </a:p>
          </p:txBody>
        </p:sp>
        <p:sp>
          <p:nvSpPr>
            <p:cNvPr id="66612" name="Text Box 9"/>
            <p:cNvSpPr txBox="1">
              <a:spLocks noChangeArrowheads="1"/>
            </p:cNvSpPr>
            <p:nvPr/>
          </p:nvSpPr>
          <p:spPr bwMode="auto">
            <a:xfrm>
              <a:off x="2443" y="1143"/>
              <a:ext cx="449" cy="70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Mã hóa kênh</a:t>
              </a:r>
            </a:p>
          </p:txBody>
        </p:sp>
        <p:sp>
          <p:nvSpPr>
            <p:cNvPr id="66613" name="Text Box 10"/>
            <p:cNvSpPr txBox="1">
              <a:spLocks noChangeArrowheads="1"/>
            </p:cNvSpPr>
            <p:nvPr/>
          </p:nvSpPr>
          <p:spPr bwMode="auto">
            <a:xfrm>
              <a:off x="3072" y="1248"/>
              <a:ext cx="539" cy="50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Ghép kênh</a:t>
              </a:r>
            </a:p>
          </p:txBody>
        </p:sp>
        <p:sp>
          <p:nvSpPr>
            <p:cNvPr id="66614" name="Text Box 11"/>
            <p:cNvSpPr txBox="1">
              <a:spLocks noChangeArrowheads="1"/>
            </p:cNvSpPr>
            <p:nvPr/>
          </p:nvSpPr>
          <p:spPr bwMode="auto">
            <a:xfrm>
              <a:off x="3792" y="1239"/>
              <a:ext cx="449" cy="50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Điều chế</a:t>
              </a:r>
            </a:p>
          </p:txBody>
        </p:sp>
        <p:sp>
          <p:nvSpPr>
            <p:cNvPr id="66615" name="Text Box 12"/>
            <p:cNvSpPr txBox="1">
              <a:spLocks noChangeArrowheads="1"/>
            </p:cNvSpPr>
            <p:nvPr/>
          </p:nvSpPr>
          <p:spPr bwMode="auto">
            <a:xfrm>
              <a:off x="4416" y="1143"/>
              <a:ext cx="449" cy="70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Đa truy cập</a:t>
              </a:r>
            </a:p>
          </p:txBody>
        </p:sp>
        <p:sp>
          <p:nvSpPr>
            <p:cNvPr id="66616" name="Line 13"/>
            <p:cNvSpPr>
              <a:spLocks noChangeShapeType="1"/>
            </p:cNvSpPr>
            <p:nvPr/>
          </p:nvSpPr>
          <p:spPr bwMode="auto">
            <a:xfrm>
              <a:off x="916" y="1547"/>
              <a:ext cx="1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17" name="Line 14"/>
            <p:cNvSpPr>
              <a:spLocks noChangeShapeType="1"/>
            </p:cNvSpPr>
            <p:nvPr/>
          </p:nvSpPr>
          <p:spPr bwMode="auto">
            <a:xfrm>
              <a:off x="1635" y="1547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18" name="Line 15"/>
            <p:cNvSpPr>
              <a:spLocks noChangeShapeType="1"/>
            </p:cNvSpPr>
            <p:nvPr/>
          </p:nvSpPr>
          <p:spPr bwMode="auto">
            <a:xfrm>
              <a:off x="2263" y="1547"/>
              <a:ext cx="1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19" name="Line 16"/>
            <p:cNvSpPr>
              <a:spLocks noChangeShapeType="1"/>
            </p:cNvSpPr>
            <p:nvPr/>
          </p:nvSpPr>
          <p:spPr bwMode="auto">
            <a:xfrm>
              <a:off x="2892" y="1345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20" name="Line 17"/>
            <p:cNvSpPr>
              <a:spLocks noChangeShapeType="1"/>
            </p:cNvSpPr>
            <p:nvPr/>
          </p:nvSpPr>
          <p:spPr bwMode="auto">
            <a:xfrm>
              <a:off x="3610" y="1507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21" name="Line 18"/>
            <p:cNvSpPr>
              <a:spLocks noChangeShapeType="1"/>
            </p:cNvSpPr>
            <p:nvPr/>
          </p:nvSpPr>
          <p:spPr bwMode="auto">
            <a:xfrm>
              <a:off x="4238" y="1507"/>
              <a:ext cx="1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22" name="Line 19"/>
            <p:cNvSpPr>
              <a:spLocks noChangeShapeType="1"/>
            </p:cNvSpPr>
            <p:nvPr/>
          </p:nvSpPr>
          <p:spPr bwMode="auto">
            <a:xfrm>
              <a:off x="4856" y="1519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23" name="Line 20"/>
            <p:cNvSpPr>
              <a:spLocks noChangeShapeType="1"/>
            </p:cNvSpPr>
            <p:nvPr/>
          </p:nvSpPr>
          <p:spPr bwMode="auto">
            <a:xfrm>
              <a:off x="2976" y="1511"/>
              <a:ext cx="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24" name="Line 21"/>
            <p:cNvSpPr>
              <a:spLocks noChangeShapeType="1"/>
            </p:cNvSpPr>
            <p:nvPr/>
          </p:nvSpPr>
          <p:spPr bwMode="auto">
            <a:xfrm>
              <a:off x="2976" y="1671"/>
              <a:ext cx="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28" name="Text Box 57"/>
            <p:cNvSpPr txBox="1">
              <a:spLocks noChangeArrowheads="1"/>
            </p:cNvSpPr>
            <p:nvPr/>
          </p:nvSpPr>
          <p:spPr bwMode="auto">
            <a:xfrm>
              <a:off x="5032" y="1199"/>
              <a:ext cx="288" cy="6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/>
            <a:p>
              <a:pPr algn="ctr"/>
              <a:r>
                <a:rPr lang="vi-VN" sz="2000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algn="ctr"/>
              <a:r>
                <a:rPr lang="vi-VN" sz="2000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  <a:p>
              <a:pPr algn="ctr"/>
              <a:r>
                <a:rPr lang="vi-VN" sz="2000" dirty="0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146050" y="4733927"/>
            <a:ext cx="8312150" cy="1122363"/>
            <a:chOff x="92" y="2982"/>
            <a:chExt cx="5236" cy="707"/>
          </a:xfrm>
        </p:grpSpPr>
        <p:sp>
          <p:nvSpPr>
            <p:cNvPr id="66587" name="Text Box 23"/>
            <p:cNvSpPr txBox="1">
              <a:spLocks noChangeArrowheads="1"/>
            </p:cNvSpPr>
            <p:nvPr/>
          </p:nvSpPr>
          <p:spPr bwMode="auto">
            <a:xfrm>
              <a:off x="472" y="3065"/>
              <a:ext cx="448" cy="576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Định dạng</a:t>
              </a:r>
            </a:p>
          </p:txBody>
        </p:sp>
        <p:sp>
          <p:nvSpPr>
            <p:cNvPr id="66588" name="Text Box 24"/>
            <p:cNvSpPr txBox="1">
              <a:spLocks noChangeArrowheads="1"/>
            </p:cNvSpPr>
            <p:nvPr/>
          </p:nvSpPr>
          <p:spPr bwMode="auto">
            <a:xfrm>
              <a:off x="1096" y="2982"/>
              <a:ext cx="539" cy="70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Giải mã nguồn</a:t>
              </a:r>
            </a:p>
          </p:txBody>
        </p:sp>
        <p:sp>
          <p:nvSpPr>
            <p:cNvPr id="66589" name="Text Box 25"/>
            <p:cNvSpPr txBox="1">
              <a:spLocks noChangeArrowheads="1"/>
            </p:cNvSpPr>
            <p:nvPr/>
          </p:nvSpPr>
          <p:spPr bwMode="auto">
            <a:xfrm>
              <a:off x="1814" y="2982"/>
              <a:ext cx="449" cy="70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Giảimật mã</a:t>
              </a:r>
            </a:p>
          </p:txBody>
        </p:sp>
        <p:sp>
          <p:nvSpPr>
            <p:cNvPr id="66590" name="Text Box 26"/>
            <p:cNvSpPr txBox="1">
              <a:spLocks noChangeArrowheads="1"/>
            </p:cNvSpPr>
            <p:nvPr/>
          </p:nvSpPr>
          <p:spPr bwMode="auto">
            <a:xfrm>
              <a:off x="2443" y="2982"/>
              <a:ext cx="449" cy="70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Giảimã kênh</a:t>
              </a:r>
            </a:p>
          </p:txBody>
        </p:sp>
        <p:sp>
          <p:nvSpPr>
            <p:cNvPr id="66591" name="Text Box 27"/>
            <p:cNvSpPr txBox="1">
              <a:spLocks noChangeArrowheads="1"/>
            </p:cNvSpPr>
            <p:nvPr/>
          </p:nvSpPr>
          <p:spPr bwMode="auto">
            <a:xfrm>
              <a:off x="3071" y="3083"/>
              <a:ext cx="539" cy="50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Tách kênh</a:t>
              </a:r>
            </a:p>
          </p:txBody>
        </p:sp>
        <p:sp>
          <p:nvSpPr>
            <p:cNvPr id="66592" name="Text Box 28"/>
            <p:cNvSpPr txBox="1">
              <a:spLocks noChangeArrowheads="1"/>
            </p:cNvSpPr>
            <p:nvPr/>
          </p:nvSpPr>
          <p:spPr bwMode="auto">
            <a:xfrm>
              <a:off x="3789" y="2982"/>
              <a:ext cx="449" cy="707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Giải điều chế</a:t>
              </a:r>
            </a:p>
          </p:txBody>
        </p:sp>
        <p:sp>
          <p:nvSpPr>
            <p:cNvPr id="66593" name="Text Box 29"/>
            <p:cNvSpPr txBox="1">
              <a:spLocks noChangeArrowheads="1"/>
            </p:cNvSpPr>
            <p:nvPr/>
          </p:nvSpPr>
          <p:spPr bwMode="auto">
            <a:xfrm>
              <a:off x="4427" y="2982"/>
              <a:ext cx="449" cy="70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defPPr>
                <a:defRPr lang="en-US"/>
              </a:defPPr>
              <a:lvl1pPr algn="ctr">
                <a:defRPr sz="23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vi-VN" dirty="0"/>
                <a:t>Giải truy cập</a:t>
              </a:r>
            </a:p>
          </p:txBody>
        </p:sp>
        <p:sp>
          <p:nvSpPr>
            <p:cNvPr id="66594" name="Line 30"/>
            <p:cNvSpPr>
              <a:spLocks noChangeShapeType="1"/>
            </p:cNvSpPr>
            <p:nvPr/>
          </p:nvSpPr>
          <p:spPr bwMode="auto">
            <a:xfrm rot="10800000">
              <a:off x="4880" y="3353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95" name="Line 31"/>
            <p:cNvSpPr>
              <a:spLocks noChangeShapeType="1"/>
            </p:cNvSpPr>
            <p:nvPr/>
          </p:nvSpPr>
          <p:spPr bwMode="auto">
            <a:xfrm flipH="1">
              <a:off x="2976" y="3353"/>
              <a:ext cx="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96" name="Line 32"/>
            <p:cNvSpPr>
              <a:spLocks noChangeShapeType="1"/>
            </p:cNvSpPr>
            <p:nvPr/>
          </p:nvSpPr>
          <p:spPr bwMode="auto">
            <a:xfrm rot="10800000">
              <a:off x="4238" y="3346"/>
              <a:ext cx="1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97" name="Line 33"/>
            <p:cNvSpPr>
              <a:spLocks noChangeShapeType="1"/>
            </p:cNvSpPr>
            <p:nvPr/>
          </p:nvSpPr>
          <p:spPr bwMode="auto">
            <a:xfrm rot="10800000">
              <a:off x="1632" y="3353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98" name="Line 34"/>
            <p:cNvSpPr>
              <a:spLocks noChangeShapeType="1"/>
            </p:cNvSpPr>
            <p:nvPr/>
          </p:nvSpPr>
          <p:spPr bwMode="auto">
            <a:xfrm rot="10800000">
              <a:off x="2256" y="3353"/>
              <a:ext cx="1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99" name="Line 36"/>
            <p:cNvSpPr>
              <a:spLocks noChangeShapeType="1"/>
            </p:cNvSpPr>
            <p:nvPr/>
          </p:nvSpPr>
          <p:spPr bwMode="auto">
            <a:xfrm rot="10800000">
              <a:off x="2892" y="3184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00" name="Line 38"/>
            <p:cNvSpPr>
              <a:spLocks noChangeShapeType="1"/>
            </p:cNvSpPr>
            <p:nvPr/>
          </p:nvSpPr>
          <p:spPr bwMode="auto">
            <a:xfrm flipH="1">
              <a:off x="2976" y="3497"/>
              <a:ext cx="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01" name="Line 39"/>
            <p:cNvSpPr>
              <a:spLocks noChangeShapeType="1"/>
            </p:cNvSpPr>
            <p:nvPr/>
          </p:nvSpPr>
          <p:spPr bwMode="auto">
            <a:xfrm rot="10800000">
              <a:off x="912" y="3353"/>
              <a:ext cx="1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02" name="Line 40"/>
            <p:cNvSpPr>
              <a:spLocks noChangeShapeType="1"/>
            </p:cNvSpPr>
            <p:nvPr/>
          </p:nvSpPr>
          <p:spPr bwMode="auto">
            <a:xfrm rot="10800000">
              <a:off x="92" y="3353"/>
              <a:ext cx="3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03" name="Line 41"/>
            <p:cNvSpPr>
              <a:spLocks noChangeShapeType="1"/>
            </p:cNvSpPr>
            <p:nvPr/>
          </p:nvSpPr>
          <p:spPr bwMode="auto">
            <a:xfrm rot="10800000">
              <a:off x="3610" y="3346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36000" rIns="36000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07" name="Text Box 58"/>
            <p:cNvSpPr txBox="1">
              <a:spLocks noChangeArrowheads="1"/>
            </p:cNvSpPr>
            <p:nvPr/>
          </p:nvSpPr>
          <p:spPr bwMode="auto">
            <a:xfrm>
              <a:off x="5040" y="3033"/>
              <a:ext cx="288" cy="6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/>
            <a:lstStyle/>
            <a:p>
              <a:pPr algn="ctr"/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R</a:t>
              </a:r>
            </a:p>
            <a:p>
              <a:pPr algn="ctr"/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C</a:t>
              </a:r>
            </a:p>
            <a:p>
              <a:pPr algn="ctr"/>
              <a:r>
                <a:rPr lang="vi-VN" sz="200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</p:grpSp>
      <p:sp>
        <p:nvSpPr>
          <p:cNvPr id="66568" name="Text Box 59"/>
          <p:cNvSpPr txBox="1">
            <a:spLocks noChangeArrowheads="1"/>
          </p:cNvSpPr>
          <p:nvPr/>
        </p:nvSpPr>
        <p:spPr bwMode="auto">
          <a:xfrm>
            <a:off x="3810000" y="3389313"/>
            <a:ext cx="855663" cy="801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/>
            <a:r>
              <a:rPr lang="vi-VN" sz="2400">
                <a:latin typeface="Times New Roman" pitchFamily="18" charset="0"/>
                <a:cs typeface="Times New Roman" pitchFamily="18" charset="0"/>
              </a:rPr>
              <a:t>Đồng bộ</a:t>
            </a:r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219200" y="2819400"/>
            <a:ext cx="6934200" cy="533400"/>
            <a:chOff x="768" y="1776"/>
            <a:chExt cx="4368" cy="336"/>
          </a:xfrm>
        </p:grpSpPr>
        <p:sp>
          <p:nvSpPr>
            <p:cNvPr id="66579" name="Line 60"/>
            <p:cNvSpPr>
              <a:spLocks noChangeShapeType="1"/>
            </p:cNvSpPr>
            <p:nvPr/>
          </p:nvSpPr>
          <p:spPr bwMode="auto">
            <a:xfrm flipH="1" flipV="1">
              <a:off x="768" y="1872"/>
              <a:ext cx="15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80" name="Line 61"/>
            <p:cNvSpPr>
              <a:spLocks noChangeShapeType="1"/>
            </p:cNvSpPr>
            <p:nvPr/>
          </p:nvSpPr>
          <p:spPr bwMode="auto">
            <a:xfrm flipH="1" flipV="1">
              <a:off x="1392" y="1872"/>
              <a:ext cx="105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81" name="Line 62"/>
            <p:cNvSpPr>
              <a:spLocks noChangeShapeType="1"/>
            </p:cNvSpPr>
            <p:nvPr/>
          </p:nvSpPr>
          <p:spPr bwMode="auto">
            <a:xfrm flipH="1" flipV="1">
              <a:off x="2064" y="18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82" name="Line 63"/>
            <p:cNvSpPr>
              <a:spLocks noChangeShapeType="1"/>
            </p:cNvSpPr>
            <p:nvPr/>
          </p:nvSpPr>
          <p:spPr bwMode="auto">
            <a:xfrm flipV="1">
              <a:off x="2640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83" name="Line 64"/>
            <p:cNvSpPr>
              <a:spLocks noChangeShapeType="1"/>
            </p:cNvSpPr>
            <p:nvPr/>
          </p:nvSpPr>
          <p:spPr bwMode="auto">
            <a:xfrm flipV="1">
              <a:off x="2688" y="177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84" name="Line 65"/>
            <p:cNvSpPr>
              <a:spLocks noChangeShapeType="1"/>
            </p:cNvSpPr>
            <p:nvPr/>
          </p:nvSpPr>
          <p:spPr bwMode="auto">
            <a:xfrm flipV="1">
              <a:off x="2784" y="1776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85" name="Line 66"/>
            <p:cNvSpPr>
              <a:spLocks noChangeShapeType="1"/>
            </p:cNvSpPr>
            <p:nvPr/>
          </p:nvSpPr>
          <p:spPr bwMode="auto">
            <a:xfrm flipV="1">
              <a:off x="2928" y="1872"/>
              <a:ext cx="16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86" name="Line 67"/>
            <p:cNvSpPr>
              <a:spLocks noChangeShapeType="1"/>
            </p:cNvSpPr>
            <p:nvPr/>
          </p:nvSpPr>
          <p:spPr bwMode="auto">
            <a:xfrm flipV="1">
              <a:off x="3024" y="1920"/>
              <a:ext cx="21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 flipV="1">
            <a:off x="1143000" y="4267200"/>
            <a:ext cx="6934200" cy="533400"/>
            <a:chOff x="768" y="1776"/>
            <a:chExt cx="4368" cy="336"/>
          </a:xfrm>
        </p:grpSpPr>
        <p:sp>
          <p:nvSpPr>
            <p:cNvPr id="66571" name="Line 70"/>
            <p:cNvSpPr>
              <a:spLocks noChangeShapeType="1"/>
            </p:cNvSpPr>
            <p:nvPr/>
          </p:nvSpPr>
          <p:spPr bwMode="auto">
            <a:xfrm flipH="1" flipV="1">
              <a:off x="768" y="1872"/>
              <a:ext cx="15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72" name="Line 71"/>
            <p:cNvSpPr>
              <a:spLocks noChangeShapeType="1"/>
            </p:cNvSpPr>
            <p:nvPr/>
          </p:nvSpPr>
          <p:spPr bwMode="auto">
            <a:xfrm flipH="1" flipV="1">
              <a:off x="1392" y="1872"/>
              <a:ext cx="105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73" name="Line 72"/>
            <p:cNvSpPr>
              <a:spLocks noChangeShapeType="1"/>
            </p:cNvSpPr>
            <p:nvPr/>
          </p:nvSpPr>
          <p:spPr bwMode="auto">
            <a:xfrm flipH="1" flipV="1">
              <a:off x="2064" y="18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74" name="Line 73"/>
            <p:cNvSpPr>
              <a:spLocks noChangeShapeType="1"/>
            </p:cNvSpPr>
            <p:nvPr/>
          </p:nvSpPr>
          <p:spPr bwMode="auto">
            <a:xfrm flipV="1">
              <a:off x="2640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75" name="Line 74"/>
            <p:cNvSpPr>
              <a:spLocks noChangeShapeType="1"/>
            </p:cNvSpPr>
            <p:nvPr/>
          </p:nvSpPr>
          <p:spPr bwMode="auto">
            <a:xfrm flipV="1">
              <a:off x="2688" y="177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76" name="Line 75"/>
            <p:cNvSpPr>
              <a:spLocks noChangeShapeType="1"/>
            </p:cNvSpPr>
            <p:nvPr/>
          </p:nvSpPr>
          <p:spPr bwMode="auto">
            <a:xfrm flipV="1">
              <a:off x="2784" y="1872"/>
              <a:ext cx="12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77" name="Line 76"/>
            <p:cNvSpPr>
              <a:spLocks noChangeShapeType="1"/>
            </p:cNvSpPr>
            <p:nvPr/>
          </p:nvSpPr>
          <p:spPr bwMode="auto">
            <a:xfrm flipV="1">
              <a:off x="2928" y="1872"/>
              <a:ext cx="16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78" name="Line 77"/>
            <p:cNvSpPr>
              <a:spLocks noChangeShapeType="1"/>
            </p:cNvSpPr>
            <p:nvPr/>
          </p:nvSpPr>
          <p:spPr bwMode="auto">
            <a:xfrm flipV="1">
              <a:off x="3024" y="1920"/>
              <a:ext cx="21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914400"/>
            <a:ext cx="533400" cy="244476"/>
          </a:xfrm>
        </p:spPr>
        <p:txBody>
          <a:bodyPr/>
          <a:lstStyle/>
          <a:p>
            <a:fld id="{CDD95983-6AA3-4F6B-98EA-7953A4D4C3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0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>
            <a:extLst>
              <a:ext uri="{FF2B5EF4-FFF2-40B4-BE49-F238E27FC236}">
                <a16:creationId xmlns:a16="http://schemas.microsoft.com/office/drawing/2014/main" id="{36DE418C-735B-E94A-8C23-6CF1FAE90E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Ứng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FSK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72F152C4-D983-1549-B61B-1DF6640D6CB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24971" y="1524000"/>
            <a:ext cx="8458200" cy="15820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trong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các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modem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điện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thoại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.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Ví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dụ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: modem 300bps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với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hai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tần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số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là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1070Hz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và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1270Hz</a:t>
            </a:r>
          </a:p>
        </p:txBody>
      </p:sp>
    </p:spTree>
    <p:extLst>
      <p:ext uri="{BB962C8B-B14F-4D97-AF65-F5344CB8AC3E}">
        <p14:creationId xmlns:p14="http://schemas.microsoft.com/office/powerpoint/2010/main" val="349654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8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71700" y="266699"/>
            <a:ext cx="4343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8467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" y="92075"/>
            <a:ext cx="8763000" cy="669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PSK (Phase Shift Keying)</a:t>
            </a:r>
            <a:endParaRPr lang="vi-VN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228600" y="1143000"/>
            <a:ext cx="8610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533400" y="2667000"/>
            <a:ext cx="1143000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cs typeface="Arial" charset="0"/>
              </a:rPr>
              <a:t>Dữ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liệu</a:t>
            </a:r>
            <a:endParaRPr lang="en-US" dirty="0"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vi-VN" dirty="0">
              <a:cs typeface="Arial" charset="0"/>
            </a:endParaRPr>
          </a:p>
        </p:txBody>
      </p:sp>
      <p:sp>
        <p:nvSpPr>
          <p:cNvPr id="284692" name="Text Box 20"/>
          <p:cNvSpPr txBox="1">
            <a:spLocks noChangeArrowheads="1"/>
          </p:cNvSpPr>
          <p:nvPr/>
        </p:nvSpPr>
        <p:spPr bwMode="auto">
          <a:xfrm>
            <a:off x="533400" y="3900488"/>
            <a:ext cx="1143000" cy="641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Arial" charset="0"/>
              </a:rPr>
              <a:t>Sóng mang</a:t>
            </a:r>
            <a:endParaRPr lang="vi-VN">
              <a:cs typeface="Arial" charset="0"/>
            </a:endParaRPr>
          </a:p>
        </p:txBody>
      </p:sp>
      <p:sp>
        <p:nvSpPr>
          <p:cNvPr id="284693" name="Text Box 21"/>
          <p:cNvSpPr txBox="1">
            <a:spLocks noChangeArrowheads="1"/>
          </p:cNvSpPr>
          <p:nvPr/>
        </p:nvSpPr>
        <p:spPr bwMode="auto">
          <a:xfrm>
            <a:off x="609600" y="5334000"/>
            <a:ext cx="1143000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PSK</a:t>
            </a:r>
          </a:p>
          <a:p>
            <a:pPr>
              <a:spcBef>
                <a:spcPct val="50000"/>
              </a:spcBef>
              <a:defRPr/>
            </a:pPr>
            <a:endParaRPr lang="vi-VN" dirty="0">
              <a:cs typeface="Arial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560FED-0A57-0540-966F-671494BFA4F4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5486400"/>
            <a:ext cx="685800" cy="106680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5475D-26D4-ED48-A5AB-DA661053581C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5486400"/>
            <a:ext cx="1219200" cy="106680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9">
            <a:extLst>
              <a:ext uri="{FF2B5EF4-FFF2-40B4-BE49-F238E27FC236}">
                <a16:creationId xmlns:a16="http://schemas.microsoft.com/office/drawing/2014/main" id="{322487D2-292D-7E4E-8C3B-763A6F054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336268"/>
            <a:ext cx="16383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cs typeface="Arial" charset="0"/>
              </a:rPr>
              <a:t>Ngược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pha</a:t>
            </a:r>
            <a:endParaRPr lang="en-US" dirty="0">
              <a:cs typeface="Arial" charset="0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1E6DA787-2C2B-DF45-A9AC-B7DFFFFC0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6324600"/>
            <a:ext cx="16383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cs typeface="Arial" charset="0"/>
              </a:rPr>
              <a:t>Đồng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pha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4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385175" cy="669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Phổ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tín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hiệu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PSK</a:t>
            </a:r>
            <a:endParaRPr lang="vi-VN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8877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85800" y="1143000"/>
            <a:ext cx="7848600" cy="42672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r>
              <a:rPr lang="en-US" sz="2400">
                <a:solidFill>
                  <a:srgbClr val="000066"/>
                </a:solidFill>
                <a:effectLst/>
              </a:rPr>
              <a:t>Tín hiệu PSK:</a:t>
            </a:r>
          </a:p>
          <a:p>
            <a:pPr algn="ctr" eaLnBrk="1" hangingPunct="1">
              <a:spcBef>
                <a:spcPct val="40000"/>
              </a:spcBef>
              <a:buFontTx/>
              <a:buNone/>
              <a:defRPr/>
            </a:pPr>
            <a:r>
              <a:rPr lang="en-US" sz="2400">
                <a:solidFill>
                  <a:srgbClr val="000066"/>
                </a:solidFill>
                <a:effectLst/>
              </a:rPr>
              <a:t>    </a:t>
            </a:r>
            <a:r>
              <a:rPr lang="en-US" sz="2400">
                <a:effectLst/>
              </a:rPr>
              <a:t>m(t) = +1 hoặc m(t) = -1</a:t>
            </a: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endParaRPr lang="en-US" sz="2400">
              <a:effectLst/>
            </a:endParaRP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endParaRPr lang="en-US" sz="2400">
              <a:solidFill>
                <a:srgbClr val="000066"/>
              </a:solidFill>
              <a:effectLst/>
            </a:endParaRP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endParaRPr lang="en-US" sz="2400">
              <a:solidFill>
                <a:srgbClr val="000066"/>
              </a:solidFill>
              <a:effectLst/>
            </a:endParaRP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endParaRPr lang="en-US" sz="2400">
              <a:solidFill>
                <a:srgbClr val="000066"/>
              </a:solidFill>
              <a:effectLst/>
            </a:endParaRPr>
          </a:p>
          <a:p>
            <a:pPr eaLnBrk="1" hangingPunct="1">
              <a:spcBef>
                <a:spcPct val="40000"/>
              </a:spcBef>
              <a:buFontTx/>
              <a:buChar char="-"/>
              <a:defRPr/>
            </a:pPr>
            <a:r>
              <a:rPr lang="en-US" sz="2400">
                <a:solidFill>
                  <a:srgbClr val="000066"/>
                </a:solidFill>
                <a:effectLst/>
              </a:rPr>
              <a:t>Phổ tín hiệu PRK: tương tự phổ tín hiệu OOK</a:t>
            </a: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" y="2362200"/>
          <a:ext cx="87249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5" name="Equation" r:id="rId3" imgW="4356100" imgH="685800" progId="Equation.3">
                  <p:embed/>
                </p:oleObj>
              </mc:Choice>
              <mc:Fallback>
                <p:oleObj name="Equation" r:id="rId3" imgW="43561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724900" cy="1373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774" name="Group 6"/>
          <p:cNvGrpSpPr>
            <a:grpSpLocks/>
          </p:cNvGrpSpPr>
          <p:nvPr/>
        </p:nvGrpSpPr>
        <p:grpSpPr bwMode="auto">
          <a:xfrm>
            <a:off x="1508125" y="4843463"/>
            <a:ext cx="6188075" cy="1938337"/>
            <a:chOff x="1152" y="3312"/>
            <a:chExt cx="3514" cy="837"/>
          </a:xfrm>
        </p:grpSpPr>
        <p:sp>
          <p:nvSpPr>
            <p:cNvPr id="23557" name="Text Box 7"/>
            <p:cNvSpPr txBox="1">
              <a:spLocks noChangeArrowheads="1"/>
            </p:cNvSpPr>
            <p:nvPr/>
          </p:nvSpPr>
          <p:spPr bwMode="auto">
            <a:xfrm>
              <a:off x="2755" y="3936"/>
              <a:ext cx="49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vi-VN" altLang="ja-JP" sz="1800" b="1">
                  <a:latin typeface="Times New Roman" charset="0"/>
                  <a:ea typeface="MS Mincho" charset="0"/>
                  <a:cs typeface="MS Mincho" charset="0"/>
                </a:rPr>
                <a:t>- f </a:t>
              </a:r>
              <a:r>
                <a:rPr lang="vi-VN" altLang="ja-JP" sz="1800" b="1" baseline="-25000">
                  <a:latin typeface="Times New Roman" charset="0"/>
                  <a:ea typeface="MS Mincho" charset="0"/>
                  <a:cs typeface="MS Mincho" charset="0"/>
                </a:rPr>
                <a:t>c</a:t>
              </a:r>
              <a:endParaRPr lang="vi-VN" sz="1800">
                <a:ea typeface="MS Mincho" charset="0"/>
                <a:cs typeface="MS Mincho" charset="0"/>
              </a:endParaRPr>
            </a:p>
          </p:txBody>
        </p:sp>
        <p:sp>
          <p:nvSpPr>
            <p:cNvPr id="23558" name="Text Box 8"/>
            <p:cNvSpPr txBox="1">
              <a:spLocks noChangeArrowheads="1"/>
            </p:cNvSpPr>
            <p:nvPr/>
          </p:nvSpPr>
          <p:spPr bwMode="auto">
            <a:xfrm>
              <a:off x="4090" y="3936"/>
              <a:ext cx="5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vi-VN" altLang="ja-JP" sz="1800" b="1">
                  <a:latin typeface="Times New Roman" charset="0"/>
                  <a:ea typeface="MS Mincho" charset="0"/>
                  <a:cs typeface="MS Mincho" charset="0"/>
                </a:rPr>
                <a:t> f </a:t>
              </a:r>
              <a:r>
                <a:rPr lang="vi-VN" altLang="ja-JP" sz="1800" b="1" baseline="-25000">
                  <a:latin typeface="Times New Roman" charset="0"/>
                  <a:ea typeface="MS Mincho" charset="0"/>
                  <a:cs typeface="MS Mincho" charset="0"/>
                </a:rPr>
                <a:t>c</a:t>
              </a:r>
              <a:endParaRPr lang="vi-VN" sz="1800">
                <a:ea typeface="MS Mincho" charset="0"/>
                <a:cs typeface="MS Mincho" charset="0"/>
              </a:endParaRPr>
            </a:p>
          </p:txBody>
        </p:sp>
        <p:sp>
          <p:nvSpPr>
            <p:cNvPr id="23559" name="Line 9"/>
            <p:cNvSpPr>
              <a:spLocks noChangeShapeType="1"/>
            </p:cNvSpPr>
            <p:nvPr/>
          </p:nvSpPr>
          <p:spPr bwMode="auto">
            <a:xfrm>
              <a:off x="1152" y="3946"/>
              <a:ext cx="9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Line 10"/>
            <p:cNvSpPr>
              <a:spLocks noChangeShapeType="1"/>
            </p:cNvSpPr>
            <p:nvPr/>
          </p:nvSpPr>
          <p:spPr bwMode="auto">
            <a:xfrm flipV="1">
              <a:off x="1613" y="3312"/>
              <a:ext cx="0" cy="6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Freeform 11"/>
            <p:cNvSpPr>
              <a:spLocks/>
            </p:cNvSpPr>
            <p:nvPr/>
          </p:nvSpPr>
          <p:spPr bwMode="auto">
            <a:xfrm>
              <a:off x="1267" y="3542"/>
              <a:ext cx="461" cy="519"/>
            </a:xfrm>
            <a:custGeom>
              <a:avLst/>
              <a:gdLst>
                <a:gd name="T0" fmla="*/ 0 w 1152"/>
                <a:gd name="T1" fmla="*/ 404 h 1296"/>
                <a:gd name="T2" fmla="*/ 58 w 1152"/>
                <a:gd name="T3" fmla="*/ 346 h 1296"/>
                <a:gd name="T4" fmla="*/ 115 w 1152"/>
                <a:gd name="T5" fmla="*/ 404 h 1296"/>
                <a:gd name="T6" fmla="*/ 173 w 1152"/>
                <a:gd name="T7" fmla="*/ 519 h 1296"/>
                <a:gd name="T8" fmla="*/ 231 w 1152"/>
                <a:gd name="T9" fmla="*/ 404 h 1296"/>
                <a:gd name="T10" fmla="*/ 346 w 1152"/>
                <a:gd name="T11" fmla="*/ 0 h 1296"/>
                <a:gd name="T12" fmla="*/ 461 w 1152"/>
                <a:gd name="T13" fmla="*/ 404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Freeform 12"/>
            <p:cNvSpPr>
              <a:spLocks/>
            </p:cNvSpPr>
            <p:nvPr/>
          </p:nvSpPr>
          <p:spPr bwMode="auto">
            <a:xfrm flipH="1">
              <a:off x="1498" y="3542"/>
              <a:ext cx="461" cy="519"/>
            </a:xfrm>
            <a:custGeom>
              <a:avLst/>
              <a:gdLst>
                <a:gd name="T0" fmla="*/ 0 w 1152"/>
                <a:gd name="T1" fmla="*/ 404 h 1296"/>
                <a:gd name="T2" fmla="*/ 58 w 1152"/>
                <a:gd name="T3" fmla="*/ 346 h 1296"/>
                <a:gd name="T4" fmla="*/ 115 w 1152"/>
                <a:gd name="T5" fmla="*/ 404 h 1296"/>
                <a:gd name="T6" fmla="*/ 173 w 1152"/>
                <a:gd name="T7" fmla="*/ 519 h 1296"/>
                <a:gd name="T8" fmla="*/ 231 w 1152"/>
                <a:gd name="T9" fmla="*/ 404 h 1296"/>
                <a:gd name="T10" fmla="*/ 346 w 1152"/>
                <a:gd name="T11" fmla="*/ 0 h 1296"/>
                <a:gd name="T12" fmla="*/ 461 w 1152"/>
                <a:gd name="T13" fmla="*/ 404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Freeform 13"/>
            <p:cNvSpPr>
              <a:spLocks/>
            </p:cNvSpPr>
            <p:nvPr/>
          </p:nvSpPr>
          <p:spPr bwMode="auto">
            <a:xfrm>
              <a:off x="2592" y="3646"/>
              <a:ext cx="461" cy="403"/>
            </a:xfrm>
            <a:custGeom>
              <a:avLst/>
              <a:gdLst>
                <a:gd name="T0" fmla="*/ 0 w 1152"/>
                <a:gd name="T1" fmla="*/ 313 h 1296"/>
                <a:gd name="T2" fmla="*/ 58 w 1152"/>
                <a:gd name="T3" fmla="*/ 269 h 1296"/>
                <a:gd name="T4" fmla="*/ 115 w 1152"/>
                <a:gd name="T5" fmla="*/ 313 h 1296"/>
                <a:gd name="T6" fmla="*/ 173 w 1152"/>
                <a:gd name="T7" fmla="*/ 403 h 1296"/>
                <a:gd name="T8" fmla="*/ 231 w 1152"/>
                <a:gd name="T9" fmla="*/ 313 h 1296"/>
                <a:gd name="T10" fmla="*/ 346 w 1152"/>
                <a:gd name="T11" fmla="*/ 0 h 1296"/>
                <a:gd name="T12" fmla="*/ 461 w 1152"/>
                <a:gd name="T13" fmla="*/ 313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Freeform 14"/>
            <p:cNvSpPr>
              <a:spLocks/>
            </p:cNvSpPr>
            <p:nvPr/>
          </p:nvSpPr>
          <p:spPr bwMode="auto">
            <a:xfrm flipH="1">
              <a:off x="2823" y="3646"/>
              <a:ext cx="461" cy="403"/>
            </a:xfrm>
            <a:custGeom>
              <a:avLst/>
              <a:gdLst>
                <a:gd name="T0" fmla="*/ 0 w 1152"/>
                <a:gd name="T1" fmla="*/ 313 h 1296"/>
                <a:gd name="T2" fmla="*/ 58 w 1152"/>
                <a:gd name="T3" fmla="*/ 269 h 1296"/>
                <a:gd name="T4" fmla="*/ 115 w 1152"/>
                <a:gd name="T5" fmla="*/ 313 h 1296"/>
                <a:gd name="T6" fmla="*/ 173 w 1152"/>
                <a:gd name="T7" fmla="*/ 403 h 1296"/>
                <a:gd name="T8" fmla="*/ 231 w 1152"/>
                <a:gd name="T9" fmla="*/ 313 h 1296"/>
                <a:gd name="T10" fmla="*/ 346 w 1152"/>
                <a:gd name="T11" fmla="*/ 0 h 1296"/>
                <a:gd name="T12" fmla="*/ 461 w 1152"/>
                <a:gd name="T13" fmla="*/ 313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Freeform 15"/>
            <p:cNvSpPr>
              <a:spLocks/>
            </p:cNvSpPr>
            <p:nvPr/>
          </p:nvSpPr>
          <p:spPr bwMode="auto">
            <a:xfrm>
              <a:off x="3860" y="3646"/>
              <a:ext cx="460" cy="403"/>
            </a:xfrm>
            <a:custGeom>
              <a:avLst/>
              <a:gdLst>
                <a:gd name="T0" fmla="*/ 0 w 1152"/>
                <a:gd name="T1" fmla="*/ 313 h 1296"/>
                <a:gd name="T2" fmla="*/ 58 w 1152"/>
                <a:gd name="T3" fmla="*/ 269 h 1296"/>
                <a:gd name="T4" fmla="*/ 115 w 1152"/>
                <a:gd name="T5" fmla="*/ 313 h 1296"/>
                <a:gd name="T6" fmla="*/ 173 w 1152"/>
                <a:gd name="T7" fmla="*/ 403 h 1296"/>
                <a:gd name="T8" fmla="*/ 230 w 1152"/>
                <a:gd name="T9" fmla="*/ 313 h 1296"/>
                <a:gd name="T10" fmla="*/ 345 w 1152"/>
                <a:gd name="T11" fmla="*/ 0 h 1296"/>
                <a:gd name="T12" fmla="*/ 460 w 1152"/>
                <a:gd name="T13" fmla="*/ 313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Freeform 16"/>
            <p:cNvSpPr>
              <a:spLocks/>
            </p:cNvSpPr>
            <p:nvPr/>
          </p:nvSpPr>
          <p:spPr bwMode="auto">
            <a:xfrm flipH="1">
              <a:off x="4090" y="3646"/>
              <a:ext cx="461" cy="403"/>
            </a:xfrm>
            <a:custGeom>
              <a:avLst/>
              <a:gdLst>
                <a:gd name="T0" fmla="*/ 0 w 1152"/>
                <a:gd name="T1" fmla="*/ 313 h 1296"/>
                <a:gd name="T2" fmla="*/ 58 w 1152"/>
                <a:gd name="T3" fmla="*/ 269 h 1296"/>
                <a:gd name="T4" fmla="*/ 115 w 1152"/>
                <a:gd name="T5" fmla="*/ 313 h 1296"/>
                <a:gd name="T6" fmla="*/ 173 w 1152"/>
                <a:gd name="T7" fmla="*/ 403 h 1296"/>
                <a:gd name="T8" fmla="*/ 231 w 1152"/>
                <a:gd name="T9" fmla="*/ 313 h 1296"/>
                <a:gd name="T10" fmla="*/ 346 w 1152"/>
                <a:gd name="T11" fmla="*/ 0 h 1296"/>
                <a:gd name="T12" fmla="*/ 461 w 1152"/>
                <a:gd name="T13" fmla="*/ 313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296">
                  <a:moveTo>
                    <a:pt x="0" y="1008"/>
                  </a:moveTo>
                  <a:cubicBezTo>
                    <a:pt x="48" y="936"/>
                    <a:pt x="96" y="864"/>
                    <a:pt x="144" y="864"/>
                  </a:cubicBezTo>
                  <a:cubicBezTo>
                    <a:pt x="192" y="864"/>
                    <a:pt x="240" y="936"/>
                    <a:pt x="288" y="1008"/>
                  </a:cubicBezTo>
                  <a:cubicBezTo>
                    <a:pt x="336" y="1080"/>
                    <a:pt x="384" y="1296"/>
                    <a:pt x="432" y="1296"/>
                  </a:cubicBezTo>
                  <a:cubicBezTo>
                    <a:pt x="480" y="1296"/>
                    <a:pt x="504" y="1224"/>
                    <a:pt x="576" y="1008"/>
                  </a:cubicBezTo>
                  <a:cubicBezTo>
                    <a:pt x="648" y="792"/>
                    <a:pt x="768" y="0"/>
                    <a:pt x="864" y="0"/>
                  </a:cubicBezTo>
                  <a:cubicBezTo>
                    <a:pt x="960" y="0"/>
                    <a:pt x="1104" y="840"/>
                    <a:pt x="1152" y="100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7"/>
            <p:cNvSpPr>
              <a:spLocks noChangeShapeType="1"/>
            </p:cNvSpPr>
            <p:nvPr/>
          </p:nvSpPr>
          <p:spPr bwMode="auto">
            <a:xfrm>
              <a:off x="2477" y="3962"/>
              <a:ext cx="21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8"/>
            <p:cNvSpPr>
              <a:spLocks noChangeShapeType="1"/>
            </p:cNvSpPr>
            <p:nvPr/>
          </p:nvSpPr>
          <p:spPr bwMode="auto">
            <a:xfrm flipV="1">
              <a:off x="3572" y="3318"/>
              <a:ext cx="0" cy="6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9"/>
            <p:cNvSpPr>
              <a:spLocks noChangeShapeType="1"/>
            </p:cNvSpPr>
            <p:nvPr/>
          </p:nvSpPr>
          <p:spPr bwMode="auto">
            <a:xfrm flipV="1">
              <a:off x="2938" y="3530"/>
              <a:ext cx="0" cy="4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20"/>
            <p:cNvSpPr>
              <a:spLocks noChangeShapeType="1"/>
            </p:cNvSpPr>
            <p:nvPr/>
          </p:nvSpPr>
          <p:spPr bwMode="auto">
            <a:xfrm flipV="1">
              <a:off x="4205" y="3530"/>
              <a:ext cx="0" cy="4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Text Box 21"/>
            <p:cNvSpPr txBox="1">
              <a:spLocks noChangeArrowheads="1"/>
            </p:cNvSpPr>
            <p:nvPr/>
          </p:nvSpPr>
          <p:spPr bwMode="auto">
            <a:xfrm>
              <a:off x="3472" y="3976"/>
              <a:ext cx="17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vi-VN" altLang="ja-JP" sz="1800" b="1">
                  <a:latin typeface="Times New Roman" charset="0"/>
                  <a:ea typeface="MS Mincho" charset="0"/>
                  <a:cs typeface="MS Mincho" charset="0"/>
                </a:rPr>
                <a:t>0</a:t>
              </a:r>
              <a:endParaRPr lang="vi-VN" sz="1800">
                <a:ea typeface="MS Mincho" charset="0"/>
                <a:cs typeface="MS Minch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5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>
            <a:extLst>
              <a:ext uri="{FF2B5EF4-FFF2-40B4-BE49-F238E27FC236}">
                <a16:creationId xmlns:a16="http://schemas.microsoft.com/office/drawing/2014/main" id="{36DE418C-735B-E94A-8C23-6CF1FAE90E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PSK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2" name="Text Box 39">
            <a:extLst>
              <a:ext uri="{FF2B5EF4-FFF2-40B4-BE49-F238E27FC236}">
                <a16:creationId xmlns:a16="http://schemas.microsoft.com/office/drawing/2014/main" id="{8A3C37C4-EC78-4046-ACCB-7AEA86D7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7315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10000"/>
              </a:spcBef>
            </a:pPr>
            <a:r>
              <a:rPr lang="en-US" altLang="en-US" sz="2400">
                <a:solidFill>
                  <a:srgbClr val="000066"/>
                </a:solidFill>
              </a:rPr>
              <a:t>Tín hiệu mang tin được mã hóa ở dạng </a:t>
            </a:r>
            <a:r>
              <a:rPr lang="en-US" altLang="en-US" sz="2400" i="1">
                <a:solidFill>
                  <a:srgbClr val="000066"/>
                </a:solidFill>
              </a:rPr>
              <a:t>polar NRZ</a:t>
            </a:r>
            <a:endParaRPr lang="vi-VN" altLang="en-US" sz="2400" i="1">
              <a:solidFill>
                <a:srgbClr val="000066"/>
              </a:solidFill>
            </a:endParaRPr>
          </a:p>
        </p:txBody>
      </p:sp>
      <p:grpSp>
        <p:nvGrpSpPr>
          <p:cNvPr id="83" name="Group 145">
            <a:extLst>
              <a:ext uri="{FF2B5EF4-FFF2-40B4-BE49-F238E27FC236}">
                <a16:creationId xmlns:a16="http://schemas.microsoft.com/office/drawing/2014/main" id="{D13A2545-5373-CB43-8150-583A275167B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667000"/>
            <a:ext cx="1422400" cy="1006475"/>
            <a:chOff x="2704" y="1296"/>
            <a:chExt cx="518" cy="346"/>
          </a:xfrm>
        </p:grpSpPr>
        <p:sp>
          <p:nvSpPr>
            <p:cNvPr id="85" name="AutoShape 93">
              <a:extLst>
                <a:ext uri="{FF2B5EF4-FFF2-40B4-BE49-F238E27FC236}">
                  <a16:creationId xmlns:a16="http://schemas.microsoft.com/office/drawing/2014/main" id="{A6A7A8FD-EB5C-9043-8DC5-28627616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527"/>
              <a:ext cx="120" cy="115"/>
            </a:xfrm>
            <a:prstGeom prst="flowChartSummingJunction">
              <a:avLst/>
            </a:prstGeom>
            <a:solidFill>
              <a:srgbClr val="FFFF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Oval 94">
              <a:extLst>
                <a:ext uri="{FF2B5EF4-FFF2-40B4-BE49-F238E27FC236}">
                  <a16:creationId xmlns:a16="http://schemas.microsoft.com/office/drawing/2014/main" id="{51FC4C64-06F5-A343-9C00-B9F603DE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296"/>
              <a:ext cx="120" cy="11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95">
              <a:extLst>
                <a:ext uri="{FF2B5EF4-FFF2-40B4-BE49-F238E27FC236}">
                  <a16:creationId xmlns:a16="http://schemas.microsoft.com/office/drawing/2014/main" id="{5DC1BE17-2ED9-2540-AEBE-AEEC0B41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4" y="1342"/>
              <a:ext cx="120" cy="38"/>
            </a:xfrm>
            <a:custGeom>
              <a:avLst/>
              <a:gdLst>
                <a:gd name="T0" fmla="*/ 0 w 432"/>
                <a:gd name="T1" fmla="*/ 144 h 144"/>
                <a:gd name="T2" fmla="*/ 144 w 432"/>
                <a:gd name="T3" fmla="*/ 0 h 144"/>
                <a:gd name="T4" fmla="*/ 288 w 432"/>
                <a:gd name="T5" fmla="*/ 144 h 144"/>
                <a:gd name="T6" fmla="*/ 432 w 432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44">
                  <a:moveTo>
                    <a:pt x="0" y="144"/>
                  </a:moveTo>
                  <a:cubicBezTo>
                    <a:pt x="48" y="72"/>
                    <a:pt x="96" y="0"/>
                    <a:pt x="144" y="0"/>
                  </a:cubicBezTo>
                  <a:cubicBezTo>
                    <a:pt x="192" y="0"/>
                    <a:pt x="240" y="144"/>
                    <a:pt x="288" y="144"/>
                  </a:cubicBezTo>
                  <a:cubicBezTo>
                    <a:pt x="336" y="144"/>
                    <a:pt x="384" y="72"/>
                    <a:pt x="432" y="0"/>
                  </a:cubicBezTo>
                </a:path>
              </a:pathLst>
            </a:custGeom>
            <a:solidFill>
              <a:srgbClr val="FFFF00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96">
              <a:extLst>
                <a:ext uri="{FF2B5EF4-FFF2-40B4-BE49-F238E27FC236}">
                  <a16:creationId xmlns:a16="http://schemas.microsoft.com/office/drawing/2014/main" id="{0D168FED-BFC1-FF46-87B4-8A04B5459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412"/>
              <a:ext cx="0" cy="1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97">
              <a:extLst>
                <a:ext uri="{FF2B5EF4-FFF2-40B4-BE49-F238E27FC236}">
                  <a16:creationId xmlns:a16="http://schemas.microsoft.com/office/drawing/2014/main" id="{9ADDDE1C-E3B9-BD4F-BF98-10D0528B2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1588"/>
              <a:ext cx="19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98">
              <a:extLst>
                <a:ext uri="{FF2B5EF4-FFF2-40B4-BE49-F238E27FC236}">
                  <a16:creationId xmlns:a16="http://schemas.microsoft.com/office/drawing/2014/main" id="{9C5549FC-DF18-D048-A17F-6C3CDF11C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3" y="1588"/>
              <a:ext cx="19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144">
            <a:extLst>
              <a:ext uri="{FF2B5EF4-FFF2-40B4-BE49-F238E27FC236}">
                <a16:creationId xmlns:a16="http://schemas.microsoft.com/office/drawing/2014/main" id="{74BE64C7-14E2-994F-8054-A2887E096E6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200400"/>
            <a:ext cx="3027363" cy="628650"/>
            <a:chOff x="3288" y="1466"/>
            <a:chExt cx="1474" cy="274"/>
          </a:xfrm>
        </p:grpSpPr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E1F10C45-371C-C04B-9FE8-3AB73E830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" y="1469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B26136E6-B00C-7B4A-B55A-D16D3E5F6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1469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17E3DFC5-49DF-6F42-AFAA-AA3780E95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605"/>
              <a:ext cx="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27">
              <a:extLst>
                <a:ext uri="{FF2B5EF4-FFF2-40B4-BE49-F238E27FC236}">
                  <a16:creationId xmlns:a16="http://schemas.microsoft.com/office/drawing/2014/main" id="{CA0E2114-82A2-C94F-B5CA-8F3CB684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" y="1466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33">
              <a:extLst>
                <a:ext uri="{FF2B5EF4-FFF2-40B4-BE49-F238E27FC236}">
                  <a16:creationId xmlns:a16="http://schemas.microsoft.com/office/drawing/2014/main" id="{744DC2A7-AE28-0642-8EC4-70C014DCE0D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88" y="1471"/>
              <a:ext cx="245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34">
              <a:extLst>
                <a:ext uri="{FF2B5EF4-FFF2-40B4-BE49-F238E27FC236}">
                  <a16:creationId xmlns:a16="http://schemas.microsoft.com/office/drawing/2014/main" id="{E0ED7418-9906-214C-B842-F88607768A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85" y="1466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35">
              <a:extLst>
                <a:ext uri="{FF2B5EF4-FFF2-40B4-BE49-F238E27FC236}">
                  <a16:creationId xmlns:a16="http://schemas.microsoft.com/office/drawing/2014/main" id="{B5E8EBB0-D5F9-4141-AC06-551420DBBD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18" y="1466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146">
            <a:extLst>
              <a:ext uri="{FF2B5EF4-FFF2-40B4-BE49-F238E27FC236}">
                <a16:creationId xmlns:a16="http://schemas.microsoft.com/office/drawing/2014/main" id="{1241CDB5-62C0-B045-B687-A09909B44EFE}"/>
              </a:ext>
            </a:extLst>
          </p:cNvPr>
          <p:cNvGrpSpPr>
            <a:grpSpLocks/>
          </p:cNvGrpSpPr>
          <p:nvPr/>
        </p:nvGrpSpPr>
        <p:grpSpPr bwMode="auto">
          <a:xfrm>
            <a:off x="0" y="3048000"/>
            <a:ext cx="3581400" cy="1001713"/>
            <a:chOff x="336" y="1200"/>
            <a:chExt cx="2256" cy="631"/>
          </a:xfrm>
        </p:grpSpPr>
        <p:sp>
          <p:nvSpPr>
            <p:cNvPr id="100" name="Text Box 100">
              <a:extLst>
                <a:ext uri="{FF2B5EF4-FFF2-40B4-BE49-F238E27FC236}">
                  <a16:creationId xmlns:a16="http://schemas.microsoft.com/office/drawing/2014/main" id="{DF122EA0-1035-174D-B0B5-B97C0A536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00"/>
              <a:ext cx="1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vi-VN" altLang="ja-JP" b="1">
                  <a:latin typeface="Times New Roman" panose="02020603050405020304" pitchFamily="18" charset="0"/>
                  <a:ea typeface="MS Mincho" panose="02020609040205080304" pitchFamily="49" charset="-128"/>
                </a:rPr>
                <a:t>1</a:t>
              </a:r>
              <a:endParaRPr lang="vi-VN" altLang="en-US">
                <a:ea typeface="MS Mincho" panose="02020609040205080304" pitchFamily="49" charset="-128"/>
              </a:endParaRPr>
            </a:p>
          </p:txBody>
        </p:sp>
        <p:sp>
          <p:nvSpPr>
            <p:cNvPr id="101" name="Text Box 101">
              <a:extLst>
                <a:ext uri="{FF2B5EF4-FFF2-40B4-BE49-F238E27FC236}">
                  <a16:creationId xmlns:a16="http://schemas.microsoft.com/office/drawing/2014/main" id="{16EAAE0A-ACBF-4747-B9EF-7421EC533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59"/>
              <a:ext cx="3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vi-VN" altLang="ja-JP" b="1">
                  <a:latin typeface="Times New Roman" panose="02020603050405020304" pitchFamily="18" charset="0"/>
                  <a:ea typeface="MS Mincho" panose="02020609040205080304" pitchFamily="49" charset="-128"/>
                </a:rPr>
                <a:t>-1</a:t>
              </a:r>
              <a:endParaRPr lang="vi-VN" altLang="en-US">
                <a:ea typeface="MS Mincho" panose="02020609040205080304" pitchFamily="49" charset="-128"/>
              </a:endParaRPr>
            </a:p>
          </p:txBody>
        </p:sp>
        <p:sp>
          <p:nvSpPr>
            <p:cNvPr id="102" name="Text Box 99">
              <a:extLst>
                <a:ext uri="{FF2B5EF4-FFF2-40B4-BE49-F238E27FC236}">
                  <a16:creationId xmlns:a16="http://schemas.microsoft.com/office/drawing/2014/main" id="{B24894D7-4DEE-F242-B010-203A02325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36"/>
              <a:ext cx="31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l"/>
              <a:r>
                <a:rPr lang="vi-VN" altLang="ja-JP" b="1">
                  <a:latin typeface="Times New Roman" panose="02020603050405020304" pitchFamily="18" charset="0"/>
                  <a:ea typeface="MS Mincho" panose="02020609040205080304" pitchFamily="49" charset="-128"/>
                </a:rPr>
                <a:t>T</a:t>
              </a:r>
              <a:r>
                <a:rPr lang="vi-VN" altLang="ja-JP" b="1" baseline="-25000">
                  <a:latin typeface="Times New Roman" panose="02020603050405020304" pitchFamily="18" charset="0"/>
                  <a:ea typeface="MS Mincho" panose="02020609040205080304" pitchFamily="49" charset="-128"/>
                </a:rPr>
                <a:t>0</a:t>
              </a:r>
              <a:endParaRPr lang="vi-VN" altLang="en-US">
                <a:ea typeface="MS Mincho" panose="02020609040205080304" pitchFamily="49" charset="-128"/>
              </a:endParaRPr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8AC8BADD-9F47-B54B-BC74-7AE14CF8D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04"/>
              <a:ext cx="3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3">
              <a:extLst>
                <a:ext uri="{FF2B5EF4-FFF2-40B4-BE49-F238E27FC236}">
                  <a16:creationId xmlns:a16="http://schemas.microsoft.com/office/drawing/2014/main" id="{209B9E4E-67E7-2B47-8C6A-F9079F5DA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1373"/>
              <a:ext cx="32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4">
              <a:extLst>
                <a:ext uri="{FF2B5EF4-FFF2-40B4-BE49-F238E27FC236}">
                  <a16:creationId xmlns:a16="http://schemas.microsoft.com/office/drawing/2014/main" id="{4B252BB8-1F1E-384C-A241-70620D32F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" y="1613"/>
              <a:ext cx="3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5">
              <a:extLst>
                <a:ext uri="{FF2B5EF4-FFF2-40B4-BE49-F238E27FC236}">
                  <a16:creationId xmlns:a16="http://schemas.microsoft.com/office/drawing/2014/main" id="{851DDEF7-7BD1-3144-A8E0-D5A0F55EA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1373"/>
              <a:ext cx="32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6">
              <a:extLst>
                <a:ext uri="{FF2B5EF4-FFF2-40B4-BE49-F238E27FC236}">
                  <a16:creationId xmlns:a16="http://schemas.microsoft.com/office/drawing/2014/main" id="{82153143-9DE9-754E-8C71-7128ACB94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1373"/>
              <a:ext cx="3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A6CE254A-F7DA-6C4C-88B2-E4C2DAA8C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8" y="1344"/>
              <a:ext cx="0" cy="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:a16="http://schemas.microsoft.com/office/drawing/2014/main" id="{739A2E3B-C482-7D44-A42A-128FE1907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1613"/>
              <a:ext cx="32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45A34D6F-8D5F-0A4E-AEF9-F05BC017C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728"/>
              <a:ext cx="1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11">
              <a:extLst>
                <a:ext uri="{FF2B5EF4-FFF2-40B4-BE49-F238E27FC236}">
                  <a16:creationId xmlns:a16="http://schemas.microsoft.com/office/drawing/2014/main" id="{D4A4E18B-12C4-8F46-A712-383FA1A30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1618"/>
              <a:ext cx="0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12">
              <a:extLst>
                <a:ext uri="{FF2B5EF4-FFF2-40B4-BE49-F238E27FC236}">
                  <a16:creationId xmlns:a16="http://schemas.microsoft.com/office/drawing/2014/main" id="{470E9F64-3F4B-B64A-9E69-04AC81E8A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05"/>
              <a:ext cx="0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28">
              <a:extLst>
                <a:ext uri="{FF2B5EF4-FFF2-40B4-BE49-F238E27FC236}">
                  <a16:creationId xmlns:a16="http://schemas.microsoft.com/office/drawing/2014/main" id="{25460918-8D7D-BD49-AF5C-2F5E650BB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1373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29">
              <a:extLst>
                <a:ext uri="{FF2B5EF4-FFF2-40B4-BE49-F238E27FC236}">
                  <a16:creationId xmlns:a16="http://schemas.microsoft.com/office/drawing/2014/main" id="{662BC872-A68E-144F-A6FA-1252198B1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1373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30">
              <a:extLst>
                <a:ext uri="{FF2B5EF4-FFF2-40B4-BE49-F238E27FC236}">
                  <a16:creationId xmlns:a16="http://schemas.microsoft.com/office/drawing/2014/main" id="{A5E9C01D-7CFD-154E-9EAA-92C34E9FF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373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31">
              <a:extLst>
                <a:ext uri="{FF2B5EF4-FFF2-40B4-BE49-F238E27FC236}">
                  <a16:creationId xmlns:a16="http://schemas.microsoft.com/office/drawing/2014/main" id="{D84EE647-5F5C-FF49-A0DD-F3AF73EC7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0" y="1373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32">
              <a:extLst>
                <a:ext uri="{FF2B5EF4-FFF2-40B4-BE49-F238E27FC236}">
                  <a16:creationId xmlns:a16="http://schemas.microsoft.com/office/drawing/2014/main" id="{DC90EF27-AFA6-4E45-A3DD-B82F566B3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88"/>
              <a:ext cx="19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37">
              <a:extLst>
                <a:ext uri="{FF2B5EF4-FFF2-40B4-BE49-F238E27FC236}">
                  <a16:creationId xmlns:a16="http://schemas.microsoft.com/office/drawing/2014/main" id="{998FFDE4-05EF-284A-863E-CDBAE2C8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" y="1728"/>
              <a:ext cx="1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139">
            <a:extLst>
              <a:ext uri="{FF2B5EF4-FFF2-40B4-BE49-F238E27FC236}">
                <a16:creationId xmlns:a16="http://schemas.microsoft.com/office/drawing/2014/main" id="{A49D0110-9471-E046-86DD-B88F6C3484B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828800"/>
            <a:ext cx="1958975" cy="609600"/>
            <a:chOff x="3696" y="2563"/>
            <a:chExt cx="964" cy="269"/>
          </a:xfrm>
        </p:grpSpPr>
        <p:sp>
          <p:nvSpPr>
            <p:cNvPr id="120" name="Freeform 140">
              <a:extLst>
                <a:ext uri="{FF2B5EF4-FFF2-40B4-BE49-F238E27FC236}">
                  <a16:creationId xmlns:a16="http://schemas.microsoft.com/office/drawing/2014/main" id="{AD0EFD0E-6651-3A45-83A0-61C54B255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41">
              <a:extLst>
                <a:ext uri="{FF2B5EF4-FFF2-40B4-BE49-F238E27FC236}">
                  <a16:creationId xmlns:a16="http://schemas.microsoft.com/office/drawing/2014/main" id="{499CDD2C-2E60-2F4F-AA03-4CE5FDD6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42">
              <a:extLst>
                <a:ext uri="{FF2B5EF4-FFF2-40B4-BE49-F238E27FC236}">
                  <a16:creationId xmlns:a16="http://schemas.microsoft.com/office/drawing/2014/main" id="{8A6F1DE0-73DE-B143-8519-FD95AFD0A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43">
              <a:extLst>
                <a:ext uri="{FF2B5EF4-FFF2-40B4-BE49-F238E27FC236}">
                  <a16:creationId xmlns:a16="http://schemas.microsoft.com/office/drawing/2014/main" id="{23B6269E-6DA6-B342-89B8-F3BA1AB6F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2563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>
            <a:extLst>
              <a:ext uri="{FF2B5EF4-FFF2-40B4-BE49-F238E27FC236}">
                <a16:creationId xmlns:a16="http://schemas.microsoft.com/office/drawing/2014/main" id="{36DE418C-735B-E94A-8C23-6CF1FAE90E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giải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PSK (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kiểu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kết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hợp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)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4" name="Group 3">
            <a:extLst>
              <a:ext uri="{FF2B5EF4-FFF2-40B4-BE49-F238E27FC236}">
                <a16:creationId xmlns:a16="http://schemas.microsoft.com/office/drawing/2014/main" id="{74912F3D-ADB4-8C4C-AA9A-CD2501EDE1D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6061075"/>
            <a:ext cx="3200400" cy="568325"/>
            <a:chOff x="2842" y="3264"/>
            <a:chExt cx="1680" cy="358"/>
          </a:xfrm>
        </p:grpSpPr>
        <p:sp>
          <p:nvSpPr>
            <p:cNvPr id="45" name="Line 4">
              <a:extLst>
                <a:ext uri="{FF2B5EF4-FFF2-40B4-BE49-F238E27FC236}">
                  <a16:creationId xmlns:a16="http://schemas.microsoft.com/office/drawing/2014/main" id="{54204ED1-675C-EF49-B156-FBA9B1BCE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3426"/>
              <a:ext cx="28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">
              <a:extLst>
                <a:ext uri="{FF2B5EF4-FFF2-40B4-BE49-F238E27FC236}">
                  <a16:creationId xmlns:a16="http://schemas.microsoft.com/office/drawing/2014/main" id="{7944F976-2093-9F4B-BF9F-1EC58ED5B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608"/>
              <a:ext cx="27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">
              <a:extLst>
                <a:ext uri="{FF2B5EF4-FFF2-40B4-BE49-F238E27FC236}">
                  <a16:creationId xmlns:a16="http://schemas.microsoft.com/office/drawing/2014/main" id="{98549847-8AD5-B841-BC32-7D699E567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3426"/>
              <a:ext cx="0" cy="19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7">
              <a:extLst>
                <a:ext uri="{FF2B5EF4-FFF2-40B4-BE49-F238E27FC236}">
                  <a16:creationId xmlns:a16="http://schemas.microsoft.com/office/drawing/2014/main" id="{C2E6CFA6-81F8-4849-9DB0-720D27952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3426"/>
              <a:ext cx="0" cy="19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23E9B336-C7A3-F847-9B2A-F9CBCE056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3426"/>
              <a:ext cx="0" cy="19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83CE9E28-DC87-EC40-A1F2-648FB62BC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3426"/>
              <a:ext cx="28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E4C00D92-57D7-2C49-8CBC-ABAAD1FD1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3426"/>
              <a:ext cx="27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E76C88B5-1DAE-D54A-92B2-2403495A3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3426"/>
              <a:ext cx="0" cy="19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19A7AFA7-1096-5742-9476-CE1684A3C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3380"/>
              <a:ext cx="0" cy="9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3">
              <a:extLst>
                <a:ext uri="{FF2B5EF4-FFF2-40B4-BE49-F238E27FC236}">
                  <a16:creationId xmlns:a16="http://schemas.microsoft.com/office/drawing/2014/main" id="{389E5EB4-9F2D-F845-A19C-6EE4C6848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3622"/>
              <a:ext cx="28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2835915A-F4E5-754B-940F-F6E96D64A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64"/>
              <a:ext cx="0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5">
              <a:extLst>
                <a:ext uri="{FF2B5EF4-FFF2-40B4-BE49-F238E27FC236}">
                  <a16:creationId xmlns:a16="http://schemas.microsoft.com/office/drawing/2014/main" id="{EED04654-17AC-754D-A0E6-3B3F17AF1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264"/>
              <a:ext cx="0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E4BA1064-456D-734C-8BBB-6925F2DA2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264"/>
              <a:ext cx="0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7">
              <a:extLst>
                <a:ext uri="{FF2B5EF4-FFF2-40B4-BE49-F238E27FC236}">
                  <a16:creationId xmlns:a16="http://schemas.microsoft.com/office/drawing/2014/main" id="{F41745E5-AE6B-A241-9605-904938703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3264"/>
              <a:ext cx="0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DAE1F4C7-32CF-8440-979A-06DAD38B1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2" y="3608"/>
              <a:ext cx="27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234">
            <a:extLst>
              <a:ext uri="{FF2B5EF4-FFF2-40B4-BE49-F238E27FC236}">
                <a16:creationId xmlns:a16="http://schemas.microsoft.com/office/drawing/2014/main" id="{F2FF4FF4-3B57-A64F-B505-BF561C5086CF}"/>
              </a:ext>
            </a:extLst>
          </p:cNvPr>
          <p:cNvGrpSpPr>
            <a:grpSpLocks/>
          </p:cNvGrpSpPr>
          <p:nvPr/>
        </p:nvGrpSpPr>
        <p:grpSpPr bwMode="auto">
          <a:xfrm>
            <a:off x="1470025" y="1403350"/>
            <a:ext cx="4987925" cy="727075"/>
            <a:chOff x="926" y="858"/>
            <a:chExt cx="3142" cy="458"/>
          </a:xfrm>
        </p:grpSpPr>
        <p:sp>
          <p:nvSpPr>
            <p:cNvPr id="62" name="Text Box 150">
              <a:extLst>
                <a:ext uri="{FF2B5EF4-FFF2-40B4-BE49-F238E27FC236}">
                  <a16:creationId xmlns:a16="http://schemas.microsoft.com/office/drawing/2014/main" id="{4EB31232-EA0F-2047-90F5-F3D3994D1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914"/>
              <a:ext cx="41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r>
                <a:rPr lang="vi-VN" altLang="ja-JP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PSK</a:t>
              </a:r>
              <a:endParaRPr lang="vi-VN" altLang="en-US" dirty="0">
                <a:ea typeface="MS Mincho" panose="02020609040205080304" pitchFamily="49" charset="-128"/>
              </a:endParaRPr>
            </a:p>
          </p:txBody>
        </p:sp>
        <p:sp>
          <p:nvSpPr>
            <p:cNvPr id="63" name="Line 151">
              <a:extLst>
                <a:ext uri="{FF2B5EF4-FFF2-40B4-BE49-F238E27FC236}">
                  <a16:creationId xmlns:a16="http://schemas.microsoft.com/office/drawing/2014/main" id="{1791049C-A6EF-2F4F-829F-84A31E397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056"/>
              <a:ext cx="6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155">
              <a:extLst>
                <a:ext uri="{FF2B5EF4-FFF2-40B4-BE49-F238E27FC236}">
                  <a16:creationId xmlns:a16="http://schemas.microsoft.com/office/drawing/2014/main" id="{EB041305-3938-4942-8716-4FBF5877B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919"/>
              <a:ext cx="279" cy="261"/>
            </a:xfrm>
            <a:prstGeom prst="flowChartSummingJunction">
              <a:avLst/>
            </a:prstGeom>
            <a:solidFill>
              <a:srgbClr val="FFCC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57">
              <a:extLst>
                <a:ext uri="{FF2B5EF4-FFF2-40B4-BE49-F238E27FC236}">
                  <a16:creationId xmlns:a16="http://schemas.microsoft.com/office/drawing/2014/main" id="{41DDB159-8E4B-6C4F-9382-CD4539E3F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86"/>
              <a:ext cx="0" cy="1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58">
              <a:extLst>
                <a:ext uri="{FF2B5EF4-FFF2-40B4-BE49-F238E27FC236}">
                  <a16:creationId xmlns:a16="http://schemas.microsoft.com/office/drawing/2014/main" id="{8DA17A3C-7EA8-DB4D-8D09-FA5BCBE30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56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64">
              <a:extLst>
                <a:ext uri="{FF2B5EF4-FFF2-40B4-BE49-F238E27FC236}">
                  <a16:creationId xmlns:a16="http://schemas.microsoft.com/office/drawing/2014/main" id="{60616CA3-E95B-A241-B21F-3723FDB4D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" y="881"/>
              <a:ext cx="278" cy="1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67">
              <a:extLst>
                <a:ext uri="{FF2B5EF4-FFF2-40B4-BE49-F238E27FC236}">
                  <a16:creationId xmlns:a16="http://schemas.microsoft.com/office/drawing/2014/main" id="{B6185EB4-0574-C44E-B098-C173FB35B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028"/>
              <a:ext cx="755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170">
              <a:extLst>
                <a:ext uri="{FF2B5EF4-FFF2-40B4-BE49-F238E27FC236}">
                  <a16:creationId xmlns:a16="http://schemas.microsoft.com/office/drawing/2014/main" id="{A60E0A6F-A722-F841-B2F9-CDA1D41D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58"/>
              <a:ext cx="528" cy="41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LPF</a:t>
              </a:r>
            </a:p>
          </p:txBody>
        </p:sp>
      </p:grpSp>
      <p:grpSp>
        <p:nvGrpSpPr>
          <p:cNvPr id="124" name="Group 172">
            <a:extLst>
              <a:ext uri="{FF2B5EF4-FFF2-40B4-BE49-F238E27FC236}">
                <a16:creationId xmlns:a16="http://schemas.microsoft.com/office/drawing/2014/main" id="{7A952F38-3F84-8F4E-B61F-A60C0922F852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632075"/>
            <a:ext cx="3027363" cy="628650"/>
            <a:chOff x="3288" y="1466"/>
            <a:chExt cx="1474" cy="274"/>
          </a:xfrm>
        </p:grpSpPr>
        <p:sp>
          <p:nvSpPr>
            <p:cNvPr id="125" name="Freeform 173">
              <a:extLst>
                <a:ext uri="{FF2B5EF4-FFF2-40B4-BE49-F238E27FC236}">
                  <a16:creationId xmlns:a16="http://schemas.microsoft.com/office/drawing/2014/main" id="{875719FF-0FDF-0447-B208-74462442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" y="1469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74">
              <a:extLst>
                <a:ext uri="{FF2B5EF4-FFF2-40B4-BE49-F238E27FC236}">
                  <a16:creationId xmlns:a16="http://schemas.microsoft.com/office/drawing/2014/main" id="{A389851F-0891-DE46-8178-D954896D0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1469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75">
              <a:extLst>
                <a:ext uri="{FF2B5EF4-FFF2-40B4-BE49-F238E27FC236}">
                  <a16:creationId xmlns:a16="http://schemas.microsoft.com/office/drawing/2014/main" id="{7DE18C65-8CAD-E14F-9947-7D87DE3C8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605"/>
              <a:ext cx="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76">
              <a:extLst>
                <a:ext uri="{FF2B5EF4-FFF2-40B4-BE49-F238E27FC236}">
                  <a16:creationId xmlns:a16="http://schemas.microsoft.com/office/drawing/2014/main" id="{CAC9063E-21F4-C94B-84D9-19C06C10C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" y="1466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77">
              <a:extLst>
                <a:ext uri="{FF2B5EF4-FFF2-40B4-BE49-F238E27FC236}">
                  <a16:creationId xmlns:a16="http://schemas.microsoft.com/office/drawing/2014/main" id="{B9F5203B-4F6A-9D48-9C1A-779230238DF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88" y="1471"/>
              <a:ext cx="245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78">
              <a:extLst>
                <a:ext uri="{FF2B5EF4-FFF2-40B4-BE49-F238E27FC236}">
                  <a16:creationId xmlns:a16="http://schemas.microsoft.com/office/drawing/2014/main" id="{9892C077-A1F5-D94B-B8B7-4D73255AF81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85" y="1466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79">
              <a:extLst>
                <a:ext uri="{FF2B5EF4-FFF2-40B4-BE49-F238E27FC236}">
                  <a16:creationId xmlns:a16="http://schemas.microsoft.com/office/drawing/2014/main" id="{0ABF3B92-A23D-484E-87C3-4296A2B8184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18" y="1466"/>
              <a:ext cx="244" cy="269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50">
            <a:extLst>
              <a:ext uri="{FF2B5EF4-FFF2-40B4-BE49-F238E27FC236}">
                <a16:creationId xmlns:a16="http://schemas.microsoft.com/office/drawing/2014/main" id="{67455300-5433-7647-8502-156DE337768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698875"/>
            <a:ext cx="3082925" cy="609600"/>
            <a:chOff x="1872" y="2304"/>
            <a:chExt cx="1942" cy="384"/>
          </a:xfrm>
        </p:grpSpPr>
        <p:grpSp>
          <p:nvGrpSpPr>
            <p:cNvPr id="133" name="Group 180">
              <a:extLst>
                <a:ext uri="{FF2B5EF4-FFF2-40B4-BE49-F238E27FC236}">
                  <a16:creationId xmlns:a16="http://schemas.microsoft.com/office/drawing/2014/main" id="{D78D5977-F43C-9A4B-AEE5-8E4DEC7FA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04"/>
              <a:ext cx="1296" cy="384"/>
              <a:chOff x="3696" y="2563"/>
              <a:chExt cx="964" cy="269"/>
            </a:xfrm>
          </p:grpSpPr>
          <p:sp>
            <p:nvSpPr>
              <p:cNvPr id="136" name="Freeform 181">
                <a:extLst>
                  <a:ext uri="{FF2B5EF4-FFF2-40B4-BE49-F238E27FC236}">
                    <a16:creationId xmlns:a16="http://schemas.microsoft.com/office/drawing/2014/main" id="{CA9FFADA-DE11-3B45-83E5-1DAD7DDB9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2563"/>
                <a:ext cx="244" cy="269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82">
                <a:extLst>
                  <a:ext uri="{FF2B5EF4-FFF2-40B4-BE49-F238E27FC236}">
                    <a16:creationId xmlns:a16="http://schemas.microsoft.com/office/drawing/2014/main" id="{C4BE6683-8190-CD4A-8F1D-4021BD6F8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563"/>
                <a:ext cx="244" cy="269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83">
                <a:extLst>
                  <a:ext uri="{FF2B5EF4-FFF2-40B4-BE49-F238E27FC236}">
                    <a16:creationId xmlns:a16="http://schemas.microsoft.com/office/drawing/2014/main" id="{DD82AEBD-5105-B341-90BF-59E3EA671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2563"/>
                <a:ext cx="244" cy="269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84">
                <a:extLst>
                  <a:ext uri="{FF2B5EF4-FFF2-40B4-BE49-F238E27FC236}">
                    <a16:creationId xmlns:a16="http://schemas.microsoft.com/office/drawing/2014/main" id="{000DAA30-DB2F-494B-984E-DB21C68D2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2563"/>
                <a:ext cx="244" cy="269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" name="Freeform 186">
              <a:extLst>
                <a:ext uri="{FF2B5EF4-FFF2-40B4-BE49-F238E27FC236}">
                  <a16:creationId xmlns:a16="http://schemas.microsoft.com/office/drawing/2014/main" id="{444F4224-62FD-2B4E-85E7-FC5EF9376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304"/>
              <a:ext cx="316" cy="384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87">
              <a:extLst>
                <a:ext uri="{FF2B5EF4-FFF2-40B4-BE49-F238E27FC236}">
                  <a16:creationId xmlns:a16="http://schemas.microsoft.com/office/drawing/2014/main" id="{7AC7958B-A428-D442-93AC-3A964FCE9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" y="2304"/>
              <a:ext cx="331" cy="384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" name="Line 217">
            <a:extLst>
              <a:ext uri="{FF2B5EF4-FFF2-40B4-BE49-F238E27FC236}">
                <a16:creationId xmlns:a16="http://schemas.microsoft.com/office/drawing/2014/main" id="{6BDF627E-1259-324E-921A-B33B22AD1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479675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218">
            <a:extLst>
              <a:ext uri="{FF2B5EF4-FFF2-40B4-BE49-F238E27FC236}">
                <a16:creationId xmlns:a16="http://schemas.microsoft.com/office/drawing/2014/main" id="{C3874038-CBCF-834A-90DC-023BF9A7A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2479675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219">
            <a:extLst>
              <a:ext uri="{FF2B5EF4-FFF2-40B4-BE49-F238E27FC236}">
                <a16:creationId xmlns:a16="http://schemas.microsoft.com/office/drawing/2014/main" id="{597D9DE0-FB77-DF4B-B0A4-C4148CDF7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375" y="2479675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220">
            <a:extLst>
              <a:ext uri="{FF2B5EF4-FFF2-40B4-BE49-F238E27FC236}">
                <a16:creationId xmlns:a16="http://schemas.microsoft.com/office/drawing/2014/main" id="{88BEABF0-0458-BB4A-84C1-A7724421B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9138" y="2479675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221">
            <a:extLst>
              <a:ext uri="{FF2B5EF4-FFF2-40B4-BE49-F238E27FC236}">
                <a16:creationId xmlns:a16="http://schemas.microsoft.com/office/drawing/2014/main" id="{D8732C0B-18FF-9B4F-B07D-CC1DA048B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9263" y="2479675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5" name="Group 251">
            <a:extLst>
              <a:ext uri="{FF2B5EF4-FFF2-40B4-BE49-F238E27FC236}">
                <a16:creationId xmlns:a16="http://schemas.microsoft.com/office/drawing/2014/main" id="{914AA04F-5A1C-174F-ABF0-A3361AAB8C5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613275"/>
            <a:ext cx="3657600" cy="925513"/>
            <a:chOff x="1680" y="2873"/>
            <a:chExt cx="2304" cy="583"/>
          </a:xfrm>
        </p:grpSpPr>
        <p:grpSp>
          <p:nvGrpSpPr>
            <p:cNvPr id="146" name="Group 200">
              <a:extLst>
                <a:ext uri="{FF2B5EF4-FFF2-40B4-BE49-F238E27FC236}">
                  <a16:creationId xmlns:a16="http://schemas.microsoft.com/office/drawing/2014/main" id="{0C45B2C4-0D43-E845-98FA-297220BE9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880"/>
              <a:ext cx="528" cy="480"/>
              <a:chOff x="3312" y="2880"/>
              <a:chExt cx="528" cy="480"/>
            </a:xfrm>
          </p:grpSpPr>
          <p:sp>
            <p:nvSpPr>
              <p:cNvPr id="165" name="Freeform 197">
                <a:extLst>
                  <a:ext uri="{FF2B5EF4-FFF2-40B4-BE49-F238E27FC236}">
                    <a16:creationId xmlns:a16="http://schemas.microsoft.com/office/drawing/2014/main" id="{07566916-6CF4-324C-8A90-87B9B9F9B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2" y="2976"/>
                <a:ext cx="312" cy="384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98">
                <a:extLst>
                  <a:ext uri="{FF2B5EF4-FFF2-40B4-BE49-F238E27FC236}">
                    <a16:creationId xmlns:a16="http://schemas.microsoft.com/office/drawing/2014/main" id="{BB228D52-F652-0041-9EFD-215E05CB4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976"/>
                <a:ext cx="313" cy="384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199">
                <a:extLst>
                  <a:ext uri="{FF2B5EF4-FFF2-40B4-BE49-F238E27FC236}">
                    <a16:creationId xmlns:a16="http://schemas.microsoft.com/office/drawing/2014/main" id="{01A1D9C7-4D00-E448-A2C3-02C7CFD40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880"/>
                <a:ext cx="52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" name="Line 201">
              <a:extLst>
                <a:ext uri="{FF2B5EF4-FFF2-40B4-BE49-F238E27FC236}">
                  <a16:creationId xmlns:a16="http://schemas.microsoft.com/office/drawing/2014/main" id="{D754225C-B1A1-5A40-BC43-CB327D1BD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16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8" name="Group 211">
              <a:extLst>
                <a:ext uri="{FF2B5EF4-FFF2-40B4-BE49-F238E27FC236}">
                  <a16:creationId xmlns:a16="http://schemas.microsoft.com/office/drawing/2014/main" id="{26519294-1BEE-6F48-871E-D188AD8A2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955"/>
              <a:ext cx="432" cy="501"/>
              <a:chOff x="2928" y="2976"/>
              <a:chExt cx="432" cy="501"/>
            </a:xfrm>
          </p:grpSpPr>
          <p:sp>
            <p:nvSpPr>
              <p:cNvPr id="162" name="Freeform 193">
                <a:extLst>
                  <a:ext uri="{FF2B5EF4-FFF2-40B4-BE49-F238E27FC236}">
                    <a16:creationId xmlns:a16="http://schemas.microsoft.com/office/drawing/2014/main" id="{D9FB6EB6-C9A4-5D47-91E9-6EB801491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2976"/>
                <a:ext cx="312" cy="384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06">
                <a:extLst>
                  <a:ext uri="{FF2B5EF4-FFF2-40B4-BE49-F238E27FC236}">
                    <a16:creationId xmlns:a16="http://schemas.microsoft.com/office/drawing/2014/main" id="{49FBA9C7-16B4-A449-A052-960FFC85B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0" y="2976"/>
                <a:ext cx="312" cy="384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210">
                <a:extLst>
                  <a:ext uri="{FF2B5EF4-FFF2-40B4-BE49-F238E27FC236}">
                    <a16:creationId xmlns:a16="http://schemas.microsoft.com/office/drawing/2014/main" id="{0098C34C-CFD9-B04A-AC13-DBDA04339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189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" name="Group 216">
              <a:extLst>
                <a:ext uri="{FF2B5EF4-FFF2-40B4-BE49-F238E27FC236}">
                  <a16:creationId xmlns:a16="http://schemas.microsoft.com/office/drawing/2014/main" id="{17C70EC9-537C-CE4E-9A20-16450FA74C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962"/>
              <a:ext cx="395" cy="384"/>
              <a:chOff x="3422" y="2448"/>
              <a:chExt cx="395" cy="384"/>
            </a:xfrm>
          </p:grpSpPr>
          <p:sp>
            <p:nvSpPr>
              <p:cNvPr id="160" name="Freeform 213">
                <a:extLst>
                  <a:ext uri="{FF2B5EF4-FFF2-40B4-BE49-F238E27FC236}">
                    <a16:creationId xmlns:a16="http://schemas.microsoft.com/office/drawing/2014/main" id="{0B51B55A-9A52-B745-BA3C-5CDEF9D97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2" y="2448"/>
                <a:ext cx="312" cy="384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4">
                <a:extLst>
                  <a:ext uri="{FF2B5EF4-FFF2-40B4-BE49-F238E27FC236}">
                    <a16:creationId xmlns:a16="http://schemas.microsoft.com/office/drawing/2014/main" id="{98DC526D-F04B-4945-860D-D93B4E77E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448"/>
                <a:ext cx="313" cy="384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0" name="Rectangle 215">
              <a:extLst>
                <a:ext uri="{FF2B5EF4-FFF2-40B4-BE49-F238E27FC236}">
                  <a16:creationId xmlns:a16="http://schemas.microsoft.com/office/drawing/2014/main" id="{CC579CEB-8E2D-394C-A6BB-CC628B56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2873"/>
              <a:ext cx="33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" name="Group 224">
              <a:extLst>
                <a:ext uri="{FF2B5EF4-FFF2-40B4-BE49-F238E27FC236}">
                  <a16:creationId xmlns:a16="http://schemas.microsoft.com/office/drawing/2014/main" id="{B7D2DDBE-A5DC-0042-AD67-CBC8719ED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6" y="2962"/>
              <a:ext cx="720" cy="384"/>
              <a:chOff x="1507" y="3696"/>
              <a:chExt cx="697" cy="384"/>
            </a:xfrm>
          </p:grpSpPr>
          <p:sp>
            <p:nvSpPr>
              <p:cNvPr id="156" name="Freeform 194">
                <a:extLst>
                  <a:ext uri="{FF2B5EF4-FFF2-40B4-BE49-F238E27FC236}">
                    <a16:creationId xmlns:a16="http://schemas.microsoft.com/office/drawing/2014/main" id="{F7A6B6EA-C5F6-174C-B491-A32961842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3696"/>
                <a:ext cx="313" cy="384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95">
                <a:extLst>
                  <a:ext uri="{FF2B5EF4-FFF2-40B4-BE49-F238E27FC236}">
                    <a16:creationId xmlns:a16="http://schemas.microsoft.com/office/drawing/2014/main" id="{31BF706C-DECB-1745-853F-28F11FBB6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4" y="3696"/>
                <a:ext cx="313" cy="384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22">
                <a:extLst>
                  <a:ext uri="{FF2B5EF4-FFF2-40B4-BE49-F238E27FC236}">
                    <a16:creationId xmlns:a16="http://schemas.microsoft.com/office/drawing/2014/main" id="{6C0788F6-900F-564A-BEA1-E1EA605B0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3696"/>
                <a:ext cx="313" cy="384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23">
                <a:extLst>
                  <a:ext uri="{FF2B5EF4-FFF2-40B4-BE49-F238E27FC236}">
                    <a16:creationId xmlns:a16="http://schemas.microsoft.com/office/drawing/2014/main" id="{29B3BC4B-144A-2141-925D-6716A6029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1" y="3696"/>
                <a:ext cx="313" cy="384"/>
              </a:xfrm>
              <a:custGeom>
                <a:avLst/>
                <a:gdLst>
                  <a:gd name="T0" fmla="*/ 0 w 864"/>
                  <a:gd name="T1" fmla="*/ 336 h 672"/>
                  <a:gd name="T2" fmla="*/ 144 w 864"/>
                  <a:gd name="T3" fmla="*/ 48 h 672"/>
                  <a:gd name="T4" fmla="*/ 288 w 864"/>
                  <a:gd name="T5" fmla="*/ 624 h 672"/>
                  <a:gd name="T6" fmla="*/ 432 w 864"/>
                  <a:gd name="T7" fmla="*/ 336 h 672"/>
                  <a:gd name="T8" fmla="*/ 576 w 864"/>
                  <a:gd name="T9" fmla="*/ 48 h 672"/>
                  <a:gd name="T10" fmla="*/ 720 w 864"/>
                  <a:gd name="T11" fmla="*/ 624 h 672"/>
                  <a:gd name="T12" fmla="*/ 864 w 864"/>
                  <a:gd name="T13" fmla="*/ 33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4" h="672">
                    <a:moveTo>
                      <a:pt x="0" y="336"/>
                    </a:moveTo>
                    <a:cubicBezTo>
                      <a:pt x="48" y="168"/>
                      <a:pt x="96" y="0"/>
                      <a:pt x="144" y="48"/>
                    </a:cubicBezTo>
                    <a:cubicBezTo>
                      <a:pt x="192" y="96"/>
                      <a:pt x="240" y="576"/>
                      <a:pt x="288" y="624"/>
                    </a:cubicBezTo>
                    <a:cubicBezTo>
                      <a:pt x="336" y="672"/>
                      <a:pt x="384" y="432"/>
                      <a:pt x="432" y="336"/>
                    </a:cubicBezTo>
                    <a:cubicBezTo>
                      <a:pt x="480" y="240"/>
                      <a:pt x="528" y="0"/>
                      <a:pt x="576" y="48"/>
                    </a:cubicBezTo>
                    <a:cubicBezTo>
                      <a:pt x="624" y="96"/>
                      <a:pt x="672" y="576"/>
                      <a:pt x="720" y="624"/>
                    </a:cubicBezTo>
                    <a:cubicBezTo>
                      <a:pt x="768" y="672"/>
                      <a:pt x="816" y="504"/>
                      <a:pt x="864" y="33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2" name="Rectangle 228">
              <a:extLst>
                <a:ext uri="{FF2B5EF4-FFF2-40B4-BE49-F238E27FC236}">
                  <a16:creationId xmlns:a16="http://schemas.microsoft.com/office/drawing/2014/main" id="{9E605CFF-FFED-D041-84C5-E0AC512D7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67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26">
              <a:extLst>
                <a:ext uri="{FF2B5EF4-FFF2-40B4-BE49-F238E27FC236}">
                  <a16:creationId xmlns:a16="http://schemas.microsoft.com/office/drawing/2014/main" id="{930D73B8-062F-104E-A5D2-0A2104521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962"/>
              <a:ext cx="312" cy="384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27">
              <a:extLst>
                <a:ext uri="{FF2B5EF4-FFF2-40B4-BE49-F238E27FC236}">
                  <a16:creationId xmlns:a16="http://schemas.microsoft.com/office/drawing/2014/main" id="{F627F576-11A3-D849-B89B-07F7E455A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2976"/>
              <a:ext cx="312" cy="384"/>
            </a:xfrm>
            <a:custGeom>
              <a:avLst/>
              <a:gdLst>
                <a:gd name="T0" fmla="*/ 0 w 864"/>
                <a:gd name="T1" fmla="*/ 336 h 672"/>
                <a:gd name="T2" fmla="*/ 144 w 864"/>
                <a:gd name="T3" fmla="*/ 48 h 672"/>
                <a:gd name="T4" fmla="*/ 288 w 864"/>
                <a:gd name="T5" fmla="*/ 624 h 672"/>
                <a:gd name="T6" fmla="*/ 432 w 864"/>
                <a:gd name="T7" fmla="*/ 336 h 672"/>
                <a:gd name="T8" fmla="*/ 576 w 864"/>
                <a:gd name="T9" fmla="*/ 48 h 672"/>
                <a:gd name="T10" fmla="*/ 720 w 864"/>
                <a:gd name="T11" fmla="*/ 624 h 672"/>
                <a:gd name="T12" fmla="*/ 864 w 864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672">
                  <a:moveTo>
                    <a:pt x="0" y="336"/>
                  </a:moveTo>
                  <a:cubicBezTo>
                    <a:pt x="48" y="168"/>
                    <a:pt x="96" y="0"/>
                    <a:pt x="144" y="48"/>
                  </a:cubicBezTo>
                  <a:cubicBezTo>
                    <a:pt x="192" y="96"/>
                    <a:pt x="240" y="576"/>
                    <a:pt x="288" y="624"/>
                  </a:cubicBezTo>
                  <a:cubicBezTo>
                    <a:pt x="336" y="672"/>
                    <a:pt x="384" y="432"/>
                    <a:pt x="432" y="336"/>
                  </a:cubicBezTo>
                  <a:cubicBezTo>
                    <a:pt x="480" y="240"/>
                    <a:pt x="528" y="0"/>
                    <a:pt x="576" y="48"/>
                  </a:cubicBezTo>
                  <a:cubicBezTo>
                    <a:pt x="624" y="96"/>
                    <a:pt x="672" y="576"/>
                    <a:pt x="720" y="624"/>
                  </a:cubicBezTo>
                  <a:cubicBezTo>
                    <a:pt x="768" y="672"/>
                    <a:pt x="816" y="504"/>
                    <a:pt x="864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232">
              <a:extLst>
                <a:ext uri="{FF2B5EF4-FFF2-40B4-BE49-F238E27FC236}">
                  <a16:creationId xmlns:a16="http://schemas.microsoft.com/office/drawing/2014/main" id="{55F5FF68-EF29-C941-9F17-256094F7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2873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" name="Group 252">
            <a:extLst>
              <a:ext uri="{FF2B5EF4-FFF2-40B4-BE49-F238E27FC236}">
                <a16:creationId xmlns:a16="http://schemas.microsoft.com/office/drawing/2014/main" id="{2D976706-CD30-ED4A-A087-ADC74BF8242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603875"/>
            <a:ext cx="2667000" cy="381000"/>
            <a:chOff x="2016" y="3504"/>
            <a:chExt cx="1680" cy="240"/>
          </a:xfrm>
        </p:grpSpPr>
        <p:sp>
          <p:nvSpPr>
            <p:cNvPr id="169" name="Line 235">
              <a:extLst>
                <a:ext uri="{FF2B5EF4-FFF2-40B4-BE49-F238E27FC236}">
                  <a16:creationId xmlns:a16="http://schemas.microsoft.com/office/drawing/2014/main" id="{A1BE1F46-6A5A-7B47-9310-8FEE8BE4C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236">
              <a:extLst>
                <a:ext uri="{FF2B5EF4-FFF2-40B4-BE49-F238E27FC236}">
                  <a16:creationId xmlns:a16="http://schemas.microsoft.com/office/drawing/2014/main" id="{9DA2F82F-9165-974A-A14C-10E965689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37">
              <a:extLst>
                <a:ext uri="{FF2B5EF4-FFF2-40B4-BE49-F238E27FC236}">
                  <a16:creationId xmlns:a16="http://schemas.microsoft.com/office/drawing/2014/main" id="{92859E26-C6CA-DD40-8D3D-7E39217CF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38">
              <a:extLst>
                <a:ext uri="{FF2B5EF4-FFF2-40B4-BE49-F238E27FC236}">
                  <a16:creationId xmlns:a16="http://schemas.microsoft.com/office/drawing/2014/main" id="{AC0C2630-70D1-3443-A8BA-3E7D7BCC9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39">
              <a:extLst>
                <a:ext uri="{FF2B5EF4-FFF2-40B4-BE49-F238E27FC236}">
                  <a16:creationId xmlns:a16="http://schemas.microsoft.com/office/drawing/2014/main" id="{F4963ECF-0965-7A42-94A8-B795A95B1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40">
              <a:extLst>
                <a:ext uri="{FF2B5EF4-FFF2-40B4-BE49-F238E27FC236}">
                  <a16:creationId xmlns:a16="http://schemas.microsoft.com/office/drawing/2014/main" id="{0465C021-221D-8B42-8420-D4F44C9E5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" name="Line 151">
            <a:extLst>
              <a:ext uri="{FF2B5EF4-FFF2-40B4-BE49-F238E27FC236}">
                <a16:creationId xmlns:a16="http://schemas.microsoft.com/office/drawing/2014/main" id="{45F07A09-772C-764F-A952-8964DD168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1645445"/>
            <a:ext cx="10763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Oval 94">
            <a:extLst>
              <a:ext uri="{FF2B5EF4-FFF2-40B4-BE49-F238E27FC236}">
                <a16:creationId xmlns:a16="http://schemas.microsoft.com/office/drawing/2014/main" id="{D9FA01F5-EB3C-864B-8DF1-3DCDB167B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80078"/>
            <a:ext cx="329514" cy="33452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Freeform 95">
            <a:extLst>
              <a:ext uri="{FF2B5EF4-FFF2-40B4-BE49-F238E27FC236}">
                <a16:creationId xmlns:a16="http://schemas.microsoft.com/office/drawing/2014/main" id="{7FCE9A25-F098-4C46-8B2B-72F272A854F2}"/>
              </a:ext>
            </a:extLst>
          </p:cNvPr>
          <p:cNvSpPr>
            <a:spLocks/>
          </p:cNvSpPr>
          <p:nvPr/>
        </p:nvSpPr>
        <p:spPr bwMode="auto">
          <a:xfrm>
            <a:off x="3124200" y="2313887"/>
            <a:ext cx="329514" cy="110538"/>
          </a:xfrm>
          <a:custGeom>
            <a:avLst/>
            <a:gdLst>
              <a:gd name="T0" fmla="*/ 0 w 432"/>
              <a:gd name="T1" fmla="*/ 144 h 144"/>
              <a:gd name="T2" fmla="*/ 144 w 432"/>
              <a:gd name="T3" fmla="*/ 0 h 144"/>
              <a:gd name="T4" fmla="*/ 288 w 432"/>
              <a:gd name="T5" fmla="*/ 144 h 144"/>
              <a:gd name="T6" fmla="*/ 432 w 432"/>
              <a:gd name="T7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44">
                <a:moveTo>
                  <a:pt x="0" y="144"/>
                </a:moveTo>
                <a:cubicBezTo>
                  <a:pt x="48" y="72"/>
                  <a:pt x="96" y="0"/>
                  <a:pt x="144" y="0"/>
                </a:cubicBezTo>
                <a:cubicBezTo>
                  <a:pt x="192" y="0"/>
                  <a:pt x="240" y="144"/>
                  <a:pt x="288" y="144"/>
                </a:cubicBezTo>
                <a:cubicBezTo>
                  <a:pt x="336" y="144"/>
                  <a:pt x="384" y="72"/>
                  <a:pt x="432" y="0"/>
                </a:cubicBezTo>
              </a:path>
            </a:pathLst>
          </a:custGeom>
          <a:solidFill>
            <a:srgbClr val="FFFF00"/>
          </a:solidFill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" name="Text Box 150">
            <a:extLst>
              <a:ext uri="{FF2B5EF4-FFF2-40B4-BE49-F238E27FC236}">
                <a16:creationId xmlns:a16="http://schemas.microsoft.com/office/drawing/2014/main" id="{C2EBAA9C-ABD1-564A-BA4C-717671CB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2734289"/>
            <a:ext cx="663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vi-VN" altLang="ja-JP" dirty="0">
                <a:latin typeface="Times New Roman" panose="02020603050405020304" pitchFamily="18" charset="0"/>
                <a:ea typeface="MS Mincho" panose="02020609040205080304" pitchFamily="49" charset="-128"/>
              </a:rPr>
              <a:t>PSK</a:t>
            </a:r>
            <a:endParaRPr lang="vi-VN" altLang="en-US" dirty="0">
              <a:ea typeface="MS Mincho" panose="02020609040205080304" pitchFamily="49" charset="-128"/>
            </a:endParaRPr>
          </a:p>
        </p:txBody>
      </p:sp>
      <p:sp>
        <p:nvSpPr>
          <p:cNvPr id="188" name="Text Box 150">
            <a:extLst>
              <a:ext uri="{FF2B5EF4-FFF2-40B4-BE49-F238E27FC236}">
                <a16:creationId xmlns:a16="http://schemas.microsoft.com/office/drawing/2014/main" id="{CD9B50A8-2F1D-B044-AA44-DD261FA21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02050"/>
            <a:ext cx="663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vi-VN" alt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Sóng mang</a:t>
            </a:r>
            <a:endParaRPr lang="vi-VN" altLang="en-US" dirty="0">
              <a:ea typeface="MS Mincho" panose="02020609040205080304" pitchFamily="49" charset="-128"/>
            </a:endParaRPr>
          </a:p>
        </p:txBody>
      </p:sp>
      <p:sp>
        <p:nvSpPr>
          <p:cNvPr id="189" name="Text Box 150">
            <a:extLst>
              <a:ext uri="{FF2B5EF4-FFF2-40B4-BE49-F238E27FC236}">
                <a16:creationId xmlns:a16="http://schemas.microsoft.com/office/drawing/2014/main" id="{AFE57E8C-2C72-2947-AC5C-5555928F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7" y="1286489"/>
            <a:ext cx="663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algn="ctr"/>
            <a:r>
              <a:rPr lang="vi-VN" alt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endParaRPr lang="vi-VN" altLang="en-US" dirty="0">
              <a:ea typeface="MS Mincho" panose="02020609040205080304" pitchFamily="49" charset="-128"/>
            </a:endParaRPr>
          </a:p>
        </p:txBody>
      </p:sp>
      <p:sp>
        <p:nvSpPr>
          <p:cNvPr id="190" name="Text Box 150">
            <a:extLst>
              <a:ext uri="{FF2B5EF4-FFF2-40B4-BE49-F238E27FC236}">
                <a16:creationId xmlns:a16="http://schemas.microsoft.com/office/drawing/2014/main" id="{6B75850A-3077-D24B-B06C-27CEB48D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473" y="4864100"/>
            <a:ext cx="663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algn="ctr"/>
            <a:r>
              <a:rPr lang="vi-VN" alt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endParaRPr lang="vi-VN" altLang="en-US" dirty="0">
              <a:ea typeface="MS Mincho" panose="02020609040205080304" pitchFamily="49" charset="-128"/>
            </a:endParaRPr>
          </a:p>
        </p:txBody>
      </p:sp>
      <p:sp>
        <p:nvSpPr>
          <p:cNvPr id="191" name="Text Box 150">
            <a:extLst>
              <a:ext uri="{FF2B5EF4-FFF2-40B4-BE49-F238E27FC236}">
                <a16:creationId xmlns:a16="http://schemas.microsoft.com/office/drawing/2014/main" id="{31A805D4-7389-D24B-A9B7-620C004BB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439863"/>
            <a:ext cx="990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vi-VN" alt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Tín hiệu mang tin</a:t>
            </a:r>
            <a:endParaRPr lang="vi-VN" altLang="en-US" dirty="0">
              <a:ea typeface="MS Mincho" panose="02020609040205080304" pitchFamily="49" charset="-128"/>
            </a:endParaRPr>
          </a:p>
        </p:txBody>
      </p:sp>
      <p:sp>
        <p:nvSpPr>
          <p:cNvPr id="192" name="Text Box 150">
            <a:extLst>
              <a:ext uri="{FF2B5EF4-FFF2-40B4-BE49-F238E27FC236}">
                <a16:creationId xmlns:a16="http://schemas.microsoft.com/office/drawing/2014/main" id="{2979F8CB-4430-8B41-B0A0-21AF02614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302" y="6061075"/>
            <a:ext cx="990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vi-VN" alt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Tín hiệu mang tin</a:t>
            </a:r>
            <a:endParaRPr lang="vi-VN" altLang="en-US" dirty="0"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1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>
            <a:extLst>
              <a:ext uri="{FF2B5EF4-FFF2-40B4-BE49-F238E27FC236}">
                <a16:creationId xmlns:a16="http://schemas.microsoft.com/office/drawing/2014/main" id="{36DE418C-735B-E94A-8C23-6CF1FAE90E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76200"/>
            <a:ext cx="8763000" cy="746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Ứng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PSK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72F152C4-D983-1549-B61B-1DF6640D6CB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24971" y="1524000"/>
            <a:ext cx="8458200" cy="15820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PSK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đạt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SNR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tốt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hơn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ASK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và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FSK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Băng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thông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PSK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tốt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hơn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so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với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FSK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PSK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được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ứng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dung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phổ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biến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trong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các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hệ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thống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thông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tin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số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541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Nội</a:t>
            </a:r>
            <a:r>
              <a:rPr lang="en-US" dirty="0">
                <a:latin typeface="Arial"/>
                <a:cs typeface="Arial"/>
              </a:rPr>
              <a:t>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Giới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thiệu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kỹ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thuật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điều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chế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Kỹ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thuật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điều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chế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nhị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phân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Kỹ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thuật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điều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chế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nhiều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mức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47800" y="76200"/>
            <a:ext cx="5943600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Hiệu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phổ</a:t>
            </a:r>
            <a:endParaRPr lang="vi-VN" sz="3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152400" y="1219200"/>
            <a:ext cx="88392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suất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phổ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đo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bằng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tốc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độ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truyền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thông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tin (bit/s)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trên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một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đơn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vị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băng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thông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chiếm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dụng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400" i="1" dirty="0">
                <a:solidFill>
                  <a:srgbClr val="000066"/>
                </a:solidFill>
                <a:latin typeface="Times New Roman"/>
                <a:cs typeface="Times New Roman"/>
              </a:rPr>
              <a:t>R/W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[(bit/s)/Hz]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Là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đại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lượng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phản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ánh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tài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nguyên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băng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thông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được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sử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dụng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quả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như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thế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nào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để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truyền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thông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tin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Vấn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đề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đặt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ra: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làm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thế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nào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để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tăng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suất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phổ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8094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385175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nhiều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mức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(M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mức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)</a:t>
            </a:r>
            <a:endParaRPr lang="vi-VN" sz="3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152400" y="1219200"/>
            <a:ext cx="89916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Về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bản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chất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,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điều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chế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nhị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phân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chính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là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ánh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xạ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1 bit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thành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1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ký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(symbol).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Gọi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M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là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số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ký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  <a:sym typeface="Wingdings" pitchFamily="2" charset="2"/>
              </a:rPr>
              <a:t> 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M = 2</a:t>
            </a: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Nếu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nhóm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k bit (k&gt;1)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lại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để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điều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chế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thành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1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ký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  <a:sym typeface="Wingdings" pitchFamily="2" charset="2"/>
              </a:rPr>
              <a:t>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  <a:sym typeface="Wingdings" pitchFamily="2" charset="2"/>
              </a:rPr>
              <a:t>đ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iều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chế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nhiều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mức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Số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ký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điều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chế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nhiều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mức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Tốc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độ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bit:</a:t>
            </a: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28448"/>
            <a:ext cx="3583215" cy="510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659781"/>
            <a:ext cx="3745319" cy="979019"/>
          </a:xfrm>
          <a:prstGeom prst="rect">
            <a:avLst/>
          </a:prstGeom>
        </p:spPr>
      </p:pic>
      <p:sp>
        <p:nvSpPr>
          <p:cNvPr id="10" name="Text Box 150">
            <a:extLst>
              <a:ext uri="{FF2B5EF4-FFF2-40B4-BE49-F238E27FC236}">
                <a16:creationId xmlns:a16="http://schemas.microsoft.com/office/drawing/2014/main" id="{3F0C7EC8-D0F5-554D-8F39-36ED3357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302" y="4921250"/>
            <a:ext cx="165181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vi-VN" alt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Ts  là độ rộng một ký hiệu</a:t>
            </a:r>
            <a:endParaRPr lang="vi-VN" altLang="en-US" dirty="0"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6178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385175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Tốc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nhiều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mức</a:t>
            </a:r>
            <a:endParaRPr lang="vi-VN" sz="3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152400" y="1219200"/>
            <a:ext cx="89916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Tốc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độ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dữ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vào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bộ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điều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chế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Tốc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độ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dữ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ra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bộ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điều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chế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66847"/>
            <a:ext cx="3745319" cy="979019"/>
          </a:xfrm>
          <a:prstGeom prst="rect">
            <a:avLst/>
          </a:prstGeom>
        </p:spPr>
      </p:pic>
      <p:sp>
        <p:nvSpPr>
          <p:cNvPr id="10" name="Text Box 150">
            <a:extLst>
              <a:ext uri="{FF2B5EF4-FFF2-40B4-BE49-F238E27FC236}">
                <a16:creationId xmlns:a16="http://schemas.microsoft.com/office/drawing/2014/main" id="{3F0C7EC8-D0F5-554D-8F39-36ED3357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997" y="2215293"/>
            <a:ext cx="1651817" cy="69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vi-VN" alt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Ts  là độ rộng một ký hiệu</a:t>
            </a:r>
            <a:endParaRPr lang="vi-VN" altLang="en-US" dirty="0">
              <a:ea typeface="MS Mincho" panose="02020609040205080304" pitchFamily="49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B5829-2E79-8043-960B-CDBBCD05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50947"/>
            <a:ext cx="6108700" cy="1817814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58AB3FC1-38DB-BA40-BB8B-6E80528C0C0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985000" y="4934227"/>
            <a:ext cx="1600200" cy="6096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(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gọi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là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baud)</a:t>
            </a:r>
            <a:endParaRPr lang="vi-VN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62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Nội</a:t>
            </a:r>
            <a:r>
              <a:rPr lang="en-US" dirty="0">
                <a:latin typeface="Arial"/>
                <a:cs typeface="Arial"/>
              </a:rPr>
              <a:t>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dirty="0" err="1">
                <a:latin typeface="Arial"/>
                <a:cs typeface="Arial"/>
              </a:rPr>
              <a:t>Giới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thiệu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kỹ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thuật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điều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chế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dirty="0" err="1">
                <a:latin typeface="Arial"/>
                <a:cs typeface="Arial"/>
              </a:rPr>
              <a:t>Kỹ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thuật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điều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chế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nhị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phân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dirty="0" err="1">
                <a:latin typeface="Arial"/>
                <a:cs typeface="Arial"/>
              </a:rPr>
              <a:t>Kỹ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thuật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điều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chế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nhiều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mức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37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385175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Ý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nghĩa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nhiều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mức</a:t>
            </a:r>
            <a:endParaRPr lang="vi-VN" sz="3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152400" y="1219200"/>
            <a:ext cx="89916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vi-VN" sz="2200" dirty="0">
                <a:solidFill>
                  <a:srgbClr val="000066"/>
                </a:solidFill>
                <a:latin typeface="Arial"/>
                <a:cs typeface="Arial"/>
              </a:rPr>
              <a:t>Hiệu suất phổ đối với điều chế nhị phân:</a:t>
            </a: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endParaRPr lang="vi-VN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endParaRPr lang="vi-VN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vi-VN" sz="2200" dirty="0">
                <a:solidFill>
                  <a:srgbClr val="000066"/>
                </a:solidFill>
                <a:latin typeface="Arial"/>
                <a:cs typeface="Arial"/>
              </a:rPr>
              <a:t>Hiệu suất phổ đối với điều chế nhiều mức: tăng lên </a:t>
            </a:r>
            <a:r>
              <a:rPr lang="vi-VN" sz="2200" b="1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lang="vi-VN" sz="2200" dirty="0">
                <a:solidFill>
                  <a:srgbClr val="000066"/>
                </a:solidFill>
                <a:latin typeface="Arial"/>
                <a:cs typeface="Arial"/>
              </a:rPr>
              <a:t> lần</a:t>
            </a: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vi-VN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399ED-223C-B248-81EC-A7FF97ABBDD7}"/>
              </a:ext>
            </a:extLst>
          </p:cNvPr>
          <p:cNvGrpSpPr/>
          <p:nvPr/>
        </p:nvGrpSpPr>
        <p:grpSpPr>
          <a:xfrm>
            <a:off x="2667000" y="1828800"/>
            <a:ext cx="4259675" cy="1070629"/>
            <a:chOff x="2667000" y="1828800"/>
            <a:chExt cx="4259675" cy="10706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3FF63F7-C890-2144-887F-A33BE89C2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5409" y="1968500"/>
              <a:ext cx="2311882" cy="927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5F6A8D-FCBA-7A4D-8EC9-D9DAF6313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1972329"/>
              <a:ext cx="2311882" cy="927100"/>
            </a:xfrm>
            <a:prstGeom prst="rect">
              <a:avLst/>
            </a:prstGeom>
          </p:spPr>
        </p:pic>
        <p:sp>
          <p:nvSpPr>
            <p:cNvPr id="13" name="Text Box 150">
              <a:extLst>
                <a:ext uri="{FF2B5EF4-FFF2-40B4-BE49-F238E27FC236}">
                  <a16:creationId xmlns:a16="http://schemas.microsoft.com/office/drawing/2014/main" id="{546216BB-DA6D-5042-AE49-DB6D2C884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350" y="1828800"/>
              <a:ext cx="1205325" cy="532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rIns="0"/>
            <a:lstStyle/>
            <a:p>
              <a:r>
                <a:rPr lang="vi-VN" altLang="en-US" sz="2400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      1</a:t>
              </a:r>
              <a:endParaRPr lang="vi-VN" altLang="en-US" sz="2400" dirty="0">
                <a:ea typeface="MS Mincho" panose="02020609040205080304" pitchFamily="49" charset="-128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1B9A8A-1047-8A48-AAF4-3AC0A0606F8D}"/>
              </a:ext>
            </a:extLst>
          </p:cNvPr>
          <p:cNvGrpSpPr/>
          <p:nvPr/>
        </p:nvGrpSpPr>
        <p:grpSpPr>
          <a:xfrm>
            <a:off x="2590800" y="4038600"/>
            <a:ext cx="4259675" cy="1070629"/>
            <a:chOff x="2667000" y="1828800"/>
            <a:chExt cx="4259675" cy="107062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E691A2-14B0-8D4D-A340-EB989422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5409" y="1968500"/>
              <a:ext cx="2311882" cy="927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9051C24-4EC1-974E-8986-7573A8034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1972329"/>
              <a:ext cx="2311882" cy="927100"/>
            </a:xfrm>
            <a:prstGeom prst="rect">
              <a:avLst/>
            </a:prstGeom>
          </p:spPr>
        </p:pic>
        <p:sp>
          <p:nvSpPr>
            <p:cNvPr id="17" name="Text Box 150">
              <a:extLst>
                <a:ext uri="{FF2B5EF4-FFF2-40B4-BE49-F238E27FC236}">
                  <a16:creationId xmlns:a16="http://schemas.microsoft.com/office/drawing/2014/main" id="{D5C132A0-4D85-BD49-B0DD-D8FF671CA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350" y="1828800"/>
              <a:ext cx="1205325" cy="532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rIns="0"/>
            <a:lstStyle/>
            <a:p>
              <a:r>
                <a:rPr lang="vi-VN" altLang="en-US" sz="2400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      k</a:t>
              </a:r>
              <a:endParaRPr lang="vi-VN" altLang="en-US" sz="2400" dirty="0">
                <a:ea typeface="MS Mincho" panose="020206090402050803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82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385175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Thực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hiện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nhiều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mức</a:t>
            </a:r>
            <a:endParaRPr lang="vi-VN" sz="3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152400" y="1219200"/>
            <a:ext cx="89916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vi-VN" sz="2200" dirty="0">
                <a:solidFill>
                  <a:srgbClr val="000066"/>
                </a:solidFill>
                <a:latin typeface="Arial"/>
                <a:cs typeface="Arial"/>
              </a:rPr>
              <a:t>Sắp xếp k bit nhị phân mang tin vào trong một ký hiệu M mức</a:t>
            </a: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vi-VN" sz="2200" dirty="0">
                <a:solidFill>
                  <a:srgbClr val="000066"/>
                </a:solidFill>
                <a:latin typeface="Arial"/>
                <a:cs typeface="Arial"/>
              </a:rPr>
              <a:t>Ví dụ:</a:t>
            </a:r>
          </a:p>
          <a:p>
            <a:pPr>
              <a:lnSpc>
                <a:spcPct val="150000"/>
              </a:lnSpc>
              <a:spcBef>
                <a:spcPct val="40000"/>
              </a:spcBef>
              <a:buFontTx/>
              <a:buChar char="-"/>
              <a:defRPr/>
            </a:pPr>
            <a:r>
              <a:rPr lang="vi-VN" sz="2200" dirty="0">
                <a:solidFill>
                  <a:srgbClr val="000066"/>
                </a:solidFill>
                <a:latin typeface="Arial"/>
                <a:cs typeface="Arial"/>
              </a:rPr>
              <a:t>M = 4: 4 ký hiệu 00, 01, 10, 11</a:t>
            </a:r>
          </a:p>
          <a:p>
            <a:pPr>
              <a:lnSpc>
                <a:spcPct val="150000"/>
              </a:lnSpc>
              <a:spcBef>
                <a:spcPct val="40000"/>
              </a:spcBef>
              <a:buFontTx/>
              <a:buChar char="-"/>
              <a:defRPr/>
            </a:pPr>
            <a:r>
              <a:rPr lang="vi-VN" sz="2200" dirty="0">
                <a:solidFill>
                  <a:srgbClr val="000066"/>
                </a:solidFill>
                <a:latin typeface="Arial"/>
                <a:cs typeface="Arial"/>
              </a:rPr>
              <a:t>M = 8: 8 ký hiệu 000, 001, 010, 011, 100, 101, 110, 111</a:t>
            </a: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vi-VN" sz="2200" dirty="0">
                <a:solidFill>
                  <a:srgbClr val="000066"/>
                </a:solidFill>
                <a:latin typeface="Arial"/>
                <a:cs typeface="Arial"/>
              </a:rPr>
              <a:t>Số mức có thể đến 1024</a:t>
            </a:r>
          </a:p>
          <a:p>
            <a:pPr>
              <a:lnSpc>
                <a:spcPct val="150000"/>
              </a:lnSpc>
              <a:spcBef>
                <a:spcPct val="40000"/>
              </a:spcBef>
              <a:defRPr/>
            </a:pPr>
            <a:r>
              <a:rPr lang="vi-VN" sz="2200" dirty="0">
                <a:solidFill>
                  <a:srgbClr val="000066"/>
                </a:solidFill>
                <a:latin typeface="Arial"/>
                <a:cs typeface="Arial"/>
              </a:rPr>
              <a:t>Một số loại điều chế nhiều mức: PSK nhiều mức (8, 16, 64,…), QPSK, QAM,…</a:t>
            </a: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vi-VN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ct val="40000"/>
              </a:spcBef>
              <a:buNone/>
              <a:defRPr/>
            </a:pP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18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76200"/>
            <a:ext cx="8385175" cy="898525"/>
          </a:xfrm>
        </p:spPr>
        <p:txBody>
          <a:bodyPr/>
          <a:lstStyle/>
          <a:p>
            <a:pPr algn="ctr" eaLnBrk="1" hangingPunct="1">
              <a:defRPr/>
            </a:pPr>
            <a:r>
              <a:rPr lang="vi-V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PSK 8 mức</a:t>
            </a:r>
          </a:p>
        </p:txBody>
      </p:sp>
      <p:pic>
        <p:nvPicPr>
          <p:cNvPr id="30723" name="Picture 4" descr="Image:8PSK Gray Coded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52525"/>
            <a:ext cx="5791200" cy="5705475"/>
          </a:xfrm>
          <a:prstGeom prst="rect">
            <a:avLst/>
          </a:prstGeom>
          <a:pattFill prst="plaid">
            <a:fgClr>
              <a:srgbClr val="F8F8F8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261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385175" cy="898525"/>
          </a:xfrm>
        </p:spPr>
        <p:txBody>
          <a:bodyPr/>
          <a:lstStyle/>
          <a:p>
            <a:pPr algn="ctr" eaLnBrk="1" hangingPunct="1">
              <a:defRPr/>
            </a:pPr>
            <a:r>
              <a:rPr lang="vi-V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QPSK</a:t>
            </a:r>
          </a:p>
        </p:txBody>
      </p:sp>
      <p:pic>
        <p:nvPicPr>
          <p:cNvPr id="31747" name="Picture 4" descr="Image:QPSK Gray Coded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486400" cy="5410200"/>
          </a:xfrm>
          <a:prstGeom prst="rect">
            <a:avLst/>
          </a:prstGeom>
          <a:pattFill prst="plaid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250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vi-V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Dạng sóng tín hiệu QPSK</a:t>
            </a:r>
          </a:p>
        </p:txBody>
      </p:sp>
      <p:pic>
        <p:nvPicPr>
          <p:cNvPr id="34818" name="Picture 5" descr="Image:QPSK timing diagram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7630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11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385175" cy="898525"/>
          </a:xfrm>
        </p:spPr>
        <p:txBody>
          <a:bodyPr/>
          <a:lstStyle/>
          <a:p>
            <a:pPr algn="ctr" eaLnBrk="1" hangingPunct="1">
              <a:defRPr/>
            </a:pPr>
            <a:r>
              <a:rPr lang="vi-V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QAM</a:t>
            </a:r>
          </a:p>
        </p:txBody>
      </p:sp>
      <p:pic>
        <p:nvPicPr>
          <p:cNvPr id="36866" name="Picture 67" descr="Constellation diagram for rectangular 16-QAM.">
            <a:hlinkClick r:id="rId2" tooltip="Constellation diagram for rectangular 16-QAM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371600"/>
            <a:ext cx="5664200" cy="5486400"/>
          </a:xfrm>
          <a:prstGeom prst="rect">
            <a:avLst/>
          </a:prstGeom>
          <a:pattFill prst="plaid">
            <a:fgClr>
              <a:srgbClr val="99FFCC"/>
            </a:fgClr>
            <a:bgClr>
              <a:srgbClr val="CC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25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Nội</a:t>
            </a:r>
            <a:r>
              <a:rPr lang="en-US" dirty="0">
                <a:latin typeface="Arial"/>
                <a:cs typeface="Arial"/>
              </a:rPr>
              <a:t>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Giới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thiệu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kỹ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thuật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điều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chế</a:t>
            </a:r>
            <a:endParaRPr lang="en-US" sz="24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Kỹ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thuật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điều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chế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nhị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phân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Kỹ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thuật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điều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chế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nhiều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mức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76200"/>
            <a:ext cx="8385175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là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gì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?</a:t>
            </a:r>
            <a:endParaRPr lang="vi-VN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3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143000"/>
            <a:ext cx="8763000" cy="548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60000"/>
              </a:lnSpc>
              <a:spcBef>
                <a:spcPts val="600"/>
              </a:spcBef>
              <a:defRPr/>
            </a:pPr>
            <a:r>
              <a:rPr lang="en-US" sz="24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Điều</a:t>
            </a:r>
            <a:r>
              <a:rPr lang="en-US" sz="24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chế</a:t>
            </a:r>
            <a:r>
              <a:rPr lang="en-US" sz="24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: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</a:p>
          <a:p>
            <a:pPr eaLnBrk="1" hangingPunct="1">
              <a:lnSpc>
                <a:spcPct val="16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  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Thay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đổi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các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đặc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tính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của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một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tín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hiệu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theo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một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tín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hiệu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khác</a:t>
            </a:r>
            <a:endParaRPr lang="en-US" sz="2400" b="1" dirty="0">
              <a:solidFill>
                <a:srgbClr val="000066"/>
              </a:solidFill>
              <a:effectLst/>
              <a:latin typeface="Arial"/>
              <a:cs typeface="Arial"/>
            </a:endParaRPr>
          </a:p>
          <a:p>
            <a:pPr eaLnBrk="1" hangingPunct="1">
              <a:lnSpc>
                <a:spcPct val="160000"/>
              </a:lnSpc>
              <a:spcBef>
                <a:spcPts val="600"/>
              </a:spcBef>
              <a:defRPr/>
            </a:pPr>
            <a:endParaRPr lang="en-US" sz="2400" b="1" dirty="0">
              <a:solidFill>
                <a:srgbClr val="000066"/>
              </a:solidFill>
              <a:effectLst/>
              <a:latin typeface="Arial"/>
              <a:cs typeface="Arial"/>
            </a:endParaRPr>
          </a:p>
          <a:p>
            <a:pPr eaLnBrk="1" hangingPunct="1">
              <a:lnSpc>
                <a:spcPct val="160000"/>
              </a:lnSpc>
              <a:spcBef>
                <a:spcPts val="600"/>
              </a:spcBef>
              <a:defRPr/>
            </a:pPr>
            <a:r>
              <a:rPr lang="en-US" sz="24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Ý</a:t>
            </a:r>
            <a:r>
              <a:rPr lang="en-US" sz="24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nghĩa</a:t>
            </a:r>
            <a:r>
              <a:rPr lang="en-US" sz="24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: </a:t>
            </a:r>
            <a:endParaRPr lang="vi-VN" sz="2400" b="1" dirty="0">
              <a:solidFill>
                <a:srgbClr val="000066"/>
              </a:solidFill>
              <a:effectLst/>
              <a:latin typeface="Arial"/>
              <a:cs typeface="Arial"/>
            </a:endParaRPr>
          </a:p>
          <a:p>
            <a:pPr eaLnBrk="1" hangingPunct="1">
              <a:lnSpc>
                <a:spcPct val="16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Làm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cho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t</a:t>
            </a:r>
            <a:r>
              <a:rPr lang="vi-VN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ín hiệu mang tin phù hợp với kênh truyền</a:t>
            </a:r>
          </a:p>
          <a:p>
            <a:pPr eaLnBrk="1" hangingPunct="1">
              <a:lnSpc>
                <a:spcPct val="16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Thực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hiện</a:t>
            </a:r>
            <a:r>
              <a:rPr lang="en-US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 FDM</a:t>
            </a:r>
            <a:endParaRPr lang="vi-VN" sz="2400" dirty="0">
              <a:solidFill>
                <a:srgbClr val="000066"/>
              </a:solidFill>
              <a:effectLst/>
              <a:latin typeface="Arial"/>
              <a:cs typeface="Arial"/>
            </a:endParaRPr>
          </a:p>
          <a:p>
            <a:pPr eaLnBrk="1" hangingPunct="1">
              <a:lnSpc>
                <a:spcPct val="16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vi-VN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Bức xạ tín hiệu dùng antenna có kích thước thực tế</a:t>
            </a:r>
          </a:p>
          <a:p>
            <a:pPr eaLnBrk="1" hangingPunct="1">
              <a:lnSpc>
                <a:spcPct val="16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vi-VN" sz="2400" dirty="0">
                <a:solidFill>
                  <a:srgbClr val="000066"/>
                </a:solidFill>
                <a:effectLst/>
                <a:latin typeface="Arial"/>
                <a:cs typeface="Arial"/>
              </a:rPr>
              <a:t>Giữ cho giao thoa giữa các hệ thống ở dưới mức cho phép</a:t>
            </a:r>
          </a:p>
          <a:p>
            <a:pPr eaLnBrk="1" hangingPunct="1">
              <a:lnSpc>
                <a:spcPct val="16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vi-VN" sz="2400" dirty="0">
                <a:solidFill>
                  <a:srgbClr val="000066"/>
                </a:solidFill>
                <a:latin typeface="Arial"/>
                <a:cs typeface="Arial"/>
              </a:rPr>
              <a:t>Đảm bảo bí mật thông tin</a:t>
            </a:r>
            <a:endParaRPr lang="vi-VN" sz="2400" dirty="0">
              <a:solidFill>
                <a:srgbClr val="000066"/>
              </a:solidFill>
              <a:effectLst/>
              <a:latin typeface="Arial"/>
              <a:cs typeface="Arial"/>
            </a:endParaRPr>
          </a:p>
          <a:p>
            <a:pPr eaLnBrk="1" hangingPunct="1">
              <a:lnSpc>
                <a:spcPct val="160000"/>
              </a:lnSpc>
              <a:spcBef>
                <a:spcPts val="600"/>
              </a:spcBef>
              <a:buFontTx/>
              <a:buChar char="-"/>
              <a:defRPr/>
            </a:pPr>
            <a:endParaRPr lang="vi-VN" sz="2400" dirty="0">
              <a:solidFill>
                <a:srgbClr val="000066"/>
              </a:solidFill>
              <a:effectLst/>
              <a:latin typeface="Arial"/>
              <a:cs typeface="Arial"/>
            </a:endParaRPr>
          </a:p>
        </p:txBody>
      </p:sp>
      <p:grpSp>
        <p:nvGrpSpPr>
          <p:cNvPr id="263178" name="Group 10"/>
          <p:cNvGrpSpPr>
            <a:grpSpLocks/>
          </p:cNvGrpSpPr>
          <p:nvPr/>
        </p:nvGrpSpPr>
        <p:grpSpPr bwMode="auto">
          <a:xfrm>
            <a:off x="4267200" y="1676400"/>
            <a:ext cx="1828800" cy="1600200"/>
            <a:chOff x="2688" y="1056"/>
            <a:chExt cx="1248" cy="1008"/>
          </a:xfrm>
        </p:grpSpPr>
        <p:sp>
          <p:nvSpPr>
            <p:cNvPr id="263174" name="Text Box 6"/>
            <p:cNvSpPr txBox="1">
              <a:spLocks noChangeArrowheads="1"/>
            </p:cNvSpPr>
            <p:nvPr/>
          </p:nvSpPr>
          <p:spPr bwMode="auto">
            <a:xfrm>
              <a:off x="2688" y="1680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>
                  <a:cs typeface="Arial" charset="0"/>
                </a:rPr>
                <a:t>Sóng</a:t>
              </a:r>
              <a:r>
                <a:rPr lang="en-US" sz="2400" dirty="0">
                  <a:cs typeface="Arial" charset="0"/>
                </a:rPr>
                <a:t> </a:t>
              </a:r>
              <a:r>
                <a:rPr lang="en-US" sz="2400" dirty="0" err="1">
                  <a:cs typeface="Arial" charset="0"/>
                </a:rPr>
                <a:t>mang</a:t>
              </a:r>
              <a:endParaRPr lang="vi-VN" sz="2400" dirty="0">
                <a:cs typeface="Arial" charset="0"/>
              </a:endParaRPr>
            </a:p>
          </p:txBody>
        </p:sp>
        <p:sp>
          <p:nvSpPr>
            <p:cNvPr id="263176" name="Rectangle 8"/>
            <p:cNvSpPr>
              <a:spLocks noChangeArrowheads="1"/>
            </p:cNvSpPr>
            <p:nvPr/>
          </p:nvSpPr>
          <p:spPr bwMode="auto">
            <a:xfrm>
              <a:off x="2688" y="1056"/>
              <a:ext cx="960" cy="10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263179" name="Group 11"/>
          <p:cNvGrpSpPr>
            <a:grpSpLocks/>
          </p:cNvGrpSpPr>
          <p:nvPr/>
        </p:nvGrpSpPr>
        <p:grpSpPr bwMode="auto">
          <a:xfrm>
            <a:off x="6552833" y="1676400"/>
            <a:ext cx="2438767" cy="1600200"/>
            <a:chOff x="4464" y="1056"/>
            <a:chExt cx="1373" cy="1008"/>
          </a:xfrm>
        </p:grpSpPr>
        <p:sp>
          <p:nvSpPr>
            <p:cNvPr id="263175" name="Text Box 7"/>
            <p:cNvSpPr txBox="1">
              <a:spLocks noChangeArrowheads="1"/>
            </p:cNvSpPr>
            <p:nvPr/>
          </p:nvSpPr>
          <p:spPr bwMode="auto">
            <a:xfrm>
              <a:off x="4589" y="1680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cs typeface="Arial" charset="0"/>
                </a:rPr>
                <a:t>T/h </a:t>
              </a:r>
              <a:r>
                <a:rPr lang="en-US" sz="2400" dirty="0" err="1">
                  <a:cs typeface="Arial" charset="0"/>
                </a:rPr>
                <a:t>mang</a:t>
              </a:r>
              <a:r>
                <a:rPr lang="en-US" sz="2400" dirty="0">
                  <a:cs typeface="Arial" charset="0"/>
                </a:rPr>
                <a:t> tin</a:t>
              </a:r>
              <a:endParaRPr lang="vi-VN" sz="2400" dirty="0">
                <a:cs typeface="Arial" charset="0"/>
              </a:endParaRPr>
            </a:p>
          </p:txBody>
        </p:sp>
        <p:sp>
          <p:nvSpPr>
            <p:cNvPr id="263177" name="Rectangle 9"/>
            <p:cNvSpPr>
              <a:spLocks noChangeArrowheads="1"/>
            </p:cNvSpPr>
            <p:nvPr/>
          </p:nvSpPr>
          <p:spPr bwMode="auto">
            <a:xfrm>
              <a:off x="4464" y="1056"/>
              <a:ext cx="1248" cy="10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6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76200"/>
            <a:ext cx="8385175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Phân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loại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chế</a:t>
            </a:r>
            <a:endParaRPr lang="vi-VN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64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95400"/>
            <a:ext cx="84582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Sóng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mang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:</a:t>
            </a:r>
            <a:r>
              <a:rPr lang="en-US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 2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loại</a:t>
            </a:r>
            <a:r>
              <a:rPr lang="en-US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2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Sóng</a:t>
            </a:r>
            <a:r>
              <a:rPr lang="en-US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mang</a:t>
            </a:r>
            <a:r>
              <a:rPr lang="en-US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hình</a:t>
            </a:r>
            <a:r>
              <a:rPr lang="en-US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 sin (AM, FM, PM)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2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Sóng</a:t>
            </a:r>
            <a:r>
              <a:rPr lang="en-US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mang</a:t>
            </a:r>
            <a:r>
              <a:rPr lang="en-US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dạng</a:t>
            </a:r>
            <a:r>
              <a:rPr lang="en-US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xung</a:t>
            </a:r>
            <a:r>
              <a:rPr lang="en-US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vuông</a:t>
            </a:r>
            <a:r>
              <a:rPr lang="en-US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 (PAM, PFM, PPM, PWM)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Tín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hiệu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mang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tin: </a:t>
            </a:r>
            <a:r>
              <a:rPr lang="en-US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2 </a:t>
            </a:r>
            <a:r>
              <a:rPr lang="en-US" sz="2200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loại</a:t>
            </a:r>
            <a:endParaRPr lang="vi-VN" sz="2200" dirty="0">
              <a:solidFill>
                <a:srgbClr val="000066"/>
              </a:solidFill>
              <a:effectLst/>
              <a:latin typeface="Arial"/>
              <a:cs typeface="Arial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vi-VN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Tín hiệu tương tự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vi-VN" sz="2200" dirty="0">
                <a:solidFill>
                  <a:srgbClr val="000066"/>
                </a:solidFill>
                <a:effectLst/>
                <a:latin typeface="Arial"/>
                <a:cs typeface="Arial"/>
              </a:rPr>
              <a:t>Tín hiệu số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Trường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hợp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sóng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mang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hình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sin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và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tín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hiệu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mang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tin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là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tín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hiệu</a:t>
            </a:r>
            <a:r>
              <a:rPr lang="en-US" sz="2200" b="1" dirty="0">
                <a:solidFill>
                  <a:srgbClr val="000066"/>
                </a:solidFill>
                <a:effectLst/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effectLst/>
                <a:latin typeface="Arial"/>
                <a:cs typeface="Arial"/>
              </a:rPr>
              <a:t>số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: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điều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chế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số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(digital modulation)</a:t>
            </a:r>
            <a:endParaRPr lang="en-US" sz="2200" dirty="0">
              <a:solidFill>
                <a:srgbClr val="FF0000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45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Nội</a:t>
            </a:r>
            <a:r>
              <a:rPr lang="en-US" dirty="0">
                <a:latin typeface="Arial"/>
                <a:cs typeface="Arial"/>
              </a:rPr>
              <a:t>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Giới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thiệu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kỹ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thuật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điều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chế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Kỹ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thuật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điều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chế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nhị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Arial"/>
                <a:cs typeface="Arial"/>
              </a:rPr>
              <a:t>phân</a:t>
            </a:r>
            <a:endParaRPr lang="en-US" sz="24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Kỹ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thuật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điều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chế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nhiều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mức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6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385175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chế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nhị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phân</a:t>
            </a:r>
            <a:endParaRPr lang="vi-VN" sz="3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0" y="1295400"/>
            <a:ext cx="91440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tin: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số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nhị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phân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6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sóng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: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hình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sin</a:t>
            </a:r>
          </a:p>
          <a:p>
            <a:pPr>
              <a:lnSpc>
                <a:spcPct val="16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Phân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loại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: </a:t>
            </a:r>
          </a:p>
          <a:p>
            <a:pPr>
              <a:lnSpc>
                <a:spcPct val="16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ASK: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biên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độ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của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sóng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thay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đổi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thành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“mark”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hoặc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“space”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tuỳ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theo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tin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là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1 hay 0</a:t>
            </a:r>
          </a:p>
          <a:p>
            <a:pPr>
              <a:lnSpc>
                <a:spcPct val="16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FSK: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tần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số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của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sóng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thay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đổi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thành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“mark”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hoặc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“space”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tuỳ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theo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tin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là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1 hay 0</a:t>
            </a:r>
          </a:p>
          <a:p>
            <a:pPr>
              <a:lnSpc>
                <a:spcPct val="16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PSK: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pha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của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sóng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thay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đổi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thành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“mark”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hoặc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“space”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tuỳ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theo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tin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là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1 hay 0</a:t>
            </a:r>
          </a:p>
        </p:txBody>
      </p:sp>
    </p:spTree>
    <p:extLst>
      <p:ext uri="{BB962C8B-B14F-4D97-AF65-F5344CB8AC3E}">
        <p14:creationId xmlns:p14="http://schemas.microsoft.com/office/powerpoint/2010/main" val="325008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385175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Sóng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mang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hình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sin</a:t>
            </a:r>
            <a:endParaRPr lang="vi-VN" sz="3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228600" y="1295400"/>
            <a:ext cx="8458200" cy="3733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tin: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số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nhị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phân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sóng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: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hình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sin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ra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: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sóng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mang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bị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thay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đổi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một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hoặc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vài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thông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số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nào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đó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(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biên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độ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,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tần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số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,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pha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)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theo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nhị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phân</a:t>
            </a:r>
            <a:endParaRPr lang="en-US" sz="22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Điều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</a:rPr>
              <a:t>chế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</a:rPr>
              <a:t>: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biến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đổi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tín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số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nhị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</a:rPr>
              <a:t>phân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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ký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điều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chế</a:t>
            </a:r>
            <a:endParaRPr lang="en-US" sz="2200" dirty="0">
              <a:solidFill>
                <a:srgbClr val="000066"/>
              </a:solidFill>
              <a:latin typeface="Arial"/>
              <a:cs typeface="Arial"/>
              <a:sym typeface="Wingdings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Tốc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độ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điều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chế</a:t>
            </a:r>
            <a:r>
              <a:rPr lang="en-US" sz="2200" b="1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: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đo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bằng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 baud (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ký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hiệu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/</a:t>
            </a:r>
            <a:r>
              <a:rPr lang="en-US" sz="2200" dirty="0" err="1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giây</a:t>
            </a:r>
            <a:r>
              <a:rPr lang="en-US" sz="2200" dirty="0">
                <a:solidFill>
                  <a:srgbClr val="000066"/>
                </a:solidFill>
                <a:latin typeface="Arial"/>
                <a:cs typeface="Arial"/>
                <a:sym typeface="Wingdings"/>
              </a:rPr>
              <a:t>)</a:t>
            </a:r>
            <a:endParaRPr lang="vi-VN" sz="2200" dirty="0">
              <a:solidFill>
                <a:srgbClr val="000066"/>
              </a:solidFill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55A755-2958-DB42-BA5F-5E04BE65C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447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8321</TotalTime>
  <Words>1253</Words>
  <Application>Microsoft Macintosh PowerPoint</Application>
  <PresentationFormat>On-screen Show (4:3)</PresentationFormat>
  <Paragraphs>244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Tahoma</vt:lpstr>
      <vt:lpstr>Times New Roman</vt:lpstr>
      <vt:lpstr>Tw Cen MT</vt:lpstr>
      <vt:lpstr>Wingdings</vt:lpstr>
      <vt:lpstr>Median</vt:lpstr>
      <vt:lpstr>Equation</vt:lpstr>
      <vt:lpstr>Chương 6:  KỸ thuật điều chế</vt:lpstr>
      <vt:lpstr>Hệ thống thông tin số điển hình</vt:lpstr>
      <vt:lpstr>Nội dung</vt:lpstr>
      <vt:lpstr>Nội dung</vt:lpstr>
      <vt:lpstr>Điều chế là gì?</vt:lpstr>
      <vt:lpstr>Phân loại điều chế</vt:lpstr>
      <vt:lpstr>Nội dung</vt:lpstr>
      <vt:lpstr>Điều chế nhị phân</vt:lpstr>
      <vt:lpstr>Sóng mang hình sin</vt:lpstr>
      <vt:lpstr>Điều chế ASK (Amplitude Shift Keying)</vt:lpstr>
      <vt:lpstr>Phổ tín hiệu ASK (On-Off Keying)</vt:lpstr>
      <vt:lpstr>Bộ điều chế ASK</vt:lpstr>
      <vt:lpstr>Bộ giải điều chế ASK</vt:lpstr>
      <vt:lpstr>Bộ giải điều chế ASK</vt:lpstr>
      <vt:lpstr>Ứng dụng của ASK</vt:lpstr>
      <vt:lpstr>Điều chế FSK (Frequency Shift Keying)</vt:lpstr>
      <vt:lpstr>Phổ tín hiệu FSK</vt:lpstr>
      <vt:lpstr>Bộ điều chế FSK</vt:lpstr>
      <vt:lpstr>Bộ giải điều chế FSK (không kết hợp)</vt:lpstr>
      <vt:lpstr>Ứng dụng của FSK</vt:lpstr>
      <vt:lpstr>Điều chế PSK (Phase Shift Keying)</vt:lpstr>
      <vt:lpstr>Phổ tín hiệu PSK</vt:lpstr>
      <vt:lpstr>Bộ điều chế PSK</vt:lpstr>
      <vt:lpstr>Bộ giải điều chế PSK (kiểu kết hợp)</vt:lpstr>
      <vt:lpstr>Ứng dụng của PSK</vt:lpstr>
      <vt:lpstr>Nội dung</vt:lpstr>
      <vt:lpstr>Hiệu suất phổ</vt:lpstr>
      <vt:lpstr>Điều chế nhiều mức (M mức)</vt:lpstr>
      <vt:lpstr>Tốc độ dữ liệu trong điều chế nhiều mức</vt:lpstr>
      <vt:lpstr>Ý nghĩa của điều chế nhiều mức</vt:lpstr>
      <vt:lpstr>Thực hiện điều chế nhiều mức</vt:lpstr>
      <vt:lpstr>PSK 8 mức</vt:lpstr>
      <vt:lpstr>QPSK</vt:lpstr>
      <vt:lpstr>Dạng sóng tín hiệu QPSK</vt:lpstr>
      <vt:lpstr>QAM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  Phân tích tẦn sỐ  cho tín hiỆu và hỆ thỐng</dc:title>
  <dc:creator>sony</dc:creator>
  <cp:lastModifiedBy>Microsoft Office User</cp:lastModifiedBy>
  <cp:revision>424</cp:revision>
  <cp:lastPrinted>2020-03-18T11:15:11Z</cp:lastPrinted>
  <dcterms:created xsi:type="dcterms:W3CDTF">2011-06-12T11:37:37Z</dcterms:created>
  <dcterms:modified xsi:type="dcterms:W3CDTF">2021-11-22T16:34:08Z</dcterms:modified>
</cp:coreProperties>
</file>