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Developing An Optimized Hunt/Target Algorithm For The Game Of Battleship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Kim Scicluna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55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587" y="3963611"/>
            <a:ext cx="8761413" cy="706964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Thanks For Your Time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9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Rules Of The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1) Played on a ten by ten grid </a:t>
            </a:r>
            <a:endParaRPr lang="en-GB" dirty="0" smtClean="0"/>
          </a:p>
          <a:p>
            <a:r>
              <a:rPr lang="en-GB" dirty="0" smtClean="0"/>
              <a:t>2</a:t>
            </a:r>
            <a:r>
              <a:rPr lang="en-GB" dirty="0"/>
              <a:t>) Only one shot per turn </a:t>
            </a:r>
            <a:endParaRPr lang="en-GB" dirty="0" smtClean="0"/>
          </a:p>
          <a:p>
            <a:r>
              <a:rPr lang="en-GB" dirty="0" smtClean="0"/>
              <a:t>3</a:t>
            </a:r>
            <a:r>
              <a:rPr lang="en-GB" dirty="0"/>
              <a:t>) The algorithm is only notiﬁed if the shot is missed, hit or destroy </a:t>
            </a:r>
            <a:endParaRPr lang="en-GB" dirty="0" smtClean="0"/>
          </a:p>
          <a:p>
            <a:r>
              <a:rPr lang="en-GB" dirty="0" smtClean="0"/>
              <a:t>4</a:t>
            </a:r>
            <a:r>
              <a:rPr lang="en-GB" dirty="0"/>
              <a:t>) Ships must have at least one empty cell between them</a:t>
            </a:r>
          </a:p>
        </p:txBody>
      </p:sp>
    </p:spTree>
    <p:extLst>
      <p:ext uri="{BB962C8B-B14F-4D97-AF65-F5344CB8AC3E}">
        <p14:creationId xmlns:p14="http://schemas.microsoft.com/office/powerpoint/2010/main" val="121536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Raw Text</a:t>
            </a:r>
          </a:p>
          <a:p>
            <a:r>
              <a:rPr lang="en-GB" dirty="0" smtClean="0"/>
              <a:t>Parse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373" y="2797860"/>
            <a:ext cx="1958819" cy="348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38" y="2797860"/>
            <a:ext cx="3667118" cy="352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1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Shooting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Benchmark </a:t>
            </a:r>
            <a:r>
              <a:rPr lang="en-GB" dirty="0"/>
              <a:t>of a non-optimal way to play the </a:t>
            </a:r>
            <a:r>
              <a:rPr lang="en-GB" dirty="0" smtClean="0"/>
              <a:t>game.</a:t>
            </a:r>
          </a:p>
          <a:p>
            <a:r>
              <a:rPr lang="en-GB" dirty="0"/>
              <a:t>This algorithm is not efﬁcient at all as its based on pure luck.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0" y="3572976"/>
            <a:ext cx="5711650" cy="32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6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Hunt/Target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Optimized </a:t>
            </a:r>
            <a:r>
              <a:rPr lang="en-GB" dirty="0"/>
              <a:t>version of the random </a:t>
            </a:r>
            <a:r>
              <a:rPr lang="en-GB" dirty="0" smtClean="0"/>
              <a:t>algorithm</a:t>
            </a:r>
          </a:p>
          <a:p>
            <a:r>
              <a:rPr lang="en-GB" dirty="0"/>
              <a:t> </a:t>
            </a:r>
            <a:r>
              <a:rPr lang="en-GB" dirty="0" smtClean="0"/>
              <a:t>Hunting </a:t>
            </a:r>
            <a:r>
              <a:rPr lang="en-GB" dirty="0"/>
              <a:t>and </a:t>
            </a:r>
            <a:r>
              <a:rPr lang="en-GB" dirty="0" smtClean="0"/>
              <a:t>targeting</a:t>
            </a:r>
          </a:p>
          <a:p>
            <a:r>
              <a:rPr lang="en-GB" dirty="0" smtClean="0"/>
              <a:t>Calculates </a:t>
            </a:r>
            <a:r>
              <a:rPr lang="en-GB" dirty="0"/>
              <a:t>possible adjacent targets around the initial hit </a:t>
            </a:r>
            <a:r>
              <a:rPr lang="en-GB" dirty="0" smtClean="0"/>
              <a:t>cell.</a:t>
            </a:r>
          </a:p>
          <a:p>
            <a:r>
              <a:rPr lang="en-GB" dirty="0" smtClean="0"/>
              <a:t>Every hit is added to an array</a:t>
            </a:r>
          </a:p>
          <a:p>
            <a:r>
              <a:rPr lang="en-GB" dirty="0" smtClean="0"/>
              <a:t>Calculates possible adjacent targets around every cell in the array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035" y="4657725"/>
            <a:ext cx="3339341" cy="17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2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Improved Hunt/Target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Parity system for the hunting stage </a:t>
            </a:r>
            <a:endParaRPr lang="en-GB" dirty="0" smtClean="0"/>
          </a:p>
          <a:p>
            <a:r>
              <a:rPr lang="en-GB" dirty="0" smtClean="0"/>
              <a:t>Finds </a:t>
            </a:r>
            <a:r>
              <a:rPr lang="en-GB" dirty="0"/>
              <a:t>the orientation of the </a:t>
            </a:r>
            <a:r>
              <a:rPr lang="en-GB" dirty="0" smtClean="0"/>
              <a:t>ship </a:t>
            </a:r>
          </a:p>
          <a:p>
            <a:r>
              <a:rPr lang="en-GB" dirty="0" smtClean="0"/>
              <a:t>Finds </a:t>
            </a:r>
            <a:r>
              <a:rPr lang="en-GB" dirty="0"/>
              <a:t>the direction it should target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342" y="2603500"/>
            <a:ext cx="3606743" cy="360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9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Improved Hunt/Target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426530"/>
            <a:ext cx="1677600" cy="161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82" y="2426530"/>
            <a:ext cx="1677600" cy="161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10" y="2426530"/>
            <a:ext cx="1677600" cy="161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538" y="2426530"/>
            <a:ext cx="1677600" cy="161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066" y="2435502"/>
            <a:ext cx="1677600" cy="161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95" y="4640085"/>
            <a:ext cx="1677600" cy="1612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41" y="4640085"/>
            <a:ext cx="1677600" cy="16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1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Average Number Of Shots Per Game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90877"/>
              </p:ext>
            </p:extLst>
          </p:nvPr>
        </p:nvGraphicFramePr>
        <p:xfrm>
          <a:off x="2320744" y="2699658"/>
          <a:ext cx="6429832" cy="1308735"/>
        </p:xfrm>
        <a:graphic>
          <a:graphicData uri="http://schemas.openxmlformats.org/drawingml/2006/table">
            <a:tbl>
              <a:tblPr/>
              <a:tblGrid>
                <a:gridCol w="3214916"/>
                <a:gridCol w="3214916"/>
              </a:tblGrid>
              <a:tr h="68613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89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Hunt Target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569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Improved Hunt Target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88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Total Number Of Shots Per Simulation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5000 games each simulation</a:t>
            </a:r>
          </a:p>
          <a:p>
            <a:r>
              <a:rPr lang="en-GB" dirty="0" smtClean="0"/>
              <a:t>Same data set</a:t>
            </a:r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83137"/>
              </p:ext>
            </p:extLst>
          </p:nvPr>
        </p:nvGraphicFramePr>
        <p:xfrm>
          <a:off x="2048069" y="4020003"/>
          <a:ext cx="7039428" cy="1308735"/>
        </p:xfrm>
        <a:graphic>
          <a:graphicData uri="http://schemas.openxmlformats.org/drawingml/2006/table">
            <a:tbl>
              <a:tblPr/>
              <a:tblGrid>
                <a:gridCol w="3519714"/>
                <a:gridCol w="351971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476763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Hunt Target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Improved Hunt Target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249210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881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</TotalTime>
  <Words>195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Developing An Optimized Hunt/Target Algorithm For The Game Of Battleship</vt:lpstr>
      <vt:lpstr>Rules Of The Game</vt:lpstr>
      <vt:lpstr>Dataset Used</vt:lpstr>
      <vt:lpstr>Random Shooting Algorithm</vt:lpstr>
      <vt:lpstr>Hunt/Target Algorithm</vt:lpstr>
      <vt:lpstr>Improved Hunt/Target</vt:lpstr>
      <vt:lpstr>Improved Hunt/Target</vt:lpstr>
      <vt:lpstr>Average Number Of Shots Per Game</vt:lpstr>
      <vt:lpstr>Total Number Of Shots Per Simulation</vt:lpstr>
      <vt:lpstr>Thanks For Your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 Optimized Hunt/Target Algorithm For The Game Of Battleship</dc:title>
  <dc:creator>Kim Scicluna</dc:creator>
  <cp:lastModifiedBy>Kim Scicluna</cp:lastModifiedBy>
  <cp:revision>4</cp:revision>
  <dcterms:created xsi:type="dcterms:W3CDTF">2017-06-02T10:39:32Z</dcterms:created>
  <dcterms:modified xsi:type="dcterms:W3CDTF">2017-06-02T12:22:14Z</dcterms:modified>
</cp:coreProperties>
</file>