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6E89-5BD2-48CA-B4CF-585FD82E4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4B58E-AEBB-4240-B70C-A8778894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7C82-C153-48A6-982A-7C17D362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DC5B-98DA-4213-99AF-7613E328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6A62-0560-488F-878B-D2B8AB79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451D-4846-449B-B851-F3A7396A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68162-5D6B-449C-B826-379344EF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71DC-C8B4-4708-9E28-4FA30976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B356-FB90-4DCA-983D-5716C5D8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3303-5611-40AB-AC77-54B828AD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006D3-BEB4-47DB-B389-E7AABEEA6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D27F-AB9E-4EF9-A448-85F342A1D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8507-19EB-4B2E-88F6-77555757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5C4A-7F9F-4CC3-9AB8-292A53E4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E598-EB7C-4A90-A75E-2161FC0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FF3F-27AA-4C3C-B047-40DA0C4B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6E50-D1E5-4537-B814-136D6564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B174-8851-4CC7-A897-F7F06DBE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F21CF-DA27-4139-90EA-70490B62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EDF4-4FB1-4A27-A9E6-8A3D50E3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1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978B-F451-42F6-BCAC-93E60EED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4638-0A75-4DF5-B975-87FAA59D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A4BA-675D-4B0C-B307-BADF88DA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13B1-61F4-4570-A252-A6B6FCCC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4DFE-D532-4479-8D90-EE39E6D9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249F-5D4F-4AAB-A211-CD8426AE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5028-2114-4DAF-AFB6-84D7BCCDE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D6696-9E72-44B9-93EA-34E66862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A653-1DA6-4040-9DBD-C36A646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1CA01-E6D6-43E8-85B9-CCF7EB01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A330E-086D-4AE8-BA18-F77416C3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5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262B-69C4-4C1E-8857-F57F528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4B24-2C4B-437F-BECD-850F2309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4AC2A-8F59-4AC9-9538-D92AA2175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00F6A-C803-48C8-88DF-977E83AAC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45E61-FD86-4ED3-869F-06F1C3188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0718E-6A38-41CA-8C04-462901BE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E3BD2-9F1B-4DDF-A4FD-49F48E2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6495D-17B0-472B-B5E8-9AECE82A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0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17D-0AF7-47DC-812D-E8788404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1EB82-EF97-4D45-AE8A-B96348A1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C9924-DE44-4DBC-9CD8-28FACE4A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F115A-7AA1-4058-B409-B8F77431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5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9EE84-3ED2-4D26-B759-483E490C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58299-3FA5-475E-9436-3246AA93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C208-7EF7-42C0-9AC5-2C0EB1CD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0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4483-FCD3-4ED1-99DC-E78D1D4A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5682-090B-43D9-9173-6961B8F7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4AC85-E4F7-4A27-9CFA-E85188CF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DA8FD-9103-49FF-A516-34A3C653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BE3CD-000F-4274-8AAE-AC76C18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D0C74-8057-430B-AFF3-561682D9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2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DCC6-8357-4BDC-B27B-B13A2055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49309-75FF-4EAE-B408-1CA304195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C564A-659F-4D1C-9836-9D9C64014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0D6FD-49BE-4F0E-81AB-7909EB5B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03AE-6102-44EC-9EE7-703DF3A8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A2DD9-F3CD-40F1-80E8-AA4C1052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76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3D0C7-DADF-4650-AB3A-CC441449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12AD-60DE-4E5E-B557-DD49D39D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8B45-EE86-4FB7-9C33-E7DFAAA7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A2D0-4AC7-4066-91BB-DC5846647E6B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2365-3218-463A-B43A-F4AF69923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8EB4-C2F5-46B8-B397-3ADB0AB3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4484-31FE-4FB5-9482-33B1D7F7A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3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E8E-88E9-44E9-ADA8-1002FE347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3" y="180109"/>
            <a:ext cx="11776363" cy="65116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C8831-5637-427F-B6A7-8BD1D8FD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305134"/>
            <a:ext cx="11776364" cy="6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0E819-ACA3-4C05-83EB-64AADA3FF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134"/>
            <a:ext cx="12192000" cy="6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9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adarsh.s.gowda20@outlook.com</dc:creator>
  <cp:lastModifiedBy>adarsh.s.gowda20@outlook.com</cp:lastModifiedBy>
  <cp:revision>1</cp:revision>
  <dcterms:created xsi:type="dcterms:W3CDTF">2017-11-07T07:15:41Z</dcterms:created>
  <dcterms:modified xsi:type="dcterms:W3CDTF">2017-11-07T07:19:50Z</dcterms:modified>
</cp:coreProperties>
</file>