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952" y="944853"/>
            <a:ext cx="8825658" cy="834660"/>
          </a:xfrm>
        </p:spPr>
        <p:txBody>
          <a:bodyPr/>
          <a:lstStyle/>
          <a:p>
            <a:pPr algn="ctr"/>
            <a:r>
              <a:rPr lang="en-US" dirty="0"/>
              <a:t>Design patterns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308" y="1945769"/>
            <a:ext cx="5407000" cy="39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6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When</a:t>
            </a:r>
          </a:p>
          <a:p>
            <a:pPr lvl="1"/>
            <a:r>
              <a:rPr lang="en-US" dirty="0"/>
              <a:t>Creating complex object</a:t>
            </a:r>
          </a:p>
          <a:p>
            <a:pPr lvl="1"/>
            <a:r>
              <a:rPr lang="en-US" dirty="0"/>
              <a:t>SOLID (OCP, DIP)</a:t>
            </a:r>
          </a:p>
          <a:p>
            <a:pPr lvl="1"/>
            <a:r>
              <a:rPr lang="en-US" dirty="0"/>
              <a:t>Hiding switch cases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Calculators</a:t>
            </a:r>
          </a:p>
          <a:p>
            <a:pPr lvl="1"/>
            <a:r>
              <a:rPr lang="en-US" dirty="0" err="1"/>
              <a:t>RepositoryRegistry</a:t>
            </a:r>
            <a:endParaRPr lang="en-US" dirty="0"/>
          </a:p>
          <a:p>
            <a:pPr lvl="1"/>
            <a:r>
              <a:rPr lang="en-US" dirty="0" err="1"/>
              <a:t>DBProvider</a:t>
            </a:r>
            <a:r>
              <a:rPr lang="en-US" dirty="0"/>
              <a:t> (Abstract Factory) + Tests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/>
              <a:t>Games</a:t>
            </a:r>
          </a:p>
          <a:p>
            <a:pPr lvl="1"/>
            <a:r>
              <a:rPr lang="en-US" dirty="0" err="1"/>
              <a:t>IoC</a:t>
            </a:r>
            <a:endParaRPr lang="en-US" dirty="0"/>
          </a:p>
          <a:p>
            <a:pPr lvl="1"/>
            <a:r>
              <a:rPr lang="en-US" dirty="0" err="1"/>
              <a:t>RedshiftORM</a:t>
            </a:r>
            <a:r>
              <a:rPr lang="en-US" dirty="0"/>
              <a:t> -&gt; Dynamic return default Value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329" y="2603500"/>
            <a:ext cx="30226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1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</a:t>
            </a:r>
          </a:p>
          <a:p>
            <a:pPr lvl="1"/>
            <a:r>
              <a:rPr lang="en-US" dirty="0"/>
              <a:t>To plug in “strategies”</a:t>
            </a:r>
          </a:p>
          <a:p>
            <a:pPr lvl="1"/>
            <a:r>
              <a:rPr lang="en-US" dirty="0"/>
              <a:t>SOLID (SRP, OCP, DIP)</a:t>
            </a:r>
          </a:p>
          <a:p>
            <a:pPr lvl="1"/>
            <a:r>
              <a:rPr lang="en-US" dirty="0"/>
              <a:t>Composition over inheritance</a:t>
            </a:r>
          </a:p>
          <a:p>
            <a:pPr marL="457200" lvl="1" indent="0">
              <a:buNone/>
            </a:pPr>
            <a:r>
              <a:rPr lang="en-US" dirty="0"/>
              <a:t>https://www.youtube.com/watch?v=wfMtDGfHWpA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Calculator</a:t>
            </a:r>
          </a:p>
          <a:p>
            <a:pPr lvl="1"/>
            <a:r>
              <a:rPr lang="en-US" dirty="0"/>
              <a:t>Click Strategies</a:t>
            </a:r>
          </a:p>
          <a:p>
            <a:pPr lvl="1"/>
            <a:r>
              <a:rPr lang="en-US" dirty="0"/>
              <a:t>Events schedule</a:t>
            </a:r>
          </a:p>
          <a:p>
            <a:pPr lvl="1"/>
            <a:r>
              <a:rPr lang="en-US" dirty="0"/>
              <a:t>Medical Events Scheduler</a:t>
            </a:r>
          </a:p>
          <a:p>
            <a:pPr lvl="1"/>
            <a:r>
              <a:rPr lang="en-US" dirty="0"/>
              <a:t>Games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19" y="2709949"/>
            <a:ext cx="4904509" cy="330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</a:t>
            </a:r>
          </a:p>
          <a:p>
            <a:pPr lvl="1"/>
            <a:r>
              <a:rPr lang="en-US" dirty="0" smtClean="0"/>
              <a:t>To hide the complexity and to provide simple interface</a:t>
            </a:r>
          </a:p>
          <a:p>
            <a:pPr lvl="1"/>
            <a:r>
              <a:rPr lang="en-US" dirty="0" smtClean="0"/>
              <a:t>SOLID (ISP, SRP, DIP)</a:t>
            </a:r>
          </a:p>
          <a:p>
            <a:pPr lvl="1"/>
            <a:r>
              <a:rPr lang="en-US" dirty="0" smtClean="0"/>
              <a:t>To hide a workflow under simple interface</a:t>
            </a:r>
          </a:p>
          <a:p>
            <a:pPr lvl="1"/>
            <a:r>
              <a:rPr lang="en-US" dirty="0" smtClean="0"/>
              <a:t>The big three again</a:t>
            </a:r>
          </a:p>
          <a:p>
            <a:pPr lvl="1"/>
            <a:r>
              <a:rPr lang="en-US" dirty="0" smtClean="0"/>
              <a:t>Help us to follow SRP with separating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responsibilities into classes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 smtClean="0"/>
              <a:t>Click handlers</a:t>
            </a:r>
          </a:p>
          <a:p>
            <a:pPr lvl="1"/>
            <a:r>
              <a:rPr lang="en-US" dirty="0" smtClean="0"/>
              <a:t>Payment workflow</a:t>
            </a:r>
          </a:p>
          <a:p>
            <a:pPr lvl="1"/>
            <a:r>
              <a:rPr lang="en-US" dirty="0" smtClean="0"/>
              <a:t>API Gateway</a:t>
            </a:r>
          </a:p>
          <a:p>
            <a:pPr lvl="1"/>
            <a:r>
              <a:rPr lang="en-US" dirty="0"/>
              <a:t>Hotel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793" y="3363998"/>
            <a:ext cx="5563269" cy="291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6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</a:t>
            </a:r>
          </a:p>
          <a:p>
            <a:pPr lvl="1"/>
            <a:r>
              <a:rPr lang="en-US" dirty="0" smtClean="0"/>
              <a:t>To avoid coupled code (when we have M:N connections)</a:t>
            </a:r>
          </a:p>
          <a:p>
            <a:pPr lvl="1"/>
            <a:r>
              <a:rPr lang="en-US" dirty="0" smtClean="0"/>
              <a:t>SOLID (OCP, DIP)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 smtClean="0"/>
              <a:t>Filters Layout</a:t>
            </a:r>
          </a:p>
          <a:p>
            <a:pPr lvl="1"/>
            <a:r>
              <a:rPr lang="en-US" dirty="0" smtClean="0"/>
              <a:t>Chat room</a:t>
            </a:r>
          </a:p>
          <a:p>
            <a:pPr lvl="1"/>
            <a:r>
              <a:rPr lang="en-US" dirty="0" smtClean="0"/>
              <a:t>No more </a:t>
            </a:r>
            <a:r>
              <a:rPr lang="en-US" dirty="0" smtClean="0"/>
              <a:t>money</a:t>
            </a:r>
          </a:p>
          <a:p>
            <a:pPr lvl="1"/>
            <a:r>
              <a:rPr lang="en-US" dirty="0" smtClean="0"/>
              <a:t>With Observables</a:t>
            </a:r>
          </a:p>
          <a:p>
            <a:pPr lvl="1"/>
            <a:r>
              <a:rPr lang="en-US" dirty="0" smtClean="0"/>
              <a:t>Waiters </a:t>
            </a:r>
            <a:r>
              <a:rPr lang="en-US" smtClean="0"/>
              <a:t>to Chefs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51" y="3615776"/>
            <a:ext cx="4749945" cy="256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29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152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Design patterns</vt:lpstr>
      <vt:lpstr>Factory pattern</vt:lpstr>
      <vt:lpstr>Strategy Pattern</vt:lpstr>
      <vt:lpstr>Façade Pattern</vt:lpstr>
      <vt:lpstr>Mediator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+ Facade</dc:title>
  <dc:creator>Trifon Dardzhonov</dc:creator>
  <cp:lastModifiedBy>Trifon Dardzhonov</cp:lastModifiedBy>
  <cp:revision>50</cp:revision>
  <dcterms:created xsi:type="dcterms:W3CDTF">2019-05-07T07:50:37Z</dcterms:created>
  <dcterms:modified xsi:type="dcterms:W3CDTF">2019-05-16T10:38:12Z</dcterms:modified>
</cp:coreProperties>
</file>